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Screenshot 2021-04-26 at 12.35.54 AM.png" descr="Screenshot 2021-04-26 at 12.35.5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8" y="1768650"/>
            <a:ext cx="24378524" cy="12223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creenshot 2021-04-26 at 12.36.29 AM.png" descr="Screenshot 2021-04-26 at 12.36.2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272" y="1614053"/>
            <a:ext cx="24384001" cy="122344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creenshot 2021-04-26 at 12.37.17 AM.png" descr="Screenshot 2021-04-26 at 12.37.1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65" y="1651728"/>
            <a:ext cx="24362670" cy="12158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creenshot 2021-04-26 at 12.37.53 AM.png" descr="Screenshot 2021-04-26 at 12.37.5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720971"/>
            <a:ext cx="24384001" cy="1219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Screenshot 2021-04-26 at 12.38.29 AM.png" descr="Screenshot 2021-04-26 at 12.38.2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3989" y="1906229"/>
            <a:ext cx="24571978" cy="12309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creenshot 2021-04-26 at 12.39.12 AM.png" descr="Screenshot 2021-04-26 at 12.39.1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6044" y="1715172"/>
            <a:ext cx="24496088" cy="122825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creenshot 2021-04-26 at 12.26.50 AM.png" descr="Screenshot 2021-04-26 at 12.26.50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50995" y="1834831"/>
            <a:ext cx="25085990" cy="118956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Screenshot 2021-04-26 at 12.29.44 AM.png" descr="Screenshot 2021-04-26 at 12.29.4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55718" y="2029388"/>
            <a:ext cx="26695436" cy="116943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creenshot 2021-04-26 at 12.30.58 AM.png" descr="Screenshot 2021-04-26 at 12.30.5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4" y="1729723"/>
            <a:ext cx="24364372" cy="120565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creenshot 2021-04-26 at 12.32.45 AM.png" descr="Screenshot 2021-04-26 at 12.32.4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08483" y="2188266"/>
            <a:ext cx="16567034" cy="106087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Screenshot 2021-04-26 at 12.33.29 AM.png" descr="Screenshot 2021-04-26 at 12.33.29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3190" y="1701295"/>
            <a:ext cx="24530380" cy="12276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creenshot 2021-04-26 at 12.48.01 AM.png" descr="Screenshot 2021-04-26 at 12.48.0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65135" y="2231720"/>
            <a:ext cx="26450932" cy="11457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creenshot 2021-04-26 at 12.34.34 AM.png" descr="Screenshot 2021-04-26 at 12.34.34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252" y="1762272"/>
            <a:ext cx="24384001" cy="1219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Screenshot 2021-04-26 at 12.35.07 AM.png" descr="Screenshot 2021-04-26 at 12.35.0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0471" y="1675934"/>
            <a:ext cx="24404942" cy="12202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