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5911" y="2923503"/>
            <a:ext cx="8824456" cy="887061"/>
          </a:xfrm>
        </p:spPr>
        <p:txBody>
          <a:bodyPr/>
          <a:lstStyle/>
          <a:p>
            <a:r>
              <a:rPr lang="en-IN" sz="4800" b="1" dirty="0" smtClean="0"/>
              <a:t>Internet Of Things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579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68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Software Installation</a:t>
            </a:r>
            <a:endParaRPr lang="en-IN" sz="4000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517177"/>
            <a:ext cx="10807634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Arduino IDE Setup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Package Installation for Node MCU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Selection Board from Board Manager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Assigning the Port to the Board</a:t>
            </a:r>
          </a:p>
        </p:txBody>
      </p:sp>
    </p:spTree>
    <p:extLst>
      <p:ext uri="{BB962C8B-B14F-4D97-AF65-F5344CB8AC3E}">
        <p14:creationId xmlns:p14="http://schemas.microsoft.com/office/powerpoint/2010/main" val="432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68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First Program</a:t>
            </a:r>
            <a:endParaRPr lang="en-IN" sz="4000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4366" y="2225077"/>
            <a:ext cx="10807634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smtClean="0"/>
              <a:t>Writing the first Arduino Program </a:t>
            </a:r>
          </a:p>
          <a:p>
            <a:pPr marL="0" indent="0">
              <a:buNone/>
            </a:pPr>
            <a:r>
              <a:rPr lang="en-IN" sz="4400" dirty="0"/>
              <a:t> </a:t>
            </a:r>
            <a:r>
              <a:rPr lang="en-IN" sz="4400" dirty="0" smtClean="0"/>
              <a:t>       to Glow and Blink a LED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2666" y="4024735"/>
            <a:ext cx="10807634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 smtClean="0"/>
              <a:t>Components Used – </a:t>
            </a:r>
          </a:p>
          <a:p>
            <a:r>
              <a:rPr lang="en-IN" sz="1800" dirty="0" smtClean="0"/>
              <a:t>Node MCU Development Board</a:t>
            </a:r>
          </a:p>
          <a:p>
            <a:r>
              <a:rPr lang="en-IN" sz="1800" dirty="0" smtClean="0"/>
              <a:t>USB Cable</a:t>
            </a:r>
          </a:p>
          <a:p>
            <a:r>
              <a:rPr lang="en-IN" sz="1800" dirty="0" smtClean="0"/>
              <a:t>LED</a:t>
            </a:r>
          </a:p>
          <a:p>
            <a:r>
              <a:rPr lang="en-IN" sz="1800" dirty="0" smtClean="0"/>
              <a:t>Breadboard</a:t>
            </a:r>
          </a:p>
          <a:p>
            <a:r>
              <a:rPr lang="en-IN" sz="1800" dirty="0" smtClean="0"/>
              <a:t>Jumper Wires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33311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68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What is IOT?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17177"/>
            <a:ext cx="10807634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Internet of Things (</a:t>
            </a:r>
            <a:r>
              <a:rPr lang="en-IN" sz="2000" dirty="0" smtClean="0"/>
              <a:t>IOT</a:t>
            </a:r>
            <a:r>
              <a:rPr lang="en-IN" sz="2000" dirty="0"/>
              <a:t>) is the network of physical objects—devices, vehicles, buildings and other items embedded with electronics, software, sensors, and network connectivity—that enables these objects to collect and exchange </a:t>
            </a:r>
            <a:r>
              <a:rPr lang="en-IN" sz="2000" dirty="0" smtClean="0"/>
              <a:t>data.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IOT </a:t>
            </a:r>
            <a:r>
              <a:rPr lang="en-IN" sz="2000" dirty="0"/>
              <a:t>allows objects to be sensed and controlled remotely across existing network infrastructure, creating opportunities for more direct integration between the physical world and computer-based systems, and resulting in improved efficiency, accuracy and economic benefit.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66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68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Where is IOT?</a:t>
            </a:r>
            <a:endParaRPr lang="en-IN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25256" y="2336511"/>
            <a:ext cx="217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Smart Appliances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1009" y="3514941"/>
            <a:ext cx="14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Healthcare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14" name="Picture 4" descr="http://www.cccblog.org/wp-content/uploads/2011/11/offbeat_fridge2_6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43" y="2271573"/>
            <a:ext cx="3629971" cy="435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9" y="3884273"/>
            <a:ext cx="3833808" cy="2416607"/>
          </a:xfrm>
          <a:prstGeom prst="rect">
            <a:avLst/>
          </a:prstGeom>
        </p:spPr>
      </p:pic>
      <p:pic>
        <p:nvPicPr>
          <p:cNvPr id="16" name="Picture 2" descr="http://media.gadgetsin.com/2014/05/wellograph_smart_watch_with_fitness_tracker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5" y="2387037"/>
            <a:ext cx="3635885" cy="23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79581" y="4907910"/>
            <a:ext cx="178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Wearable Tech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5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68" y="753228"/>
            <a:ext cx="9613861" cy="1080938"/>
          </a:xfrm>
        </p:spPr>
        <p:txBody>
          <a:bodyPr>
            <a:normAutofit/>
          </a:bodyPr>
          <a:lstStyle/>
          <a:p>
            <a:endParaRPr lang="en-IN" sz="4000" b="1" dirty="0"/>
          </a:p>
        </p:txBody>
      </p:sp>
      <p:pic>
        <p:nvPicPr>
          <p:cNvPr id="5" name="Picture 2" descr="http://extrcdn.extremenetworks.com/wp-content/uploads/2015/11/SmartSchool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7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68" y="7532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Current Status &amp; Future Prospect of </a:t>
            </a:r>
            <a:r>
              <a:rPr lang="en-IN" sz="4000" b="1" dirty="0" smtClean="0"/>
              <a:t>IOT</a:t>
            </a:r>
            <a:endParaRPr lang="en-IN" sz="4000" b="1" dirty="0"/>
          </a:p>
        </p:txBody>
      </p:sp>
      <p:pic>
        <p:nvPicPr>
          <p:cNvPr id="19" name="Picture 1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877" y="2371044"/>
            <a:ext cx="5624105" cy="371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46" y="2371044"/>
            <a:ext cx="5191145" cy="371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8164" t="19531" r="19726" b="12109"/>
          <a:stretch>
            <a:fillRect/>
          </a:stretch>
        </p:blipFill>
        <p:spPr bwMode="auto">
          <a:xfrm>
            <a:off x="0" y="0"/>
            <a:ext cx="12192000" cy="685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84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68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Different Hardware for </a:t>
            </a:r>
            <a:r>
              <a:rPr lang="en-IN" sz="4000" b="1" dirty="0" err="1" smtClean="0"/>
              <a:t>IoT</a:t>
            </a:r>
            <a:endParaRPr lang="en-IN" sz="4000" b="1" dirty="0"/>
          </a:p>
        </p:txBody>
      </p:sp>
      <p:pic>
        <p:nvPicPr>
          <p:cNvPr id="1028" name="Picture 4" descr="Image result for arduino un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6" y="2693446"/>
            <a:ext cx="3424753" cy="24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aspberry pi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930" y="2629054"/>
            <a:ext cx="3859346" cy="25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ode mcu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029" y="3066711"/>
            <a:ext cx="3462094" cy="186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97735" y="5516928"/>
            <a:ext cx="330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ARDUINO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8367" y="5516927"/>
            <a:ext cx="330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NODE MCU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882129" y="5516926"/>
            <a:ext cx="330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RASPBERRY PI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970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68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Comparison</a:t>
            </a:r>
            <a:endParaRPr lang="en-IN" sz="4000" b="1" dirty="0"/>
          </a:p>
        </p:txBody>
      </p:sp>
      <p:graphicFrame>
        <p:nvGraphicFramePr>
          <p:cNvPr id="9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2384"/>
              </p:ext>
            </p:extLst>
          </p:nvPr>
        </p:nvGraphicFramePr>
        <p:xfrm>
          <a:off x="283331" y="2318198"/>
          <a:ext cx="11513716" cy="4019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429"/>
                <a:gridCol w="2878429"/>
                <a:gridCol w="2878429"/>
                <a:gridCol w="2878429"/>
              </a:tblGrid>
              <a:tr h="690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ESP8266</a:t>
                      </a:r>
                      <a:r>
                        <a:rPr lang="en-IN" sz="1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(Node MCU)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Arduino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Raspberry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689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lang="en-IN" sz="1400" b="1" baseline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INR 300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INR 400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INR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2500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785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Wifi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Built-in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46735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b="1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ESP8266</a:t>
                      </a:r>
                      <a:r>
                        <a:rPr lang="en-IN" sz="1400" b="1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Module </a:t>
                      </a:r>
                    </a:p>
                    <a:p>
                      <a:pPr marL="92075" marR="546735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INR 150</a:t>
                      </a:r>
                      <a:endParaRPr lang="en-IN" sz="14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92075" marR="5467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USB</a:t>
                      </a:r>
                      <a:r>
                        <a:rPr sz="1400" b="1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Dongle</a:t>
                      </a:r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/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INBUILT / Ethernet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689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Programming</a:t>
                      </a:r>
                      <a:endParaRPr sz="1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C++/Lua</a:t>
                      </a:r>
                      <a:endParaRPr sz="1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C++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Python/Java/C++</a:t>
                      </a:r>
                      <a:endParaRPr sz="1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69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Storage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Built-In</a:t>
                      </a:r>
                      <a:endParaRPr sz="1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Built-In</a:t>
                      </a:r>
                    </a:p>
                  </a:txBody>
                  <a:tcPr marL="0" marR="0" marT="86995" marB="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SD-Card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429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I/O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 GPIO/ 1</a:t>
                      </a:r>
                      <a:r>
                        <a:rPr sz="1400" b="1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ADC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Arduino</a:t>
                      </a:r>
                      <a:r>
                        <a:rPr sz="1400" b="1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Uno: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 GPIO/ 6</a:t>
                      </a:r>
                      <a:r>
                        <a:rPr sz="1400" b="1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ADC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  <a:r>
                        <a:rPr sz="1400" b="1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GPIO</a:t>
                      </a:r>
                      <a:endParaRPr lang="en-IN" sz="14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7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68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Comparison</a:t>
            </a:r>
            <a:endParaRPr lang="en-IN" sz="4000" b="1" dirty="0"/>
          </a:p>
        </p:txBody>
      </p:sp>
      <p:graphicFrame>
        <p:nvGraphicFramePr>
          <p:cNvPr id="9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37237"/>
              </p:ext>
            </p:extLst>
          </p:nvPr>
        </p:nvGraphicFramePr>
        <p:xfrm>
          <a:off x="283331" y="2318197"/>
          <a:ext cx="11513716" cy="3425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429"/>
                <a:gridCol w="2878429"/>
                <a:gridCol w="2878429"/>
                <a:gridCol w="2878429"/>
              </a:tblGrid>
              <a:tr h="106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ESP8266</a:t>
                      </a:r>
                      <a:r>
                        <a:rPr lang="en-IN" sz="1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(Node MCU)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Arduino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Raspberry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7235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Operating Voltage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3.3v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5v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5v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135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Clock Speed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26 MHz – 52 MHz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46735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 MHz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1.2GHz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7235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Flash Memory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spc="-5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Upto</a:t>
                      </a:r>
                      <a:r>
                        <a:rPr lang="en-IN" sz="1400" b="1" spc="-5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128 MB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32 KB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90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529</TotalTime>
  <Words>252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Baskerville Old Face</vt:lpstr>
      <vt:lpstr>Times New Roman</vt:lpstr>
      <vt:lpstr>Trebuchet MS</vt:lpstr>
      <vt:lpstr>Wingdings</vt:lpstr>
      <vt:lpstr>Berlin</vt:lpstr>
      <vt:lpstr>Internet Of Things</vt:lpstr>
      <vt:lpstr>What is IOT?</vt:lpstr>
      <vt:lpstr>Where is IOT?</vt:lpstr>
      <vt:lpstr>PowerPoint Presentation</vt:lpstr>
      <vt:lpstr>Current Status &amp; Future Prospect of IOT</vt:lpstr>
      <vt:lpstr>PowerPoint Presentation</vt:lpstr>
      <vt:lpstr>Different Hardware for IoT</vt:lpstr>
      <vt:lpstr>Comparison</vt:lpstr>
      <vt:lpstr>Comparison</vt:lpstr>
      <vt:lpstr>Software Installation</vt:lpstr>
      <vt:lpstr>First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USING PYTHON</dc:title>
  <dc:creator>Umang ` Kejriwal</dc:creator>
  <cp:lastModifiedBy>Umang ` Kejriwal</cp:lastModifiedBy>
  <cp:revision>53</cp:revision>
  <dcterms:created xsi:type="dcterms:W3CDTF">2019-07-31T09:37:12Z</dcterms:created>
  <dcterms:modified xsi:type="dcterms:W3CDTF">2020-01-27T13:20:52Z</dcterms:modified>
</cp:coreProperties>
</file>