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0" r:id="rId3"/>
    <p:sldId id="278" r:id="rId4"/>
    <p:sldId id="279" r:id="rId5"/>
    <p:sldId id="276" r:id="rId6"/>
    <p:sldId id="277" r:id="rId7"/>
    <p:sldId id="256" r:id="rId8"/>
    <p:sldId id="257" r:id="rId9"/>
    <p:sldId id="260" r:id="rId10"/>
    <p:sldId id="261" r:id="rId11"/>
    <p:sldId id="262" r:id="rId12"/>
    <p:sldId id="263" r:id="rId13"/>
    <p:sldId id="258" r:id="rId14"/>
    <p:sldId id="268" r:id="rId15"/>
    <p:sldId id="264" r:id="rId16"/>
    <p:sldId id="259" r:id="rId17"/>
    <p:sldId id="281" r:id="rId18"/>
    <p:sldId id="265" r:id="rId19"/>
    <p:sldId id="267" r:id="rId20"/>
    <p:sldId id="269" r:id="rId21"/>
    <p:sldId id="273" r:id="rId22"/>
    <p:sldId id="275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E71DC-C960-4896-9310-B797E278E8D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0A48-E87F-4541-952F-B800011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instructables.com/file/FLVDQI5IBHRVQI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www.instructables.com/file/FTPA7JNIBHRVQLI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_Python_DHT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spberry PI - Understanding GPIO Pin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91" y="228600"/>
            <a:ext cx="5911215" cy="271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aspberyPi_GPIO_PinOut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1"/>
            <a:ext cx="3200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8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66885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TURN OFF THE LEDS “LED_off.py”</a:t>
            </a:r>
            <a:endParaRPr lang="en-US" sz="2400" dirty="0" smtClean="0"/>
          </a:p>
          <a:p>
            <a:r>
              <a:rPr lang="en-GB" sz="2400" b="1" dirty="0" smtClean="0"/>
              <a:t> </a:t>
            </a:r>
            <a:endParaRPr lang="en-US" sz="2400" dirty="0" smtClean="0"/>
          </a:p>
          <a:p>
            <a:r>
              <a:rPr lang="en-GB" sz="2400" dirty="0" smtClean="0"/>
              <a:t>#!/</a:t>
            </a:r>
            <a:r>
              <a:rPr lang="en-GB" sz="2400" dirty="0" err="1" smtClean="0"/>
              <a:t>usr</a:t>
            </a:r>
            <a:r>
              <a:rPr lang="en-GB" sz="2400" dirty="0" smtClean="0"/>
              <a:t>/bin/python</a:t>
            </a:r>
            <a:endParaRPr lang="en-US" sz="2400" dirty="0" smtClean="0"/>
          </a:p>
          <a:p>
            <a:r>
              <a:rPr lang="en-GB" sz="2400" dirty="0" smtClean="0"/>
              <a:t>import </a:t>
            </a:r>
            <a:r>
              <a:rPr lang="en-GB" sz="2400" dirty="0" err="1" smtClean="0"/>
              <a:t>RPi.GPIO</a:t>
            </a:r>
            <a:r>
              <a:rPr lang="en-GB" sz="2400" dirty="0" smtClean="0"/>
              <a:t> as GPIO</a:t>
            </a:r>
            <a:endParaRPr lang="en-US" sz="2400" dirty="0" smtClean="0"/>
          </a:p>
          <a:p>
            <a:r>
              <a:rPr lang="en-GB" sz="2400" dirty="0" err="1" smtClean="0"/>
              <a:t>GPIO.setmode</a:t>
            </a:r>
            <a:r>
              <a:rPr lang="en-GB" sz="2400" dirty="0" smtClean="0"/>
              <a:t>(GPIO.BCM)</a:t>
            </a:r>
            <a:endParaRPr lang="en-US" sz="2400" dirty="0" smtClean="0"/>
          </a:p>
          <a:p>
            <a:r>
              <a:rPr lang="en-GB" sz="2400" dirty="0" err="1" smtClean="0"/>
              <a:t>GPIO.cleanup</a:t>
            </a:r>
            <a:r>
              <a:rPr lang="en-GB" sz="2400" dirty="0" smtClean="0"/>
              <a:t>()</a:t>
            </a:r>
            <a:endParaRPr lang="en-US" sz="2400" dirty="0" smtClean="0"/>
          </a:p>
          <a:p>
            <a:r>
              <a:rPr lang="en-GB" sz="2400" dirty="0" err="1" smtClean="0"/>
              <a:t>GPIO.setwarnings</a:t>
            </a:r>
            <a:r>
              <a:rPr lang="en-GB" sz="2400" dirty="0" smtClean="0"/>
              <a:t>(False)</a:t>
            </a:r>
            <a:endParaRPr lang="en-US" sz="2400" dirty="0" smtClean="0"/>
          </a:p>
          <a:p>
            <a:r>
              <a:rPr lang="en-GB" sz="2400" dirty="0" err="1" smtClean="0"/>
              <a:t>GPIO.setup</a:t>
            </a:r>
            <a:r>
              <a:rPr lang="en-GB" sz="2400" dirty="0" smtClean="0"/>
              <a:t>(17,GPIO.OUT)</a:t>
            </a:r>
            <a:endParaRPr lang="en-US" sz="2400" dirty="0" smtClean="0"/>
          </a:p>
          <a:p>
            <a:r>
              <a:rPr lang="en-GB" sz="2400" dirty="0" err="1" smtClean="0"/>
              <a:t>GPIO.setup</a:t>
            </a:r>
            <a:r>
              <a:rPr lang="en-GB" sz="2400" dirty="0" smtClean="0"/>
              <a:t>(27,GPIO.OUT)</a:t>
            </a:r>
            <a:endParaRPr lang="en-US" sz="2400" dirty="0" smtClean="0"/>
          </a:p>
          <a:p>
            <a:r>
              <a:rPr lang="en-GB" sz="2400" dirty="0" smtClean="0"/>
              <a:t>print "Lights on"</a:t>
            </a:r>
            <a:endParaRPr lang="en-US" sz="2400" dirty="0" smtClean="0"/>
          </a:p>
          <a:p>
            <a:r>
              <a:rPr lang="en-GB" sz="2400" dirty="0" err="1" smtClean="0"/>
              <a:t>GPIO.output</a:t>
            </a:r>
            <a:r>
              <a:rPr lang="en-GB" sz="2400" dirty="0" smtClean="0"/>
              <a:t>(17,GPIO.LOW)</a:t>
            </a:r>
            <a:endParaRPr lang="en-US" sz="2400" dirty="0" smtClean="0"/>
          </a:p>
          <a:p>
            <a:r>
              <a:rPr lang="en-GB" sz="2400" dirty="0" err="1" smtClean="0"/>
              <a:t>GPIO.output</a:t>
            </a:r>
            <a:r>
              <a:rPr lang="en-GB" sz="2400" dirty="0" smtClean="0"/>
              <a:t>(27,GPIO.LOW)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5529"/>
            <a:ext cx="6781800" cy="610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60" y="457200"/>
            <a:ext cx="7111437" cy="586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"/>
            <a:ext cx="7391400" cy="62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58847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#!/</a:t>
            </a:r>
            <a:r>
              <a:rPr lang="en-GB" dirty="0" err="1" smtClean="0"/>
              <a:t>usr</a:t>
            </a:r>
            <a:r>
              <a:rPr lang="en-GB" dirty="0" smtClean="0"/>
              <a:t>/bin/python</a:t>
            </a:r>
            <a:endParaRPr lang="en-US" dirty="0" smtClean="0"/>
          </a:p>
          <a:p>
            <a:r>
              <a:rPr lang="en-GB" dirty="0" smtClean="0"/>
              <a:t>import </a:t>
            </a:r>
            <a:r>
              <a:rPr lang="en-GB" dirty="0" smtClean="0"/>
              <a:t>time</a:t>
            </a:r>
            <a:endParaRPr lang="en-US" dirty="0" smtClean="0"/>
          </a:p>
          <a:p>
            <a:r>
              <a:rPr lang="en-GB" dirty="0" smtClean="0"/>
              <a:t>import </a:t>
            </a:r>
            <a:r>
              <a:rPr lang="en-GB" dirty="0" err="1" smtClean="0"/>
              <a:t>RPi.GPIO</a:t>
            </a:r>
            <a:r>
              <a:rPr lang="en-GB" dirty="0" smtClean="0"/>
              <a:t> as GPIO</a:t>
            </a:r>
            <a:endParaRPr lang="en-US" dirty="0" smtClean="0"/>
          </a:p>
          <a:p>
            <a:r>
              <a:rPr lang="en-GB" dirty="0" err="1" smtClean="0"/>
              <a:t>GPIO.setmode</a:t>
            </a:r>
            <a:r>
              <a:rPr lang="en-GB" dirty="0" smtClean="0"/>
              <a:t>(GPIO.BCM)</a:t>
            </a:r>
            <a:endParaRPr lang="en-US" dirty="0" smtClean="0"/>
          </a:p>
          <a:p>
            <a:r>
              <a:rPr lang="en-GB" b="1" dirty="0" smtClean="0"/>
              <a:t> </a:t>
            </a:r>
            <a:endParaRPr lang="en-US" dirty="0" smtClean="0"/>
          </a:p>
          <a:p>
            <a:r>
              <a:rPr lang="en-GB" dirty="0" err="1" smtClean="0"/>
              <a:t>GPIO.setwarnings</a:t>
            </a:r>
            <a:r>
              <a:rPr lang="en-GB" dirty="0" smtClean="0"/>
              <a:t>(False)</a:t>
            </a:r>
            <a:endParaRPr lang="en-US" dirty="0" smtClean="0"/>
          </a:p>
          <a:p>
            <a:r>
              <a:rPr lang="en-GB" dirty="0" err="1" smtClean="0"/>
              <a:t>GPIO.setup</a:t>
            </a:r>
            <a:r>
              <a:rPr lang="en-GB" dirty="0" smtClean="0"/>
              <a:t>(10, GPIO.IN)</a:t>
            </a:r>
          </a:p>
          <a:p>
            <a:r>
              <a:rPr lang="en-GB" dirty="0" err="1" smtClean="0"/>
              <a:t>GPIO.setup</a:t>
            </a:r>
            <a:r>
              <a:rPr lang="en-GB" dirty="0" smtClean="0"/>
              <a:t>(17,GPIO.OUT)</a:t>
            </a:r>
            <a:endParaRPr lang="en-US" dirty="0" smtClean="0"/>
          </a:p>
          <a:p>
            <a:endParaRPr lang="en-US" dirty="0" smtClean="0"/>
          </a:p>
          <a:p>
            <a:r>
              <a:rPr lang="en-GB" b="1" dirty="0" smtClean="0"/>
              <a:t> </a:t>
            </a:r>
            <a:endParaRPr lang="en-US" dirty="0" smtClean="0"/>
          </a:p>
          <a:p>
            <a:r>
              <a:rPr lang="en-GB" b="1" dirty="0" smtClean="0"/>
              <a:t> </a:t>
            </a:r>
            <a:endParaRPr lang="en-US" dirty="0" smtClean="0"/>
          </a:p>
          <a:p>
            <a:r>
              <a:rPr lang="en-GB" dirty="0" smtClean="0"/>
              <a:t>print </a:t>
            </a:r>
            <a:r>
              <a:rPr lang="en-GB" dirty="0" err="1" smtClean="0"/>
              <a:t>GPIO.input</a:t>
            </a:r>
            <a:r>
              <a:rPr lang="en-GB" dirty="0" smtClean="0"/>
              <a:t>(10)</a:t>
            </a:r>
            <a:endParaRPr lang="en-US" dirty="0" smtClean="0"/>
          </a:p>
          <a:p>
            <a:r>
              <a:rPr lang="en-GB" dirty="0" smtClean="0"/>
              <a:t>while True:</a:t>
            </a:r>
            <a:endParaRPr lang="en-US" dirty="0" smtClean="0"/>
          </a:p>
          <a:p>
            <a:r>
              <a:rPr lang="en-GB" dirty="0" smtClean="0"/>
              <a:t>   </a:t>
            </a:r>
            <a:r>
              <a:rPr lang="en-GB" dirty="0" smtClean="0"/>
              <a:t> if </a:t>
            </a:r>
            <a:r>
              <a:rPr lang="en-GB" dirty="0" smtClean="0"/>
              <a:t>( </a:t>
            </a:r>
            <a:r>
              <a:rPr lang="en-GB" dirty="0" err="1" smtClean="0"/>
              <a:t>GPIO.input</a:t>
            </a:r>
            <a:r>
              <a:rPr lang="en-GB" dirty="0" smtClean="0"/>
              <a:t>(10) == True ):</a:t>
            </a:r>
          </a:p>
          <a:p>
            <a:r>
              <a:rPr lang="en-GB" dirty="0"/>
              <a:t>	</a:t>
            </a:r>
            <a:r>
              <a:rPr lang="en-GB" dirty="0" err="1" smtClean="0"/>
              <a:t>GPIO.output</a:t>
            </a:r>
            <a:r>
              <a:rPr lang="en-GB" dirty="0" smtClean="0"/>
              <a:t>(17,GPIO.HIGH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GB" dirty="0" smtClean="0"/>
              <a:t>    else:</a:t>
            </a:r>
            <a:endParaRPr lang="en-US" dirty="0" smtClean="0"/>
          </a:p>
          <a:p>
            <a:r>
              <a:rPr lang="en-GB" dirty="0" smtClean="0"/>
              <a:t> 	</a:t>
            </a:r>
            <a:r>
              <a:rPr lang="en-GB" dirty="0" err="1" smtClean="0"/>
              <a:t>GPIO.output</a:t>
            </a:r>
            <a:r>
              <a:rPr lang="en-GB" dirty="0" smtClean="0"/>
              <a:t>(17,GPIO.LOW)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GB" dirty="0" smtClean="0"/>
              <a:t>print ("Waiting for you to press a button")</a:t>
            </a:r>
            <a:endParaRPr lang="en-US" dirty="0" smtClean="0"/>
          </a:p>
          <a:p>
            <a:r>
              <a:rPr lang="en-GB" dirty="0" err="1" smtClean="0"/>
              <a:t>time.sleep</a:t>
            </a:r>
            <a:r>
              <a:rPr lang="en-GB" dirty="0" smtClean="0"/>
              <a:t>(1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81000"/>
            <a:ext cx="7010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#!/</a:t>
            </a:r>
            <a:r>
              <a:rPr lang="en-GB" dirty="0" err="1"/>
              <a:t>usr</a:t>
            </a:r>
            <a:r>
              <a:rPr lang="en-GB" dirty="0"/>
              <a:t>/bin/python</a:t>
            </a:r>
            <a:endParaRPr lang="en-US" dirty="0"/>
          </a:p>
          <a:p>
            <a:r>
              <a:rPr lang="en-GB" dirty="0"/>
              <a:t>import </a:t>
            </a:r>
            <a:r>
              <a:rPr lang="en-GB" dirty="0" err="1"/>
              <a:t>os</a:t>
            </a:r>
            <a:endParaRPr lang="en-US" dirty="0"/>
          </a:p>
          <a:p>
            <a:r>
              <a:rPr lang="en-GB" dirty="0"/>
              <a:t>import time</a:t>
            </a:r>
            <a:endParaRPr lang="en-US" dirty="0"/>
          </a:p>
          <a:p>
            <a:r>
              <a:rPr lang="en-GB" dirty="0"/>
              <a:t>import </a:t>
            </a:r>
            <a:r>
              <a:rPr lang="en-GB" dirty="0" err="1"/>
              <a:t>RPi.GPIO</a:t>
            </a:r>
            <a:r>
              <a:rPr lang="en-GB" dirty="0"/>
              <a:t> as GPIO</a:t>
            </a:r>
            <a:endParaRPr lang="en-US" dirty="0"/>
          </a:p>
          <a:p>
            <a:r>
              <a:rPr lang="en-GB" dirty="0" err="1"/>
              <a:t>GPIO.setmode</a:t>
            </a:r>
            <a:r>
              <a:rPr lang="en-GB" dirty="0"/>
              <a:t>(GPIO.BCM)</a:t>
            </a:r>
            <a:endParaRPr lang="en-US" dirty="0"/>
          </a:p>
          <a:p>
            <a:r>
              <a:rPr lang="en-GB" b="1" dirty="0"/>
              <a:t> </a:t>
            </a:r>
            <a:endParaRPr lang="en-US" dirty="0"/>
          </a:p>
          <a:p>
            <a:r>
              <a:rPr lang="en-GB" dirty="0" err="1"/>
              <a:t>GPIO.setwarnings</a:t>
            </a:r>
            <a:r>
              <a:rPr lang="en-GB" dirty="0"/>
              <a:t>(False)</a:t>
            </a:r>
            <a:endParaRPr lang="en-US" dirty="0"/>
          </a:p>
          <a:p>
            <a:r>
              <a:rPr lang="en-GB" dirty="0" err="1"/>
              <a:t>GPIO.setup</a:t>
            </a:r>
            <a:r>
              <a:rPr lang="en-GB" dirty="0"/>
              <a:t>(10, GPIO.IN)</a:t>
            </a:r>
            <a:endParaRPr lang="en-US" dirty="0"/>
          </a:p>
          <a:p>
            <a:r>
              <a:rPr lang="en-GB" b="1" dirty="0"/>
              <a:t> </a:t>
            </a:r>
            <a:endParaRPr lang="en-US" dirty="0"/>
          </a:p>
          <a:p>
            <a:r>
              <a:rPr lang="en-GB" b="1" dirty="0"/>
              <a:t> </a:t>
            </a:r>
            <a:endParaRPr lang="en-US" dirty="0"/>
          </a:p>
          <a:p>
            <a:r>
              <a:rPr lang="en-GB" dirty="0"/>
              <a:t>print </a:t>
            </a:r>
            <a:r>
              <a:rPr lang="en-GB" dirty="0" err="1"/>
              <a:t>GPIO.input</a:t>
            </a:r>
            <a:r>
              <a:rPr lang="en-GB" dirty="0"/>
              <a:t>(10)</a:t>
            </a:r>
            <a:endParaRPr lang="en-US" dirty="0"/>
          </a:p>
          <a:p>
            <a:r>
              <a:rPr lang="en-GB" dirty="0"/>
              <a:t>while True:</a:t>
            </a:r>
            <a:endParaRPr lang="en-US" dirty="0"/>
          </a:p>
          <a:p>
            <a:r>
              <a:rPr lang="en-GB" dirty="0"/>
              <a:t>   if ( </a:t>
            </a:r>
            <a:r>
              <a:rPr lang="en-GB" dirty="0" err="1"/>
              <a:t>GPIO.input</a:t>
            </a:r>
            <a:r>
              <a:rPr lang="en-GB" dirty="0"/>
              <a:t>(10) == False ):</a:t>
            </a:r>
            <a:endParaRPr lang="en-US" dirty="0"/>
          </a:p>
          <a:p>
            <a:r>
              <a:rPr lang="en-GB" dirty="0"/>
              <a:t>      print("Button Pressed")</a:t>
            </a:r>
            <a:endParaRPr lang="en-US" dirty="0"/>
          </a:p>
          <a:p>
            <a:r>
              <a:rPr lang="en-GB" dirty="0"/>
              <a:t>      </a:t>
            </a:r>
            <a:r>
              <a:rPr lang="en-GB" dirty="0" err="1"/>
              <a:t>os.system</a:t>
            </a:r>
            <a:r>
              <a:rPr lang="en-GB" dirty="0"/>
              <a:t>('date')</a:t>
            </a:r>
            <a:endParaRPr lang="en-US" dirty="0"/>
          </a:p>
          <a:p>
            <a:r>
              <a:rPr lang="en-GB" dirty="0"/>
              <a:t>      print </a:t>
            </a:r>
            <a:r>
              <a:rPr lang="en-GB" dirty="0" err="1"/>
              <a:t>GPIO.input</a:t>
            </a:r>
            <a:r>
              <a:rPr lang="en-GB" dirty="0"/>
              <a:t>(10)</a:t>
            </a:r>
            <a:endParaRPr lang="en-US" dirty="0"/>
          </a:p>
          <a:p>
            <a:r>
              <a:rPr lang="en-GB" dirty="0"/>
              <a:t>      </a:t>
            </a:r>
            <a:r>
              <a:rPr lang="en-GB" dirty="0" err="1"/>
              <a:t>time.sleep</a:t>
            </a:r>
            <a:r>
              <a:rPr lang="en-GB" dirty="0"/>
              <a:t>(5)</a:t>
            </a:r>
            <a:endParaRPr lang="en-US" dirty="0"/>
          </a:p>
          <a:p>
            <a:r>
              <a:rPr lang="en-GB" dirty="0"/>
              <a:t>   else:</a:t>
            </a:r>
            <a:endParaRPr lang="en-US" dirty="0"/>
          </a:p>
          <a:p>
            <a:r>
              <a:rPr lang="en-GB" dirty="0"/>
              <a:t>      </a:t>
            </a:r>
            <a:r>
              <a:rPr lang="en-GB" dirty="0" err="1"/>
              <a:t>os.system</a:t>
            </a:r>
            <a:r>
              <a:rPr lang="en-GB" dirty="0"/>
              <a:t>('clear')</a:t>
            </a:r>
            <a:endParaRPr lang="en-US" dirty="0"/>
          </a:p>
          <a:p>
            <a:r>
              <a:rPr lang="en-GB" dirty="0"/>
              <a:t>      print ("Waiting for you to press a button")</a:t>
            </a:r>
            <a:endParaRPr lang="en-US" dirty="0"/>
          </a:p>
          <a:p>
            <a:r>
              <a:rPr lang="en-GB" dirty="0" err="1"/>
              <a:t>time.sleep</a:t>
            </a:r>
            <a:r>
              <a:rPr lang="en-GB" dirty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"/>
            <a:ext cx="7162800" cy="6172200"/>
          </a:xfrm>
        </p:spPr>
      </p:pic>
    </p:spTree>
    <p:extLst>
      <p:ext uri="{BB962C8B-B14F-4D97-AF65-F5344CB8AC3E}">
        <p14:creationId xmlns:p14="http://schemas.microsoft.com/office/powerpoint/2010/main" val="8863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i</a:t>
            </a:r>
            <a:r>
              <a:rPr lang="en-US" sz="2800" dirty="0" smtClean="0"/>
              <a:t>mport </a:t>
            </a:r>
            <a:r>
              <a:rPr lang="en-US" sz="2800" dirty="0" err="1" smtClean="0"/>
              <a:t>os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Import time</a:t>
            </a:r>
          </a:p>
          <a:p>
            <a:pPr marL="0" indent="0">
              <a:buNone/>
            </a:pPr>
            <a:r>
              <a:rPr lang="en-US" sz="2800" dirty="0" smtClean="0"/>
              <a:t>Import </a:t>
            </a:r>
            <a:r>
              <a:rPr lang="en-US" sz="2800" dirty="0" err="1" smtClean="0"/>
              <a:t>Rpi.GPIO</a:t>
            </a:r>
            <a:r>
              <a:rPr lang="en-US" sz="2800" dirty="0" smtClean="0"/>
              <a:t> as GPIO</a:t>
            </a:r>
          </a:p>
          <a:p>
            <a:pPr marL="0" indent="0">
              <a:buNone/>
            </a:pPr>
            <a:r>
              <a:rPr lang="en-US" sz="2800" dirty="0" err="1" smtClean="0"/>
              <a:t>GPIO.setmode</a:t>
            </a:r>
            <a:r>
              <a:rPr lang="en-US" sz="2800" dirty="0" smtClean="0"/>
              <a:t>(GPIO.BOARD)</a:t>
            </a:r>
          </a:p>
          <a:p>
            <a:pPr marL="0" indent="0">
              <a:buNone/>
            </a:pPr>
            <a:r>
              <a:rPr lang="en-US" sz="2800" dirty="0" err="1" smtClean="0"/>
              <a:t>GPIO.setwarnings</a:t>
            </a:r>
            <a:r>
              <a:rPr lang="en-US" sz="2800" dirty="0" smtClean="0"/>
              <a:t>(False)</a:t>
            </a:r>
          </a:p>
          <a:p>
            <a:pPr marL="0" indent="0">
              <a:buNone/>
            </a:pPr>
            <a:r>
              <a:rPr lang="en-US" sz="2800" dirty="0" err="1" smtClean="0"/>
              <a:t>GPIO.setup</a:t>
            </a:r>
            <a:r>
              <a:rPr lang="en-US" sz="2800" dirty="0" smtClean="0"/>
              <a:t>(3,GPIO.OUT)</a:t>
            </a:r>
          </a:p>
          <a:p>
            <a:pPr marL="0" indent="0">
              <a:buNone/>
            </a:pPr>
            <a:r>
              <a:rPr lang="en-US" sz="2800" dirty="0" err="1" smtClean="0"/>
              <a:t>GPIO.setup</a:t>
            </a:r>
            <a:r>
              <a:rPr lang="en-US" sz="2800" dirty="0" smtClean="0"/>
              <a:t>(5,GPIO.IN)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hile true: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if (</a:t>
            </a:r>
            <a:r>
              <a:rPr lang="en-US" sz="2800" dirty="0" err="1" smtClean="0"/>
              <a:t>GPIO.input</a:t>
            </a:r>
            <a:r>
              <a:rPr lang="en-US" sz="2800" dirty="0" smtClean="0"/>
              <a:t>(5)==True):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GPIO.output</a:t>
            </a:r>
            <a:r>
              <a:rPr lang="en-US" sz="2800" dirty="0" smtClean="0"/>
              <a:t>(3,GPIO.HIGH)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time.sleep</a:t>
            </a:r>
            <a:r>
              <a:rPr lang="en-US" sz="2800" dirty="0" smtClean="0"/>
              <a:t>(.5)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GPIO.output</a:t>
            </a:r>
            <a:r>
              <a:rPr lang="en-US" sz="2800" dirty="0"/>
              <a:t>(3,GPIO.HIGH)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time.sleep</a:t>
            </a:r>
            <a:r>
              <a:rPr lang="en-US" sz="2800" dirty="0"/>
              <a:t>(.5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5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152400"/>
            <a:ext cx="6400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#!/</a:t>
            </a:r>
            <a:r>
              <a:rPr lang="en-US" sz="2400" dirty="0" err="1" smtClean="0"/>
              <a:t>usr</a:t>
            </a:r>
            <a:r>
              <a:rPr lang="en-US" sz="2400" dirty="0" smtClean="0"/>
              <a:t>/bin/python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os</a:t>
            </a:r>
            <a:endParaRPr lang="en-US" sz="2400" dirty="0" smtClean="0"/>
          </a:p>
          <a:p>
            <a:r>
              <a:rPr lang="en-US" sz="2400" dirty="0" smtClean="0"/>
              <a:t>import time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RPi.GPIO</a:t>
            </a:r>
            <a:r>
              <a:rPr lang="en-US" sz="2400" dirty="0" smtClean="0"/>
              <a:t> as GPIO</a:t>
            </a:r>
          </a:p>
          <a:p>
            <a:r>
              <a:rPr lang="en-US" sz="2400" dirty="0" err="1" smtClean="0"/>
              <a:t>GPIO.setmode</a:t>
            </a:r>
            <a:r>
              <a:rPr lang="en-US" sz="2400" dirty="0" smtClean="0"/>
              <a:t>(GPIO.BCM)</a:t>
            </a:r>
          </a:p>
          <a:p>
            <a:r>
              <a:rPr lang="en-US" sz="2400" dirty="0" err="1" smtClean="0"/>
              <a:t>GPIO.setwarnings</a:t>
            </a:r>
            <a:r>
              <a:rPr lang="en-US" sz="2400" dirty="0" smtClean="0"/>
              <a:t>(False)</a:t>
            </a:r>
          </a:p>
          <a:p>
            <a:r>
              <a:rPr lang="en-US" sz="2400" dirty="0" err="1" smtClean="0"/>
              <a:t>GPIO.setup</a:t>
            </a:r>
            <a:r>
              <a:rPr lang="en-US" sz="2400" dirty="0" smtClean="0"/>
              <a:t>(22,GPIO.OUT)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loop_count</a:t>
            </a:r>
            <a:r>
              <a:rPr lang="en-US" sz="2400" dirty="0" smtClean="0"/>
              <a:t> = 0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buzzer ():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GPIO.output</a:t>
            </a:r>
            <a:r>
              <a:rPr lang="en-US" sz="2400" dirty="0" smtClean="0"/>
              <a:t>(22,GPIO.HIGH)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time.sleep</a:t>
            </a:r>
            <a:r>
              <a:rPr lang="en-US" sz="2400" dirty="0" smtClean="0"/>
              <a:t>(.1)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GPIO.output</a:t>
            </a:r>
            <a:r>
              <a:rPr lang="en-US" sz="2400" dirty="0" smtClean="0"/>
              <a:t>(22,GPIO.LOW)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time.sleep</a:t>
            </a:r>
            <a:r>
              <a:rPr lang="en-US" sz="2400" dirty="0" smtClean="0"/>
              <a:t>(.1)</a:t>
            </a:r>
          </a:p>
          <a:p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3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19200"/>
            <a:ext cx="6096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os.system</a:t>
            </a:r>
            <a:r>
              <a:rPr lang="en-US" sz="2200" dirty="0" smtClean="0"/>
              <a:t>('clear')</a:t>
            </a:r>
          </a:p>
          <a:p>
            <a:r>
              <a:rPr lang="en-US" sz="2200" dirty="0" smtClean="0"/>
              <a:t>print “Buzzer"</a:t>
            </a:r>
          </a:p>
          <a:p>
            <a:r>
              <a:rPr lang="en-US" sz="2200" dirty="0" err="1" smtClean="0"/>
              <a:t>loop_count</a:t>
            </a:r>
            <a:r>
              <a:rPr lang="en-US" sz="2200" dirty="0" smtClean="0"/>
              <a:t> = input("How many times would you like SOS to loop?: ")</a:t>
            </a:r>
          </a:p>
          <a:p>
            <a:r>
              <a:rPr lang="en-US" sz="2200" dirty="0" smtClean="0"/>
              <a:t>while </a:t>
            </a:r>
            <a:r>
              <a:rPr lang="en-US" sz="2200" dirty="0" err="1" smtClean="0"/>
              <a:t>loop_count</a:t>
            </a:r>
            <a:r>
              <a:rPr lang="en-US" sz="2200" dirty="0" smtClean="0"/>
              <a:t> &gt; 0: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loop_count</a:t>
            </a:r>
            <a:r>
              <a:rPr lang="en-US" sz="2200" dirty="0" smtClean="0"/>
              <a:t> = </a:t>
            </a:r>
            <a:r>
              <a:rPr lang="en-US" sz="2200" dirty="0" err="1" smtClean="0"/>
              <a:t>loop_count</a:t>
            </a:r>
            <a:r>
              <a:rPr lang="en-US" sz="2200" dirty="0" smtClean="0"/>
              <a:t> - 1</a:t>
            </a:r>
          </a:p>
          <a:p>
            <a:r>
              <a:rPr lang="en-US" sz="2200" dirty="0" smtClean="0"/>
              <a:t>	buzzer 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93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aspberry pi ports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1531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///F:/doc/circuitbsics/circuitbsics/i2.wp.com/www.circuitbasics.com/wp-content/uploads/2015/12/Raspberry-Pi-DHT11-SSH-Terminal-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1" y="762000"/>
            <a:ext cx="877122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1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ile:///F:/doc/circuitbsics/circuitbsics/i0.wp.com/www.circuitbasics.com/wp-content/uploads/2015/12/DHT11-Pinout-for-three-pin-and-four-pin-type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881"/>
            <a:ext cx="7772400" cy="64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1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990600"/>
            <a:ext cx="807720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We will use </a:t>
            </a:r>
            <a:r>
              <a:rPr lang="en-US" sz="2000" dirty="0" err="1" smtClean="0"/>
              <a:t>Adafruit's</a:t>
            </a:r>
            <a:r>
              <a:rPr lang="en-US" sz="2000" dirty="0" smtClean="0"/>
              <a:t>  library for setting up Python to communicate with the Raspberry Pi GPIO pins</a:t>
            </a:r>
          </a:p>
          <a:p>
            <a:endParaRPr lang="en-US" sz="2000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sudo</a:t>
            </a:r>
            <a:r>
              <a:rPr lang="en-US" sz="2400" i="1" dirty="0" smtClean="0">
                <a:solidFill>
                  <a:srgbClr val="FF0000"/>
                </a:solidFill>
              </a:rPr>
              <a:t> apt-get update</a:t>
            </a:r>
          </a:p>
          <a:p>
            <a:endParaRPr lang="en-US" sz="2000" dirty="0" smtClean="0"/>
          </a:p>
          <a:p>
            <a:r>
              <a:rPr lang="en-US" sz="2000" dirty="0" smtClean="0"/>
              <a:t>To install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, you first need to install the Python Development toolkit that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 requires.</a:t>
            </a:r>
          </a:p>
          <a:p>
            <a:r>
              <a:rPr lang="en-US" sz="2000" dirty="0" smtClean="0"/>
              <a:t>To do this enter the following command into </a:t>
            </a:r>
            <a:r>
              <a:rPr lang="en-US" sz="2000" dirty="0" err="1" smtClean="0"/>
              <a:t>LXTerminal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sudo</a:t>
            </a:r>
            <a:r>
              <a:rPr lang="en-US" sz="2400" i="1" dirty="0" smtClean="0">
                <a:solidFill>
                  <a:srgbClr val="FF0000"/>
                </a:solidFill>
              </a:rPr>
              <a:t> apt-get install python-</a:t>
            </a:r>
            <a:r>
              <a:rPr lang="en-US" sz="2400" i="1" dirty="0" err="1" smtClean="0">
                <a:solidFill>
                  <a:srgbClr val="FF0000"/>
                </a:solidFill>
              </a:rPr>
              <a:t>dev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Then to install </a:t>
            </a:r>
            <a:r>
              <a:rPr lang="en-US" sz="2000" dirty="0" err="1" smtClean="0"/>
              <a:t>Rpi.GPIO</a:t>
            </a:r>
            <a:r>
              <a:rPr lang="en-US" sz="2000" dirty="0" smtClean="0"/>
              <a:t> itself type:</a:t>
            </a:r>
          </a:p>
          <a:p>
            <a:endParaRPr lang="en-US" sz="2000" dirty="0" smtClean="0"/>
          </a:p>
          <a:p>
            <a:r>
              <a:rPr lang="en-US" sz="2400" i="1" dirty="0" err="1" smtClean="0">
                <a:solidFill>
                  <a:srgbClr val="FF0000"/>
                </a:solidFill>
              </a:rPr>
              <a:t>sudo</a:t>
            </a:r>
            <a:r>
              <a:rPr lang="en-US" sz="2400" i="1" dirty="0" smtClean="0">
                <a:solidFill>
                  <a:srgbClr val="FF0000"/>
                </a:solidFill>
              </a:rPr>
              <a:t> apt-get install python-</a:t>
            </a:r>
            <a:r>
              <a:rPr lang="en-US" sz="2400" i="1" dirty="0" err="1" smtClean="0">
                <a:solidFill>
                  <a:srgbClr val="FF0000"/>
                </a:solidFill>
              </a:rPr>
              <a:t>rpi.gpio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You will probably be prompted to confirm by entering 'Y'.</a:t>
            </a:r>
          </a:p>
        </p:txBody>
      </p:sp>
    </p:spTree>
    <p:extLst>
      <p:ext uri="{BB962C8B-B14F-4D97-AF65-F5344CB8AC3E}">
        <p14:creationId xmlns:p14="http://schemas.microsoft.com/office/powerpoint/2010/main" val="3992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536912"/>
            <a:ext cx="80201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Download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Adafruit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DHT11 Python Library using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enter this at the command prompt: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Note: If you get an error installing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run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apt-get update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and try it again.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 install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Adafruit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DHT11 library: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Enter this at the command prompt to download the library: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Courier New" pitchFamily="49" charset="0"/>
              </a:rPr>
              <a:t>    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Courier New" pitchFamily="49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Courier New" pitchFamily="49" charset="0"/>
              </a:rPr>
              <a:t> clone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Courier New" pitchFamily="49" charset="0"/>
                <a:hlinkClick r:id="rId2"/>
              </a:rPr>
              <a:t>https://github.com/adafruit/Adafruit_Python_DHT.git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Arial Unicode MS" pitchFamily="34" charset="-128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Change directories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Courier New" pitchFamily="49" charset="0"/>
              </a:rPr>
              <a:t>     cd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Courier New" pitchFamily="49" charset="0"/>
              </a:rPr>
              <a:t>Adafruit_Python_DHT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914400"/>
            <a:ext cx="6781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3. Enter this: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atin typeface="+mj-lt"/>
                <a:cs typeface="Courier New" pitchFamily="49" charset="0"/>
              </a:rPr>
              <a:t>s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udo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apt-get  install build-essential python-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dev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+mj-lt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latin typeface="+mj-lt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4. Install the library with: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sudo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  python setup.py install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to an SSH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#!/</a:t>
            </a:r>
            <a:r>
              <a:rPr lang="en-US" sz="2000" dirty="0" err="1" smtClean="0"/>
              <a:t>usr</a:t>
            </a:r>
            <a:r>
              <a:rPr lang="en-US" sz="2000" dirty="0" smtClean="0"/>
              <a:t>/bin/python</a:t>
            </a:r>
          </a:p>
          <a:p>
            <a:pPr marL="0" indent="0">
              <a:buNone/>
            </a:pPr>
            <a:r>
              <a:rPr lang="en-US" sz="2000" dirty="0" smtClean="0"/>
              <a:t>import sys</a:t>
            </a:r>
          </a:p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Adafruit_DHT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while True: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	 humidity, temperature = </a:t>
            </a:r>
            <a:r>
              <a:rPr lang="en-US" sz="2000" dirty="0" err="1" smtClean="0"/>
              <a:t>Adafruit_DHT.read_retry</a:t>
            </a:r>
            <a:r>
              <a:rPr lang="en-US" sz="2000" dirty="0" smtClean="0"/>
              <a:t>(11, 4)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	 print 'Temp: {0:0.1f</a:t>
            </a:r>
            <a:r>
              <a:rPr lang="en-US" sz="2000" smtClean="0"/>
              <a:t>} C Humidity: {1:0.1f</a:t>
            </a:r>
            <a:r>
              <a:rPr lang="en-US" sz="2000" dirty="0" smtClean="0"/>
              <a:t>} %'.format(temperature ,humidity)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23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format micro sd for raspberry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6" y="533400"/>
            <a:ext cx="8452724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rite raspbian to micro sd 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97495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Programmers use Python to create things like:</a:t>
            </a:r>
          </a:p>
          <a:p>
            <a:r>
              <a:rPr lang="en-US" sz="2200" dirty="0" smtClean="0"/>
              <a:t>Web applications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Desktop applications and utilities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Special GUIs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Small databases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2D games</a:t>
            </a:r>
          </a:p>
        </p:txBody>
      </p:sp>
    </p:spTree>
    <p:extLst>
      <p:ext uri="{BB962C8B-B14F-4D97-AF65-F5344CB8AC3E}">
        <p14:creationId xmlns:p14="http://schemas.microsoft.com/office/powerpoint/2010/main" val="26395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To begin, enter 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r>
              <a:rPr lang="en-US" sz="2400" dirty="0"/>
              <a:t> hello-world.py</a:t>
            </a:r>
            <a:r>
              <a:rPr lang="en-US" sz="2400" dirty="0" smtClean="0"/>
              <a:t> at the command prompt to open the </a:t>
            </a:r>
            <a:r>
              <a:rPr lang="en-US" sz="2400" dirty="0" err="1" smtClean="0"/>
              <a:t>nano</a:t>
            </a:r>
            <a:r>
              <a:rPr lang="en-US" sz="2400" dirty="0" smtClean="0"/>
              <a:t> text editor and create a new file named </a:t>
            </a:r>
            <a:r>
              <a:rPr lang="en-US" sz="2400" dirty="0"/>
              <a:t>hello-world.py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Enter this code into </a:t>
            </a:r>
            <a:r>
              <a:rPr lang="en-US" sz="2400" dirty="0" err="1" smtClean="0"/>
              <a:t>nano</a:t>
            </a:r>
            <a:r>
              <a:rPr lang="en-US" sz="2400" dirty="0" smtClean="0"/>
              <a:t>, then press </a:t>
            </a:r>
            <a:r>
              <a:rPr lang="en-US" sz="2400" dirty="0"/>
              <a:t>Ctrl-X</a:t>
            </a:r>
            <a:r>
              <a:rPr lang="en-US" sz="2400" dirty="0" smtClean="0"/>
              <a:t> to exit and save the file: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All Python program files will need to be saved as “</a:t>
            </a:r>
            <a:r>
              <a:rPr lang="en-US" sz="2400" dirty="0"/>
              <a:t>.</a:t>
            </a:r>
            <a:r>
              <a:rPr lang="en-US" sz="2400" dirty="0" err="1"/>
              <a:t>py</a:t>
            </a:r>
            <a:r>
              <a:rPr lang="en-US" sz="2400" dirty="0" smtClean="0"/>
              <a:t>” file types.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run the program without making it executable, navigate to the location where you saved your file, and type </a:t>
            </a:r>
            <a:r>
              <a:rPr lang="en-US" sz="2400" dirty="0"/>
              <a:t>python </a:t>
            </a:r>
            <a:r>
              <a:rPr lang="en-US" sz="2400" dirty="0" smtClean="0"/>
              <a:t>hello-world.py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We can make the </a:t>
            </a:r>
            <a:r>
              <a:rPr lang="en-US" sz="2400" dirty="0"/>
              <a:t>hello-world.py</a:t>
            </a:r>
            <a:r>
              <a:rPr lang="en-US" sz="2400" dirty="0" smtClean="0"/>
              <a:t> file executable by entering </a:t>
            </a:r>
            <a:r>
              <a:rPr lang="en-US" sz="2400" dirty="0" err="1"/>
              <a:t>chmod</a:t>
            </a:r>
            <a:r>
              <a:rPr lang="en-US" sz="2400" dirty="0"/>
              <a:t> +x hello-world.py</a:t>
            </a:r>
            <a:r>
              <a:rPr lang="en-US" sz="2400" dirty="0" smtClean="0"/>
              <a:t> at the command prompt. Now, all we need to do to run the program is enter: </a:t>
            </a:r>
            <a:r>
              <a:rPr lang="en-US" sz="2400" dirty="0"/>
              <a:t>./hello-world.py.</a:t>
            </a:r>
          </a:p>
        </p:txBody>
      </p:sp>
    </p:spTree>
    <p:extLst>
      <p:ext uri="{BB962C8B-B14F-4D97-AF65-F5344CB8AC3E}">
        <p14:creationId xmlns:p14="http://schemas.microsoft.com/office/powerpoint/2010/main" val="42281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40" y="1371600"/>
            <a:ext cx="6542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9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"/>
            <a:ext cx="7086600" cy="61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7" y="762000"/>
            <a:ext cx="8438213" cy="539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276</Words>
  <Application>Microsoft Office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Python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to an SSH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</dc:creator>
  <cp:lastModifiedBy>vipul</cp:lastModifiedBy>
  <cp:revision>28</cp:revision>
  <dcterms:created xsi:type="dcterms:W3CDTF">2017-01-11T05:31:59Z</dcterms:created>
  <dcterms:modified xsi:type="dcterms:W3CDTF">2017-02-18T10:12:44Z</dcterms:modified>
</cp:coreProperties>
</file>