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4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9E43-C056-4A70-822C-557665AB9FC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F502-7AF9-4142-88CF-C1BE22C1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instructables.com/file/FVWVRFJIBHS1UQ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instructables.com/file/FKTK3SFIBHS1US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instructables.com/file/FP8RNKNIBHS1UT1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006019"/>
            <a:ext cx="7315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Hardware Required:</a:t>
            </a:r>
          </a:p>
          <a:p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Raspberry PI 2 &amp; SD Card with </a:t>
            </a:r>
            <a:r>
              <a:rPr lang="en-US" sz="22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Raspbian</a:t>
            </a: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Operating System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USB Power Supply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USB Cable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Breadboard &amp; Jumper Wires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x DHT 11 sensors</a:t>
            </a:r>
          </a:p>
          <a:p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37207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6: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#Convert from </a:t>
            </a:r>
            <a:r>
              <a:rPr lang="en-US" sz="2400" dirty="0" err="1" smtClean="0"/>
              <a:t>Celius</a:t>
            </a:r>
            <a:r>
              <a:rPr lang="en-US" sz="2400" dirty="0" smtClean="0"/>
              <a:t> to </a:t>
            </a:r>
            <a:r>
              <a:rPr lang="en-US" sz="2400" dirty="0" err="1" smtClean="0"/>
              <a:t>Farenheit</a:t>
            </a:r>
            <a:endParaRPr lang="en-US" sz="2400" dirty="0" smtClean="0"/>
          </a:p>
          <a:p>
            <a:r>
              <a:rPr lang="en-US" sz="2400" dirty="0" smtClean="0"/>
              <a:t>    TWF = 9/5*TW+32</a:t>
            </a:r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    # return </a:t>
            </a:r>
            <a:r>
              <a:rPr lang="en-US" sz="2400" dirty="0" err="1" smtClean="0"/>
              <a:t>dict</a:t>
            </a:r>
            <a:endParaRPr lang="en-US" sz="2400" dirty="0" smtClean="0"/>
          </a:p>
          <a:p>
            <a:r>
              <a:rPr lang="en-US" sz="2400" dirty="0" smtClean="0"/>
              <a:t>    return (</a:t>
            </a:r>
            <a:r>
              <a:rPr lang="en-US" sz="2400" dirty="0" err="1" smtClean="0"/>
              <a:t>str</a:t>
            </a:r>
            <a:r>
              <a:rPr lang="en-US" sz="2400" dirty="0" smtClean="0"/>
              <a:t>(RHW), </a:t>
            </a:r>
            <a:r>
              <a:rPr lang="en-US" sz="2400" dirty="0" err="1" smtClean="0"/>
              <a:t>str</a:t>
            </a:r>
            <a:r>
              <a:rPr lang="en-US" sz="2400" dirty="0" smtClean="0"/>
              <a:t>(TW),</a:t>
            </a:r>
            <a:r>
              <a:rPr lang="en-US" sz="2400" dirty="0" err="1" smtClean="0"/>
              <a:t>str</a:t>
            </a:r>
            <a:r>
              <a:rPr lang="en-US" sz="2400" dirty="0" smtClean="0"/>
              <a:t>(TWF))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RCtime</a:t>
            </a:r>
            <a:r>
              <a:rPr lang="en-US" sz="2400" dirty="0" smtClean="0"/>
              <a:t>(</a:t>
            </a:r>
            <a:r>
              <a:rPr lang="en-US" sz="2400" dirty="0" err="1" smtClean="0"/>
              <a:t>RCpin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  LT = 0</a:t>
            </a:r>
          </a:p>
          <a:p>
            <a:r>
              <a:rPr lang="en-US" sz="2400" dirty="0" smtClean="0"/>
              <a:t>    </a:t>
            </a:r>
          </a:p>
          <a:p>
            <a:r>
              <a:rPr lang="en-US" sz="2400" dirty="0" smtClean="0"/>
              <a:t>    if (</a:t>
            </a:r>
            <a:r>
              <a:rPr lang="en-US" sz="2400" dirty="0" err="1" smtClean="0"/>
              <a:t>GPIO.input</a:t>
            </a:r>
            <a:r>
              <a:rPr lang="en-US" sz="2400" dirty="0" smtClean="0"/>
              <a:t>(</a:t>
            </a:r>
            <a:r>
              <a:rPr lang="en-US" sz="2400" dirty="0" err="1" smtClean="0"/>
              <a:t>RCpin</a:t>
            </a:r>
            <a:r>
              <a:rPr lang="en-US" sz="2400" dirty="0" smtClean="0"/>
              <a:t>) == True):</a:t>
            </a:r>
          </a:p>
          <a:p>
            <a:r>
              <a:rPr lang="en-US" sz="2400" dirty="0" smtClean="0"/>
              <a:t>        LT += 1</a:t>
            </a:r>
          </a:p>
          <a:p>
            <a:r>
              <a:rPr lang="en-US" sz="2400" dirty="0" smtClean="0"/>
              <a:t>    return (</a:t>
            </a:r>
            <a:r>
              <a:rPr lang="en-US" sz="2400" dirty="0" err="1" smtClean="0"/>
              <a:t>str</a:t>
            </a:r>
            <a:r>
              <a:rPr lang="en-US" sz="2400" dirty="0" smtClean="0"/>
              <a:t>(LT))</a:t>
            </a:r>
          </a:p>
          <a:p>
            <a:r>
              <a:rPr lang="en-US" sz="24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85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37207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6: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 main() function</a:t>
            </a:r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main():</a:t>
            </a:r>
          </a:p>
          <a:p>
            <a:r>
              <a:rPr lang="en-US" sz="2000" dirty="0" smtClean="0"/>
              <a:t>    </a:t>
            </a:r>
          </a:p>
          <a:p>
            <a:r>
              <a:rPr lang="en-US" sz="2000" dirty="0" smtClean="0"/>
              <a:t>    print 'starting...'</a:t>
            </a:r>
          </a:p>
          <a:p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baseURL</a:t>
            </a:r>
            <a:r>
              <a:rPr lang="en-US" sz="2000" dirty="0" smtClean="0"/>
              <a:t> = 'https://api.thingspeak.com/</a:t>
            </a:r>
            <a:r>
              <a:rPr lang="en-US" sz="2000" dirty="0" err="1" smtClean="0"/>
              <a:t>update?api_key</a:t>
            </a:r>
            <a:r>
              <a:rPr lang="en-US" sz="2000" dirty="0" smtClean="0"/>
              <a:t>=%s' % </a:t>
            </a:r>
            <a:r>
              <a:rPr lang="en-US" sz="2000" dirty="0" err="1" smtClean="0"/>
              <a:t>myAPI</a:t>
            </a:r>
            <a:endParaRPr lang="en-US" sz="2000" dirty="0" smtClean="0"/>
          </a:p>
          <a:p>
            <a:r>
              <a:rPr lang="en-US" sz="2000" dirty="0" smtClean="0"/>
              <a:t>    print </a:t>
            </a:r>
            <a:r>
              <a:rPr lang="en-US" sz="2000" dirty="0" err="1" smtClean="0"/>
              <a:t>baseURL</a:t>
            </a:r>
            <a:endParaRPr lang="en-US" sz="2000" dirty="0" smtClean="0"/>
          </a:p>
          <a:p>
            <a:r>
              <a:rPr lang="en-US" sz="2000" dirty="0" smtClean="0"/>
              <a:t>    </a:t>
            </a:r>
          </a:p>
          <a:p>
            <a:r>
              <a:rPr lang="en-US" sz="2000" dirty="0" smtClean="0"/>
              <a:t>    while True:</a:t>
            </a:r>
          </a:p>
          <a:p>
            <a:r>
              <a:rPr lang="en-US" sz="2000" dirty="0" smtClean="0"/>
              <a:t>        try:</a:t>
            </a:r>
          </a:p>
          <a:p>
            <a:r>
              <a:rPr lang="en-US" sz="2000" dirty="0" smtClean="0"/>
              <a:t>            RHW, TW, TWF = </a:t>
            </a:r>
            <a:r>
              <a:rPr lang="en-US" sz="2000" dirty="0" err="1" smtClean="0"/>
              <a:t>getSensorData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    LT = </a:t>
            </a:r>
            <a:r>
              <a:rPr lang="en-US" sz="2000" dirty="0" err="1" smtClean="0"/>
              <a:t>RCtime</a:t>
            </a:r>
            <a:r>
              <a:rPr lang="en-US" sz="2000" dirty="0" smtClean="0"/>
              <a:t>(</a:t>
            </a:r>
            <a:r>
              <a:rPr lang="en-US" sz="2000" dirty="0" err="1" smtClean="0"/>
              <a:t>RCpin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9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37207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6: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077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 = urllib2.urlopen(</a:t>
            </a:r>
            <a:r>
              <a:rPr lang="en-US" sz="2200" dirty="0" err="1" smtClean="0"/>
              <a:t>baseURL</a:t>
            </a:r>
            <a:r>
              <a:rPr lang="en-US" sz="2200" dirty="0" smtClean="0"/>
              <a:t> + </a:t>
            </a:r>
          </a:p>
          <a:p>
            <a:r>
              <a:rPr lang="en-US" sz="2200" dirty="0" smtClean="0"/>
              <a:t>                                "&amp;field1=%s&amp;field2=%s&amp;field3=%s" % (TW, TWF, RHW)+</a:t>
            </a:r>
          </a:p>
          <a:p>
            <a:r>
              <a:rPr lang="en-US" sz="2200" dirty="0" smtClean="0"/>
              <a:t>                                "&amp;field4=%s" % (LT))</a:t>
            </a:r>
          </a:p>
          <a:p>
            <a:r>
              <a:rPr lang="en-US" sz="2200" dirty="0" smtClean="0"/>
              <a:t>            print </a:t>
            </a:r>
            <a:r>
              <a:rPr lang="en-US" sz="2200" dirty="0" err="1" smtClean="0"/>
              <a:t>f.read</a:t>
            </a:r>
            <a:r>
              <a:rPr lang="en-US" sz="2200" dirty="0" smtClean="0"/>
              <a:t>()</a:t>
            </a:r>
          </a:p>
          <a:p>
            <a:r>
              <a:rPr lang="en-US" sz="2200" dirty="0" smtClean="0"/>
              <a:t>            print TW + " " + TWF+ " " + RHW + " " + LT</a:t>
            </a:r>
          </a:p>
          <a:p>
            <a:r>
              <a:rPr lang="en-US" sz="2200" dirty="0" smtClean="0"/>
              <a:t>            </a:t>
            </a:r>
            <a:r>
              <a:rPr lang="en-US" sz="2200" dirty="0" err="1" smtClean="0"/>
              <a:t>f.close</a:t>
            </a:r>
            <a:r>
              <a:rPr lang="en-US" sz="2200" dirty="0" smtClean="0"/>
              <a:t>()</a:t>
            </a:r>
          </a:p>
          <a:p>
            <a:r>
              <a:rPr lang="en-US" sz="2200" dirty="0" smtClean="0"/>
              <a:t>            </a:t>
            </a:r>
          </a:p>
          <a:p>
            <a:endParaRPr lang="en-US" sz="2200" dirty="0" smtClean="0"/>
          </a:p>
          <a:p>
            <a:r>
              <a:rPr lang="en-US" sz="2200" dirty="0" smtClean="0"/>
              <a:t>            sleep(</a:t>
            </a:r>
            <a:r>
              <a:rPr lang="en-US" sz="2200" dirty="0" err="1" smtClean="0"/>
              <a:t>int</a:t>
            </a:r>
            <a:r>
              <a:rPr lang="en-US" sz="2200" dirty="0" smtClean="0"/>
              <a:t>(</a:t>
            </a:r>
            <a:r>
              <a:rPr lang="en-US" sz="2200" dirty="0" err="1" smtClean="0"/>
              <a:t>myDelay</a:t>
            </a:r>
            <a:r>
              <a:rPr lang="en-US" sz="2200" dirty="0" smtClean="0"/>
              <a:t>))</a:t>
            </a:r>
          </a:p>
          <a:p>
            <a:r>
              <a:rPr lang="en-US" sz="2200" dirty="0" smtClean="0"/>
              <a:t>        except:</a:t>
            </a:r>
          </a:p>
          <a:p>
            <a:r>
              <a:rPr lang="en-US" sz="2200" dirty="0" smtClean="0"/>
              <a:t>            print 'exiting.'</a:t>
            </a:r>
          </a:p>
          <a:p>
            <a:r>
              <a:rPr lang="en-US" sz="2200" dirty="0" smtClean="0"/>
              <a:t> 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3176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37207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7: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Start Your IOT Engine</a:t>
            </a:r>
            <a:r>
              <a:rPr lang="en-US" sz="2400" b="1" dirty="0" smtClean="0"/>
              <a:t>!</a:t>
            </a:r>
          </a:p>
          <a:p>
            <a:endParaRPr lang="en-US" sz="2400" b="1" dirty="0"/>
          </a:p>
          <a:p>
            <a:r>
              <a:rPr lang="en-US" sz="2400" dirty="0"/>
              <a:t>Open </a:t>
            </a:r>
            <a:r>
              <a:rPr lang="en-US" sz="2400" b="1" dirty="0" err="1"/>
              <a:t>LXTerminal</a:t>
            </a:r>
            <a:r>
              <a:rPr lang="en-US" sz="2400" b="1" dirty="0"/>
              <a:t>.</a:t>
            </a:r>
            <a:r>
              <a:rPr lang="en-US" sz="2400" dirty="0"/>
              <a:t> At the default command prompt you should be in the /pi directory already.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err="1"/>
              <a:t>sudo</a:t>
            </a:r>
            <a:r>
              <a:rPr lang="en-US" sz="2400" b="1" dirty="0"/>
              <a:t> python </a:t>
            </a:r>
            <a:r>
              <a:rPr lang="en-US" sz="2400" b="1" dirty="0" smtClean="0"/>
              <a:t>myfirstIOT.py</a:t>
            </a:r>
          </a:p>
          <a:p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line printed locally will display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Temp (c) - Temp (f) - Humidity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Then </a:t>
            </a:r>
            <a:r>
              <a:rPr lang="en-US" sz="2400" dirty="0"/>
              <a:t>go check you Channel on </a:t>
            </a:r>
            <a:r>
              <a:rPr lang="en-US" sz="2400" dirty="0" err="1"/>
              <a:t>Thingspeak</a:t>
            </a:r>
            <a:r>
              <a:rPr lang="en-US" sz="2400" dirty="0"/>
              <a:t>, you should have data.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986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422" y="30480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1: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274948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Make your Connections Over Bread Board.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14400" y="2133600"/>
            <a:ext cx="7391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For this circuit we need to use the </a:t>
            </a:r>
            <a:r>
              <a:rPr lang="en-US" sz="2200" b="1" dirty="0" smtClean="0"/>
              <a:t>3.3v out from the Raspberry Pi Pin 1</a:t>
            </a:r>
            <a:r>
              <a:rPr lang="en-US" sz="2200" dirty="0" smtClean="0"/>
              <a:t> (do not use the 5v on Pin 2) and we need Ground (GND) of course. Connect these from the Pi to the Breadboard.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b="1" dirty="0" smtClean="0"/>
              <a:t>The DHT 11 has 4 Pins. Pin 1 is VCC, Pins 2 is Data, Pin 3 is NOT USED, Pin 4 is Ground. </a:t>
            </a:r>
          </a:p>
          <a:p>
            <a:pPr algn="just"/>
            <a:endParaRPr lang="en-US" sz="2200" dirty="0" smtClean="0"/>
          </a:p>
          <a:p>
            <a:pPr lvl="0" algn="just"/>
            <a:r>
              <a:rPr lang="en-US" sz="2200" b="1" dirty="0" smtClean="0"/>
              <a:t>Connect DHT 11 Pin 1 to 3.3v</a:t>
            </a:r>
          </a:p>
          <a:p>
            <a:pPr lvl="0" algn="just"/>
            <a:endParaRPr lang="en-US" sz="2200" dirty="0" smtClean="0"/>
          </a:p>
          <a:p>
            <a:pPr lvl="0" algn="just"/>
            <a:r>
              <a:rPr lang="en-US" sz="2200" b="1" dirty="0" smtClean="0"/>
              <a:t>Connect DHT 11 Pin 2 to Raspberry PI Pin 16/GPIO 23 and connect a 4.7 or 10k resistor from DHT 11 Pin 2 to DHT Pin 1</a:t>
            </a:r>
          </a:p>
          <a:p>
            <a:pPr lvl="0" algn="just"/>
            <a:endParaRPr lang="en-US" sz="2200" dirty="0" smtClean="0"/>
          </a:p>
          <a:p>
            <a:pPr lvl="0" algn="just"/>
            <a:r>
              <a:rPr lang="en-US" sz="2200" b="1" dirty="0" smtClean="0"/>
              <a:t>Connect DHT 11 Pin 4 to Ground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165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54549"/>
            <a:ext cx="7938690" cy="508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8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422" y="75307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2: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16414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Insert Your SD Card With Burned Image File Of </a:t>
            </a:r>
            <a:r>
              <a:rPr lang="en-US" sz="3200" dirty="0" err="1" smtClean="0"/>
              <a:t>Raspbian</a:t>
            </a:r>
            <a:r>
              <a:rPr lang="en-US" sz="3200" dirty="0" smtClean="0"/>
              <a:t> Jessie and Give Proper Power Supply to it.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75062" y="4343400"/>
            <a:ext cx="7530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/>
              <a:t>Warning - you can destroy your Raspberry Pi with a short circuit from a wrong connection. Just be careful and double check everything before powering back on.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83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475125"/>
            <a:ext cx="48049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Python Script will read Data from DHT11 and publish the value over </a:t>
            </a:r>
            <a:r>
              <a:rPr lang="en-US" sz="2000" dirty="0" err="1" smtClean="0"/>
              <a:t>Thingspeak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ThingSpeak</a:t>
            </a:r>
            <a:r>
              <a:rPr lang="en-US" sz="2000" dirty="0" smtClean="0"/>
              <a:t> Setup: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Create Free Account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My Channels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Click on New Channel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Name the Field (Ex. Temperature, Humidity) according to the order used in python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5124271"/>
            <a:ext cx="7776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You can decide you want to keep your channel public or private</a:t>
            </a:r>
          </a:p>
          <a:p>
            <a:endParaRPr lang="en-US" dirty="0" smtClean="0"/>
          </a:p>
          <a:p>
            <a:r>
              <a:rPr lang="en-US" dirty="0" smtClean="0"/>
              <a:t>You will also need the Write API key for the channel as it will be required to post data to the channel.</a:t>
            </a:r>
            <a:endParaRPr lang="en-US" dirty="0"/>
          </a:p>
        </p:txBody>
      </p:sp>
      <p:pic>
        <p:nvPicPr>
          <p:cNvPr id="7" name="Picture 6" descr="Setup Thingspeak for our IOT data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75125"/>
            <a:ext cx="3193869" cy="34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04800" y="37207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3: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0668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</a:t>
            </a:r>
            <a:r>
              <a:rPr lang="en-US" b="1" dirty="0" err="1"/>
              <a:t>Thingspeak</a:t>
            </a:r>
            <a:r>
              <a:rPr lang="en-US" b="1" dirty="0"/>
              <a:t> for our IOT </a:t>
            </a:r>
            <a:r>
              <a:rPr lang="en-US" b="1" dirty="0" smtClean="0"/>
              <a:t>data</a:t>
            </a:r>
          </a:p>
          <a:p>
            <a:endParaRPr lang="en-US" b="1" dirty="0"/>
          </a:p>
          <a:p>
            <a:endParaRPr lang="en-US" dirty="0" smtClean="0"/>
          </a:p>
        </p:txBody>
      </p:sp>
      <p:pic>
        <p:nvPicPr>
          <p:cNvPr id="7" name="Picture 6" descr="Channel_44668_-_ThingSpeak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4506595" cy="314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nnel_44668_-_ThingSpeak 3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59610"/>
            <a:ext cx="3200400" cy="314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4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37207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4: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Launch IDLE on the Raspberry </a:t>
            </a:r>
            <a:r>
              <a:rPr lang="en-US" sz="2200" b="1" dirty="0" smtClean="0"/>
              <a:t>Pi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b="1" dirty="0"/>
              <a:t>To Launch IDLE on the Raspberry Pi go to MENU -&gt; Programming -&gt; Python </a:t>
            </a:r>
            <a:r>
              <a:rPr lang="en-US" sz="2200" b="1" dirty="0" smtClean="0"/>
              <a:t>3</a:t>
            </a:r>
          </a:p>
          <a:p>
            <a:endParaRPr lang="en-US" sz="2200" dirty="0"/>
          </a:p>
          <a:p>
            <a:r>
              <a:rPr lang="en-US" sz="2200" b="1" dirty="0"/>
              <a:t>To start writing our script go to FILE -&gt; NEW </a:t>
            </a:r>
            <a:r>
              <a:rPr lang="en-US" sz="2200" dirty="0"/>
              <a:t>and a new, untitled window will appear. This is where we will actually write our code. Save and name the file before we begin. Go to FILE -&gt;Save and the file </a:t>
            </a:r>
            <a:r>
              <a:rPr lang="en-US" sz="2200" b="1" dirty="0" smtClean="0"/>
              <a:t>myfirstIOT.py</a:t>
            </a:r>
          </a:p>
          <a:p>
            <a:endParaRPr lang="en-US" sz="2200" dirty="0"/>
          </a:p>
          <a:p>
            <a:r>
              <a:rPr lang="en-US" sz="2200" b="1" dirty="0"/>
              <a:t>Take note of the directory you saved it in. It is probably /</a:t>
            </a:r>
            <a:r>
              <a:rPr lang="en-US" sz="2200" b="1" dirty="0" smtClean="0"/>
              <a:t>home/pi</a:t>
            </a:r>
          </a:p>
          <a:p>
            <a:endParaRPr lang="en-US" sz="2200" dirty="0"/>
          </a:p>
          <a:p>
            <a:r>
              <a:rPr lang="en-US" sz="2200" b="1" dirty="0"/>
              <a:t>Don't forget to add the ".</a:t>
            </a:r>
            <a:r>
              <a:rPr lang="en-US" sz="2200" b="1" dirty="0" err="1"/>
              <a:t>py</a:t>
            </a:r>
            <a:r>
              <a:rPr lang="en-US" sz="2200" b="1" dirty="0"/>
              <a:t>" at the end of your file, IDLE will not add it automatically</a:t>
            </a:r>
            <a:r>
              <a:rPr lang="en-US" sz="2200" b="1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63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37207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6: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077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the Python Script 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200" dirty="0" smtClean="0"/>
              <a:t>import sys</a:t>
            </a:r>
          </a:p>
          <a:p>
            <a:r>
              <a:rPr lang="en-US" sz="2200" dirty="0" smtClean="0"/>
              <a:t>import </a:t>
            </a:r>
            <a:r>
              <a:rPr lang="en-US" sz="2200" dirty="0" err="1" smtClean="0"/>
              <a:t>RPi.GPIO</a:t>
            </a:r>
            <a:r>
              <a:rPr lang="en-US" sz="2200" dirty="0" smtClean="0"/>
              <a:t> as GPIO</a:t>
            </a:r>
          </a:p>
          <a:p>
            <a:r>
              <a:rPr lang="en-US" sz="2200" dirty="0" smtClean="0"/>
              <a:t>import </a:t>
            </a:r>
            <a:r>
              <a:rPr lang="en-US" sz="2200" dirty="0" err="1" smtClean="0"/>
              <a:t>os</a:t>
            </a:r>
            <a:endParaRPr lang="en-US" sz="2200" dirty="0" smtClean="0"/>
          </a:p>
          <a:p>
            <a:r>
              <a:rPr lang="en-US" sz="2200" dirty="0" smtClean="0"/>
              <a:t>from time import sleep</a:t>
            </a:r>
          </a:p>
          <a:p>
            <a:r>
              <a:rPr lang="en-US" sz="2200" dirty="0" smtClean="0"/>
              <a:t>import </a:t>
            </a:r>
            <a:r>
              <a:rPr lang="en-US" sz="2200" dirty="0" err="1" smtClean="0"/>
              <a:t>Adafruit_DHT</a:t>
            </a:r>
            <a:endParaRPr lang="en-US" sz="2200" dirty="0" smtClean="0"/>
          </a:p>
          <a:p>
            <a:r>
              <a:rPr lang="en-US" sz="2200" dirty="0" smtClean="0"/>
              <a:t>import urllib2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d</a:t>
            </a:r>
            <a:r>
              <a:rPr lang="en-US" sz="2200" dirty="0" err="1" smtClean="0"/>
              <a:t>ef</a:t>
            </a:r>
            <a:r>
              <a:rPr lang="en-US" sz="2200" dirty="0" smtClean="0"/>
              <a:t> </a:t>
            </a:r>
            <a:r>
              <a:rPr lang="en-US" sz="2200" dirty="0" err="1" smtClean="0"/>
              <a:t>readDHT</a:t>
            </a:r>
            <a:r>
              <a:rPr lang="en-US" sz="2200" dirty="0" smtClean="0"/>
              <a:t>():</a:t>
            </a:r>
          </a:p>
          <a:p>
            <a:r>
              <a:rPr lang="en-US" sz="2200" dirty="0"/>
              <a:t>	</a:t>
            </a:r>
            <a:r>
              <a:rPr lang="en-US" sz="2200" smtClean="0"/>
              <a:t>humidity,temperature</a:t>
            </a:r>
            <a:r>
              <a:rPr lang="en-US" sz="2200" smtClean="0"/>
              <a:t>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312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372070"/>
            <a:ext cx="21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Step 6: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#Setup our API and delay</a:t>
            </a:r>
          </a:p>
          <a:p>
            <a:r>
              <a:rPr lang="en-US" sz="2400" dirty="0" err="1" smtClean="0"/>
              <a:t>myAPI</a:t>
            </a:r>
            <a:r>
              <a:rPr lang="en-US" sz="2400" dirty="0" smtClean="0"/>
              <a:t> = "YNGRTI42PM9SOGZE"</a:t>
            </a:r>
          </a:p>
          <a:p>
            <a:r>
              <a:rPr lang="en-US" sz="2400" dirty="0" err="1" smtClean="0"/>
              <a:t>myDelay</a:t>
            </a:r>
            <a:r>
              <a:rPr lang="en-US" sz="2400" dirty="0" smtClean="0"/>
              <a:t> = 15 #how many seconds between posting data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GPIO.setmode</a:t>
            </a:r>
            <a:r>
              <a:rPr lang="en-US" sz="2400" dirty="0" smtClean="0"/>
              <a:t>(GPIO.BCM)</a:t>
            </a:r>
          </a:p>
          <a:p>
            <a:r>
              <a:rPr lang="en-US" sz="2400" dirty="0" err="1" smtClean="0"/>
              <a:t>GPIO.setup</a:t>
            </a:r>
            <a:r>
              <a:rPr lang="en-US" sz="2400" dirty="0" smtClean="0"/>
              <a:t>(</a:t>
            </a:r>
            <a:r>
              <a:rPr lang="en-US" sz="2400" dirty="0" err="1" smtClean="0"/>
              <a:t>RCpin</a:t>
            </a:r>
            <a:r>
              <a:rPr lang="en-US" sz="2400" dirty="0" smtClean="0"/>
              <a:t>, GPIO.IN, </a:t>
            </a:r>
            <a:r>
              <a:rPr lang="en-US" sz="2400" dirty="0" err="1" smtClean="0"/>
              <a:t>pull_up_down</a:t>
            </a:r>
            <a:r>
              <a:rPr lang="en-US" sz="2400" dirty="0" smtClean="0"/>
              <a:t>=GPIO.PUD_DOWN)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getSensorData</a:t>
            </a:r>
            <a:r>
              <a:rPr lang="en-US" sz="2400" dirty="0" smtClean="0"/>
              <a:t>():</a:t>
            </a:r>
          </a:p>
          <a:p>
            <a:r>
              <a:rPr lang="en-US" sz="2400" dirty="0" smtClean="0"/>
              <a:t>    RHW, TW = </a:t>
            </a:r>
            <a:r>
              <a:rPr lang="en-US" sz="2400" dirty="0" err="1" smtClean="0"/>
              <a:t>Adafruit_DHT.read_retry</a:t>
            </a:r>
            <a:r>
              <a:rPr lang="en-US" sz="2400" dirty="0" smtClean="0"/>
              <a:t>(Adafruit_DHT.DHT11, </a:t>
            </a:r>
            <a:r>
              <a:rPr lang="en-US" sz="2400" dirty="0" err="1" smtClean="0"/>
              <a:t>DHTpin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651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712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</dc:creator>
  <cp:lastModifiedBy>vipul</cp:lastModifiedBy>
  <cp:revision>13</cp:revision>
  <dcterms:created xsi:type="dcterms:W3CDTF">2017-01-11T09:31:45Z</dcterms:created>
  <dcterms:modified xsi:type="dcterms:W3CDTF">2017-01-12T19:40:31Z</dcterms:modified>
</cp:coreProperties>
</file>