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CE6"/>
          </a:solidFill>
        </a:fill>
      </a:tcStyle>
    </a:wholeTbl>
    <a:band2H>
      <a:tcTxStyle b="def" i="def"/>
      <a:tcStyle>
        <a:tcBdr/>
        <a:fill>
          <a:solidFill>
            <a:srgbClr val="E7EEF3"/>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E7E1"/>
          </a:solidFill>
        </a:fill>
      </a:tcStyle>
    </a:wholeTbl>
    <a:band2H>
      <a:tcTxStyle b="def" i="def"/>
      <a:tcStyle>
        <a:tcBdr/>
        <a:fill>
          <a:solidFill>
            <a:srgbClr val="EBF4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8EA"/>
          </a:solidFill>
        </a:fill>
      </a:tcStyle>
    </a:wholeTbl>
    <a:band2H>
      <a:tcTxStyle b="def" i="def"/>
      <a:tcStyle>
        <a:tcBdr/>
        <a:fill>
          <a:solidFill>
            <a:srgbClr val="E7EC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06" name="Shape 106"/>
          <p:cNvSpPr/>
          <p:nvPr>
            <p:ph type="sldImg"/>
          </p:nvPr>
        </p:nvSpPr>
        <p:spPr>
          <a:xfrm>
            <a:off x="1143000" y="685800"/>
            <a:ext cx="4572000" cy="3429000"/>
          </a:xfrm>
          <a:prstGeom prst="rect">
            <a:avLst/>
          </a:prstGeom>
        </p:spPr>
        <p:txBody>
          <a:bodyPr/>
          <a:lstStyle/>
          <a:p>
            <a:pPr/>
          </a:p>
        </p:txBody>
      </p:sp>
      <p:sp>
        <p:nvSpPr>
          <p:cNvPr id="107" name="Shape 10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Slide">
    <p:spTree>
      <p:nvGrpSpPr>
        <p:cNvPr id="1" name=""/>
        <p:cNvGrpSpPr/>
        <p:nvPr/>
      </p:nvGrpSpPr>
      <p:grpSpPr>
        <a:xfrm>
          <a:off x="0" y="0"/>
          <a:ext cx="0" cy="0"/>
          <a:chOff x="0" y="0"/>
          <a:chExt cx="0" cy="0"/>
        </a:xfrm>
      </p:grpSpPr>
      <p:sp>
        <p:nvSpPr>
          <p:cNvPr id="14"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15"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16"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17" name="Body Level One…"/>
          <p:cNvSpPr txBox="1"/>
          <p:nvPr>
            <p:ph type="body" sz="quarter" idx="1"/>
          </p:nvPr>
        </p:nvSpPr>
        <p:spPr>
          <a:xfrm>
            <a:off x="1100050" y="4455619"/>
            <a:ext cx="10058401" cy="1143001"/>
          </a:xfrm>
          <a:prstGeom prst="rect">
            <a:avLst/>
          </a:prstGeom>
        </p:spPr>
        <p:txBody>
          <a:bodyPr lIns="45719" tIns="45719" rIns="45719" bIns="45719"/>
          <a:lstStyle>
            <a:lvl1pPr marL="0" indent="0">
              <a:buClrTx/>
              <a:buSzTx/>
              <a:buFontTx/>
              <a:buNone/>
              <a:defRPr cap="all" spc="200" sz="2400">
                <a:solidFill>
                  <a:srgbClr val="373545"/>
                </a:solidFill>
                <a:latin typeface="Calibri Light"/>
                <a:ea typeface="Calibri Light"/>
                <a:cs typeface="Calibri Light"/>
                <a:sym typeface="Calibri Light"/>
              </a:defRPr>
            </a:lvl1pPr>
            <a:lvl2pPr marL="0" indent="457200">
              <a:buClrTx/>
              <a:buSzTx/>
              <a:buFontTx/>
              <a:buNone/>
              <a:defRPr cap="all" spc="200" sz="2400">
                <a:solidFill>
                  <a:srgbClr val="373545"/>
                </a:solidFill>
                <a:latin typeface="Calibri Light"/>
                <a:ea typeface="Calibri Light"/>
                <a:cs typeface="Calibri Light"/>
                <a:sym typeface="Calibri Light"/>
              </a:defRPr>
            </a:lvl2pPr>
            <a:lvl3pPr marL="0" indent="914400">
              <a:buClrTx/>
              <a:buSzTx/>
              <a:buFontTx/>
              <a:buNone/>
              <a:defRPr cap="all" spc="200" sz="2400">
                <a:solidFill>
                  <a:srgbClr val="373545"/>
                </a:solidFill>
                <a:latin typeface="Calibri Light"/>
                <a:ea typeface="Calibri Light"/>
                <a:cs typeface="Calibri Light"/>
                <a:sym typeface="Calibri Light"/>
              </a:defRPr>
            </a:lvl3pPr>
            <a:lvl4pPr marL="0" indent="1371600">
              <a:buClrTx/>
              <a:buSzTx/>
              <a:buFontTx/>
              <a:buNone/>
              <a:defRPr cap="all" spc="200" sz="2400">
                <a:solidFill>
                  <a:srgbClr val="373545"/>
                </a:solidFill>
                <a:latin typeface="Calibri Light"/>
                <a:ea typeface="Calibri Light"/>
                <a:cs typeface="Calibri Light"/>
                <a:sym typeface="Calibri Light"/>
              </a:defRPr>
            </a:lvl4pPr>
            <a:lvl5pPr marL="0" indent="1828800">
              <a:buClrTx/>
              <a:buSzTx/>
              <a:buFontTx/>
              <a:buNone/>
              <a:defRPr cap="all" spc="200" sz="2400">
                <a:solidFill>
                  <a:srgbClr val="373545"/>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18" name="Straight Connector 8"/>
          <p:cNvSpPr/>
          <p:nvPr/>
        </p:nvSpPr>
        <p:spPr>
          <a:xfrm>
            <a:off x="1207657" y="4343400"/>
            <a:ext cx="9875521" cy="0"/>
          </a:xfrm>
          <a:prstGeom prst="line">
            <a:avLst/>
          </a:prstGeom>
          <a:ln w="6350">
            <a:solidFill>
              <a:srgbClr val="808080"/>
            </a:solidFill>
          </a:ln>
        </p:spPr>
        <p:txBody>
          <a:bodyPr lIns="45719" rIns="45719"/>
          <a:lstStyle/>
          <a:p>
            <a:pPr/>
          </a:p>
        </p:txBody>
      </p:sp>
      <p:sp>
        <p:nvSpPr>
          <p:cNvPr id="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6" name="Title Text"/>
          <p:cNvSpPr txBox="1"/>
          <p:nvPr>
            <p:ph type="title"/>
          </p:nvPr>
        </p:nvSpPr>
        <p:spPr>
          <a:prstGeom prst="rect">
            <a:avLst/>
          </a:prstGeom>
        </p:spPr>
        <p:txBody>
          <a:bodyPr/>
          <a:lstStyle/>
          <a:p>
            <a:pPr/>
            <a:r>
              <a:t>Title Text</a:t>
            </a:r>
          </a:p>
        </p:txBody>
      </p:sp>
      <p:sp>
        <p:nvSpPr>
          <p:cNvPr id="27" name="Body Level One…"/>
          <p:cNvSpPr txBox="1"/>
          <p:nvPr>
            <p:ph type="body" idx="1"/>
          </p:nvPr>
        </p:nvSpPr>
        <p:spPr>
          <a:xfrm>
            <a:off x="1097280" y="1845734"/>
            <a:ext cx="1005840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5" name="Rectangle 6"/>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36" name="Rectangle 7"/>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37" name="Title Text"/>
          <p:cNvSpPr txBox="1"/>
          <p:nvPr>
            <p:ph type="title"/>
          </p:nvPr>
        </p:nvSpPr>
        <p:spPr>
          <a:xfrm>
            <a:off x="1097280" y="758951"/>
            <a:ext cx="10058401" cy="3566161"/>
          </a:xfrm>
          <a:prstGeom prst="rect">
            <a:avLst/>
          </a:prstGeom>
        </p:spPr>
        <p:txBody>
          <a:bodyPr/>
          <a:lstStyle>
            <a:lvl1pPr>
              <a:defRPr sz="8000">
                <a:solidFill>
                  <a:srgbClr val="262626"/>
                </a:solidFill>
              </a:defRPr>
            </a:lvl1pPr>
          </a:lstStyle>
          <a:p>
            <a:pPr/>
            <a:r>
              <a:t>Title Text</a:t>
            </a:r>
          </a:p>
        </p:txBody>
      </p:sp>
      <p:sp>
        <p:nvSpPr>
          <p:cNvPr id="38" name="Body Level One…"/>
          <p:cNvSpPr txBox="1"/>
          <p:nvPr>
            <p:ph type="body" sz="quarter" idx="1"/>
          </p:nvPr>
        </p:nvSpPr>
        <p:spPr>
          <a:xfrm>
            <a:off x="1097280" y="4453128"/>
            <a:ext cx="10058401" cy="1143001"/>
          </a:xfrm>
          <a:prstGeom prst="rect">
            <a:avLst/>
          </a:prstGeom>
        </p:spPr>
        <p:txBody>
          <a:bodyPr lIns="45719" tIns="45719" rIns="45719" bIns="45719"/>
          <a:lstStyle>
            <a:lvl1pPr marL="0" indent="0">
              <a:buClrTx/>
              <a:buSzTx/>
              <a:buFontTx/>
              <a:buNone/>
              <a:defRPr cap="all" spc="200" sz="2400">
                <a:solidFill>
                  <a:srgbClr val="373545"/>
                </a:solidFill>
                <a:latin typeface="Calibri Light"/>
                <a:ea typeface="Calibri Light"/>
                <a:cs typeface="Calibri Light"/>
                <a:sym typeface="Calibri Light"/>
              </a:defRPr>
            </a:lvl1pPr>
            <a:lvl2pPr marL="0" indent="457200">
              <a:buClrTx/>
              <a:buSzTx/>
              <a:buFontTx/>
              <a:buNone/>
              <a:defRPr cap="all" spc="200" sz="2400">
                <a:solidFill>
                  <a:srgbClr val="373545"/>
                </a:solidFill>
                <a:latin typeface="Calibri Light"/>
                <a:ea typeface="Calibri Light"/>
                <a:cs typeface="Calibri Light"/>
                <a:sym typeface="Calibri Light"/>
              </a:defRPr>
            </a:lvl2pPr>
            <a:lvl3pPr marL="0" indent="914400">
              <a:buClrTx/>
              <a:buSzTx/>
              <a:buFontTx/>
              <a:buNone/>
              <a:defRPr cap="all" spc="200" sz="2400">
                <a:solidFill>
                  <a:srgbClr val="373545"/>
                </a:solidFill>
                <a:latin typeface="Calibri Light"/>
                <a:ea typeface="Calibri Light"/>
                <a:cs typeface="Calibri Light"/>
                <a:sym typeface="Calibri Light"/>
              </a:defRPr>
            </a:lvl3pPr>
            <a:lvl4pPr marL="0" indent="1371600">
              <a:buClrTx/>
              <a:buSzTx/>
              <a:buFontTx/>
              <a:buNone/>
              <a:defRPr cap="all" spc="200" sz="2400">
                <a:solidFill>
                  <a:srgbClr val="373545"/>
                </a:solidFill>
                <a:latin typeface="Calibri Light"/>
                <a:ea typeface="Calibri Light"/>
                <a:cs typeface="Calibri Light"/>
                <a:sym typeface="Calibri Light"/>
              </a:defRPr>
            </a:lvl4pPr>
            <a:lvl5pPr marL="0" indent="1828800">
              <a:buClrTx/>
              <a:buSzTx/>
              <a:buFontTx/>
              <a:buNone/>
              <a:defRPr cap="all" spc="200" sz="2400">
                <a:solidFill>
                  <a:srgbClr val="373545"/>
                </a:solidFill>
                <a:latin typeface="Calibri Light"/>
                <a:ea typeface="Calibri Light"/>
                <a:cs typeface="Calibri Light"/>
                <a:sym typeface="Calibri Light"/>
              </a:defRPr>
            </a:lvl5pPr>
          </a:lstStyle>
          <a:p>
            <a:pPr/>
            <a:r>
              <a:t>Body Level One</a:t>
            </a:r>
          </a:p>
          <a:p>
            <a:pPr lvl="1"/>
            <a:r>
              <a:t>Body Level Two</a:t>
            </a:r>
          </a:p>
          <a:p>
            <a:pPr lvl="2"/>
            <a:r>
              <a:t>Body Level Three</a:t>
            </a:r>
          </a:p>
          <a:p>
            <a:pPr lvl="3"/>
            <a:r>
              <a:t>Body Level Four</a:t>
            </a:r>
          </a:p>
          <a:p>
            <a:pPr lvl="4"/>
            <a:r>
              <a:t>Body Level Five</a:t>
            </a:r>
          </a:p>
        </p:txBody>
      </p:sp>
      <p:sp>
        <p:nvSpPr>
          <p:cNvPr id="39" name="Straight Connector 8"/>
          <p:cNvSpPr/>
          <p:nvPr/>
        </p:nvSpPr>
        <p:spPr>
          <a:xfrm>
            <a:off x="1207657" y="4343400"/>
            <a:ext cx="9875521" cy="0"/>
          </a:xfrm>
          <a:prstGeom prst="line">
            <a:avLst/>
          </a:prstGeom>
          <a:ln w="6350">
            <a:solidFill>
              <a:srgbClr val="808080"/>
            </a:solidFill>
          </a:ln>
        </p:spPr>
        <p:txBody>
          <a:bodyPr lIns="45719" rIns="45719"/>
          <a:lstStyle/>
          <a:p>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Body Level One…"/>
          <p:cNvSpPr txBox="1"/>
          <p:nvPr>
            <p:ph type="body" sz="half" idx="1"/>
          </p:nvPr>
        </p:nvSpPr>
        <p:spPr>
          <a:xfrm>
            <a:off x="1097278" y="1845734"/>
            <a:ext cx="4937761" cy="402336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sz="quarter" idx="1"/>
          </p:nvPr>
        </p:nvSpPr>
        <p:spPr>
          <a:xfrm>
            <a:off x="1097280" y="1846052"/>
            <a:ext cx="4937760" cy="736283"/>
          </a:xfrm>
          <a:prstGeom prst="rect">
            <a:avLst/>
          </a:prstGeom>
        </p:spPr>
        <p:txBody>
          <a:bodyPr lIns="45719" tIns="45719" rIns="45719" bIns="45719" anchor="ctr"/>
          <a:lstStyle>
            <a:lvl1pPr marL="0" indent="0">
              <a:buClrTx/>
              <a:buSzTx/>
              <a:buFontTx/>
              <a:buNone/>
              <a:defRPr cap="all">
                <a:solidFill>
                  <a:srgbClr val="373545"/>
                </a:solidFill>
              </a:defRPr>
            </a:lvl1pPr>
            <a:lvl2pPr marL="0" indent="457200">
              <a:buClrTx/>
              <a:buSzTx/>
              <a:buFontTx/>
              <a:buNone/>
              <a:defRPr cap="all">
                <a:solidFill>
                  <a:srgbClr val="373545"/>
                </a:solidFill>
              </a:defRPr>
            </a:lvl2pPr>
            <a:lvl3pPr marL="0" indent="914400">
              <a:buClrTx/>
              <a:buSzTx/>
              <a:buFontTx/>
              <a:buNone/>
              <a:defRPr cap="all">
                <a:solidFill>
                  <a:srgbClr val="373545"/>
                </a:solidFill>
              </a:defRPr>
            </a:lvl3pPr>
            <a:lvl4pPr marL="0" indent="1371600">
              <a:buClrTx/>
              <a:buSzTx/>
              <a:buFontTx/>
              <a:buNone/>
              <a:defRPr cap="all">
                <a:solidFill>
                  <a:srgbClr val="373545"/>
                </a:solidFill>
              </a:defRPr>
            </a:lvl4pPr>
            <a:lvl5pPr marL="0" indent="1828800">
              <a:buClrTx/>
              <a:buSzTx/>
              <a:buFontTx/>
              <a:buNone/>
              <a:defRPr cap="all">
                <a:solidFill>
                  <a:srgbClr val="373545"/>
                </a:solidFill>
              </a:defRPr>
            </a:lvl5pPr>
          </a:lstStyle>
          <a:p>
            <a:pPr/>
            <a:r>
              <a:t>Body Level One</a:t>
            </a:r>
          </a:p>
          <a:p>
            <a:pPr lvl="1"/>
            <a:r>
              <a:t>Body Level Two</a:t>
            </a:r>
          </a:p>
          <a:p>
            <a:pPr lvl="2"/>
            <a:r>
              <a:t>Body Level Three</a:t>
            </a:r>
          </a:p>
          <a:p>
            <a:pPr lvl="3"/>
            <a:r>
              <a:t>Body Level Four</a:t>
            </a:r>
          </a:p>
          <a:p>
            <a:pPr lvl="4"/>
            <a:r>
              <a:t>Body Level Five</a:t>
            </a:r>
          </a:p>
        </p:txBody>
      </p:sp>
      <p:sp>
        <p:nvSpPr>
          <p:cNvPr id="58" name="Text Placeholder 4"/>
          <p:cNvSpPr/>
          <p:nvPr>
            <p:ph type="body" sz="quarter" idx="21"/>
          </p:nvPr>
        </p:nvSpPr>
        <p:spPr>
          <a:xfrm>
            <a:off x="6217919" y="1846052"/>
            <a:ext cx="4937762" cy="736283"/>
          </a:xfrm>
          <a:prstGeom prst="rect">
            <a:avLst/>
          </a:prstGeom>
        </p:spPr>
        <p:txBody>
          <a:bodyPr lIns="45719" tIns="45719" rIns="45719" bIns="45719" anchor="ctr"/>
          <a:lstStyle/>
          <a:p>
            <a:pPr marL="0" indent="0">
              <a:buClrTx/>
              <a:buSzTx/>
              <a:buFontTx/>
              <a:buNone/>
              <a:defRPr cap="all">
                <a:solidFill>
                  <a:srgbClr val="373545"/>
                </a:solidFill>
              </a:defRPr>
            </a:pPr>
          </a:p>
        </p:txBody>
      </p:sp>
      <p:sp>
        <p:nvSpPr>
          <p:cNvPr id="5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66" name="Title Text"/>
          <p:cNvSpPr txBox="1"/>
          <p:nvPr>
            <p:ph type="title"/>
          </p:nvPr>
        </p:nvSpPr>
        <p:spPr>
          <a:prstGeom prst="rect">
            <a:avLst/>
          </a:prstGeom>
        </p:spPr>
        <p:txBody>
          <a:bodyPr/>
          <a:lstStyle/>
          <a:p>
            <a:pPr/>
            <a:r>
              <a:t>Title Text</a:t>
            </a:r>
          </a:p>
        </p:txBody>
      </p:sp>
      <p:sp>
        <p:nvSpPr>
          <p:cNvPr id="6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sp>
        <p:nvSpPr>
          <p:cNvPr id="74" name="Rectangle 4"/>
          <p:cNvSpPr/>
          <p:nvPr/>
        </p:nvSpPr>
        <p:spPr>
          <a:xfrm>
            <a:off x="3175" y="6400800"/>
            <a:ext cx="12188825" cy="457200"/>
          </a:xfrm>
          <a:prstGeom prst="rect">
            <a:avLst/>
          </a:prstGeom>
          <a:solidFill>
            <a:schemeClr val="accent2"/>
          </a:solidFill>
          <a:ln w="12700">
            <a:miter lim="400000"/>
          </a:ln>
        </p:spPr>
        <p:txBody>
          <a:bodyPr lIns="45719" rIns="45719"/>
          <a:lstStyle/>
          <a:p>
            <a:pPr/>
          </a:p>
        </p:txBody>
      </p:sp>
      <p:sp>
        <p:nvSpPr>
          <p:cNvPr id="75" name="Rectangle 5"/>
          <p:cNvSpPr/>
          <p:nvPr/>
        </p:nvSpPr>
        <p:spPr>
          <a:xfrm>
            <a:off x="14" y="6334316"/>
            <a:ext cx="12188826" cy="64009"/>
          </a:xfrm>
          <a:prstGeom prst="rect">
            <a:avLst/>
          </a:prstGeom>
          <a:solidFill>
            <a:schemeClr val="accent1"/>
          </a:solidFill>
          <a:ln w="12700">
            <a:miter lim="400000"/>
          </a:ln>
        </p:spPr>
        <p:txBody>
          <a:bodyPr lIns="45719" rIns="45719"/>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83" name="Rectangle 7"/>
          <p:cNvSpPr/>
          <p:nvPr/>
        </p:nvSpPr>
        <p:spPr>
          <a:xfrm>
            <a:off x="15" y="0"/>
            <a:ext cx="4050793" cy="6858000"/>
          </a:xfrm>
          <a:prstGeom prst="rect">
            <a:avLst/>
          </a:prstGeom>
          <a:solidFill>
            <a:schemeClr val="accent2"/>
          </a:solidFill>
          <a:ln w="12700">
            <a:miter lim="400000"/>
          </a:ln>
        </p:spPr>
        <p:txBody>
          <a:bodyPr lIns="45719" rIns="45719"/>
          <a:lstStyle/>
          <a:p>
            <a:pPr/>
          </a:p>
        </p:txBody>
      </p:sp>
      <p:sp>
        <p:nvSpPr>
          <p:cNvPr id="84" name="Rectangle 8"/>
          <p:cNvSpPr/>
          <p:nvPr/>
        </p:nvSpPr>
        <p:spPr>
          <a:xfrm>
            <a:off x="4040070" y="0"/>
            <a:ext cx="64009" cy="6858000"/>
          </a:xfrm>
          <a:prstGeom prst="rect">
            <a:avLst/>
          </a:prstGeom>
          <a:solidFill>
            <a:schemeClr val="accent1"/>
          </a:solidFill>
          <a:ln w="12700">
            <a:miter lim="400000"/>
          </a:ln>
        </p:spPr>
        <p:txBody>
          <a:bodyPr lIns="45719" rIns="45719"/>
          <a:lstStyle/>
          <a:p>
            <a:pPr/>
          </a:p>
        </p:txBody>
      </p:sp>
      <p:sp>
        <p:nvSpPr>
          <p:cNvPr id="85" name="Title Text"/>
          <p:cNvSpPr txBox="1"/>
          <p:nvPr>
            <p:ph type="title"/>
          </p:nvPr>
        </p:nvSpPr>
        <p:spPr>
          <a:xfrm>
            <a:off x="457200" y="594359"/>
            <a:ext cx="3200400" cy="2286001"/>
          </a:xfrm>
          <a:prstGeom prst="rect">
            <a:avLst/>
          </a:prstGeom>
        </p:spPr>
        <p:txBody>
          <a:bodyPr/>
          <a:lstStyle>
            <a:lvl1pPr>
              <a:defRPr sz="3600">
                <a:solidFill>
                  <a:srgbClr val="FFFFFF"/>
                </a:solidFill>
              </a:defRPr>
            </a:lvl1pPr>
          </a:lstStyle>
          <a:p>
            <a:pPr/>
            <a:r>
              <a:t>Title Text</a:t>
            </a:r>
          </a:p>
        </p:txBody>
      </p:sp>
      <p:sp>
        <p:nvSpPr>
          <p:cNvPr id="86" name="Body Level One…"/>
          <p:cNvSpPr txBox="1"/>
          <p:nvPr>
            <p:ph type="body" idx="1"/>
          </p:nvPr>
        </p:nvSpPr>
        <p:spPr>
          <a:xfrm>
            <a:off x="4800600" y="731519"/>
            <a:ext cx="6492241" cy="52578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87" name="Text Placeholder 3"/>
          <p:cNvSpPr/>
          <p:nvPr>
            <p:ph type="body" sz="quarter" idx="21"/>
          </p:nvPr>
        </p:nvSpPr>
        <p:spPr>
          <a:xfrm>
            <a:off x="457200" y="2926079"/>
            <a:ext cx="3200400" cy="3379125"/>
          </a:xfrm>
          <a:prstGeom prst="rect">
            <a:avLst/>
          </a:prstGeom>
        </p:spPr>
        <p:txBody>
          <a:bodyPr lIns="45719" tIns="45719" rIns="45719" bIns="45719"/>
          <a:lstStyle/>
          <a:p>
            <a:pPr marL="0" indent="0">
              <a:buClrTx/>
              <a:buSzTx/>
              <a:buFontTx/>
              <a:buNone/>
              <a:defRPr sz="1500">
                <a:solidFill>
                  <a:srgbClr val="FFFFFF"/>
                </a:solidFill>
              </a:defRPr>
            </a:pPr>
          </a:p>
        </p:txBody>
      </p:sp>
      <p:sp>
        <p:nvSpPr>
          <p:cNvPr id="88" name="Slide Number"/>
          <p:cNvSpPr txBox="1"/>
          <p:nvPr>
            <p:ph type="sldNum" sz="quarter" idx="2"/>
          </p:nvPr>
        </p:nvSpPr>
        <p:spPr>
          <a:prstGeom prst="rect">
            <a:avLst/>
          </a:prstGeom>
        </p:spPr>
        <p:txBody>
          <a:bodyPr/>
          <a:lstStyle>
            <a:lvl1pPr>
              <a:defRPr>
                <a:solidFill>
                  <a:srgbClr val="373545"/>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Picture with Caption">
    <p:spTree>
      <p:nvGrpSpPr>
        <p:cNvPr id="1" name=""/>
        <p:cNvGrpSpPr/>
        <p:nvPr/>
      </p:nvGrpSpPr>
      <p:grpSpPr>
        <a:xfrm>
          <a:off x="0" y="0"/>
          <a:ext cx="0" cy="0"/>
          <a:chOff x="0" y="0"/>
          <a:chExt cx="0" cy="0"/>
        </a:xfrm>
      </p:grpSpPr>
      <p:sp>
        <p:nvSpPr>
          <p:cNvPr id="95" name="Rectangle 7"/>
          <p:cNvSpPr/>
          <p:nvPr/>
        </p:nvSpPr>
        <p:spPr>
          <a:xfrm>
            <a:off x="0" y="4953000"/>
            <a:ext cx="12188825" cy="1905000"/>
          </a:xfrm>
          <a:prstGeom prst="rect">
            <a:avLst/>
          </a:prstGeom>
          <a:solidFill>
            <a:schemeClr val="accent2"/>
          </a:solidFill>
          <a:ln w="12700">
            <a:miter lim="400000"/>
          </a:ln>
        </p:spPr>
        <p:txBody>
          <a:bodyPr lIns="45719" rIns="45719"/>
          <a:lstStyle/>
          <a:p>
            <a:pPr/>
          </a:p>
        </p:txBody>
      </p:sp>
      <p:sp>
        <p:nvSpPr>
          <p:cNvPr id="96" name="Rectangle 8"/>
          <p:cNvSpPr/>
          <p:nvPr/>
        </p:nvSpPr>
        <p:spPr>
          <a:xfrm>
            <a:off x="14" y="4915075"/>
            <a:ext cx="12188826" cy="64009"/>
          </a:xfrm>
          <a:prstGeom prst="rect">
            <a:avLst/>
          </a:prstGeom>
          <a:solidFill>
            <a:schemeClr val="accent1"/>
          </a:solidFill>
          <a:ln w="12700">
            <a:miter lim="400000"/>
          </a:ln>
        </p:spPr>
        <p:txBody>
          <a:bodyPr lIns="45719" rIns="45719"/>
          <a:lstStyle/>
          <a:p>
            <a:pPr/>
          </a:p>
        </p:txBody>
      </p:sp>
      <p:sp>
        <p:nvSpPr>
          <p:cNvPr id="97" name="Title Text"/>
          <p:cNvSpPr txBox="1"/>
          <p:nvPr>
            <p:ph type="title"/>
          </p:nvPr>
        </p:nvSpPr>
        <p:spPr>
          <a:xfrm>
            <a:off x="1097280" y="5074920"/>
            <a:ext cx="10113265" cy="822961"/>
          </a:xfrm>
          <a:prstGeom prst="rect">
            <a:avLst/>
          </a:prstGeom>
        </p:spPr>
        <p:txBody>
          <a:bodyPr lIns="0" tIns="0" rIns="0" bIns="0"/>
          <a:lstStyle>
            <a:lvl1pPr>
              <a:defRPr sz="3600">
                <a:solidFill>
                  <a:srgbClr val="FFFFFF"/>
                </a:solidFill>
              </a:defRPr>
            </a:lvl1pPr>
          </a:lstStyle>
          <a:p>
            <a:pPr/>
            <a:r>
              <a:t>Title Text</a:t>
            </a:r>
          </a:p>
        </p:txBody>
      </p:sp>
      <p:sp>
        <p:nvSpPr>
          <p:cNvPr id="98" name="Picture Placeholder 2"/>
          <p:cNvSpPr/>
          <p:nvPr>
            <p:ph type="pic" idx="21"/>
          </p:nvPr>
        </p:nvSpPr>
        <p:spPr>
          <a:xfrm>
            <a:off x="14" y="0"/>
            <a:ext cx="12191987" cy="4915076"/>
          </a:xfrm>
          <a:prstGeom prst="rect">
            <a:avLst/>
          </a:prstGeom>
        </p:spPr>
        <p:txBody>
          <a:bodyPr lIns="91439" tIns="45719" rIns="91439" bIns="45719">
            <a:noAutofit/>
          </a:bodyPr>
          <a:lstStyle/>
          <a:p>
            <a:pPr/>
          </a:p>
        </p:txBody>
      </p:sp>
      <p:sp>
        <p:nvSpPr>
          <p:cNvPr id="99" name="Body Level One…"/>
          <p:cNvSpPr txBox="1"/>
          <p:nvPr>
            <p:ph type="body" sz="quarter" idx="1"/>
          </p:nvPr>
        </p:nvSpPr>
        <p:spPr>
          <a:xfrm>
            <a:off x="1097280" y="5907023"/>
            <a:ext cx="10113265" cy="594361"/>
          </a:xfrm>
          <a:prstGeom prst="rect">
            <a:avLst/>
          </a:prstGeom>
        </p:spPr>
        <p:txBody>
          <a:bodyPr/>
          <a:lstStyle>
            <a:lvl1pPr marL="0" indent="0">
              <a:spcBef>
                <a:spcPts val="600"/>
              </a:spcBef>
              <a:buClrTx/>
              <a:buSzTx/>
              <a:buFontTx/>
              <a:buNone/>
              <a:defRPr sz="1500">
                <a:solidFill>
                  <a:srgbClr val="FFFFFF"/>
                </a:solidFill>
              </a:defRPr>
            </a:lvl1pPr>
            <a:lvl2pPr marL="0" indent="457200">
              <a:spcBef>
                <a:spcPts val="600"/>
              </a:spcBef>
              <a:buClrTx/>
              <a:buSzTx/>
              <a:buFontTx/>
              <a:buNone/>
              <a:defRPr sz="1500">
                <a:solidFill>
                  <a:srgbClr val="FFFFFF"/>
                </a:solidFill>
              </a:defRPr>
            </a:lvl2pPr>
            <a:lvl3pPr marL="0" indent="914400">
              <a:spcBef>
                <a:spcPts val="600"/>
              </a:spcBef>
              <a:buClrTx/>
              <a:buSzTx/>
              <a:buFontTx/>
              <a:buNone/>
              <a:defRPr sz="1500">
                <a:solidFill>
                  <a:srgbClr val="FFFFFF"/>
                </a:solidFill>
              </a:defRPr>
            </a:lvl3pPr>
            <a:lvl4pPr marL="0" indent="1371600">
              <a:spcBef>
                <a:spcPts val="600"/>
              </a:spcBef>
              <a:buClrTx/>
              <a:buSzTx/>
              <a:buFontTx/>
              <a:buNone/>
              <a:defRPr sz="1500">
                <a:solidFill>
                  <a:srgbClr val="FFFFFF"/>
                </a:solidFill>
              </a:defRPr>
            </a:lvl4pPr>
            <a:lvl5pPr marL="0" indent="1828800">
              <a:spcBef>
                <a:spcPts val="600"/>
              </a:spcBef>
              <a:buClrTx/>
              <a:buSzTx/>
              <a:buFontTx/>
              <a:buNone/>
              <a:defRPr sz="15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6"/>
          <p:cNvSpPr/>
          <p:nvPr/>
        </p:nvSpPr>
        <p:spPr>
          <a:xfrm>
            <a:off x="1" y="6400800"/>
            <a:ext cx="12192001" cy="457200"/>
          </a:xfrm>
          <a:prstGeom prst="rect">
            <a:avLst/>
          </a:prstGeom>
          <a:solidFill>
            <a:schemeClr val="accent2"/>
          </a:solidFill>
          <a:ln w="12700">
            <a:miter lim="400000"/>
          </a:ln>
        </p:spPr>
        <p:txBody>
          <a:bodyPr lIns="45719" rIns="45719"/>
          <a:lstStyle/>
          <a:p>
            <a:pPr/>
          </a:p>
        </p:txBody>
      </p:sp>
      <p:sp>
        <p:nvSpPr>
          <p:cNvPr id="3" name="Rectangle 8"/>
          <p:cNvSpPr/>
          <p:nvPr/>
        </p:nvSpPr>
        <p:spPr>
          <a:xfrm>
            <a:off x="-1" y="6334316"/>
            <a:ext cx="12192003" cy="65999"/>
          </a:xfrm>
          <a:prstGeom prst="rect">
            <a:avLst/>
          </a:prstGeom>
          <a:solidFill>
            <a:schemeClr val="accent1"/>
          </a:solidFill>
          <a:ln w="12700">
            <a:miter lim="400000"/>
          </a:ln>
        </p:spPr>
        <p:txBody>
          <a:bodyPr lIns="45719" rIns="45719"/>
          <a:lstStyle/>
          <a:p>
            <a:pPr/>
          </a:p>
        </p:txBody>
      </p:sp>
      <p:sp>
        <p:nvSpPr>
          <p:cNvPr id="4" name="Straight Connector 9"/>
          <p:cNvSpPr/>
          <p:nvPr/>
        </p:nvSpPr>
        <p:spPr>
          <a:xfrm>
            <a:off x="1193532" y="1737845"/>
            <a:ext cx="9966961" cy="1"/>
          </a:xfrm>
          <a:prstGeom prst="line">
            <a:avLst/>
          </a:prstGeom>
          <a:ln w="6350">
            <a:solidFill>
              <a:srgbClr val="808080"/>
            </a:solidFill>
          </a:ln>
        </p:spPr>
        <p:txBody>
          <a:bodyPr lIns="45719" rIns="45719"/>
          <a:lstStyle/>
          <a:p>
            <a:pPr/>
          </a:p>
        </p:txBody>
      </p:sp>
      <p:sp>
        <p:nvSpPr>
          <p:cNvPr id="5" name="Title Text"/>
          <p:cNvSpPr txBox="1"/>
          <p:nvPr>
            <p:ph type="title"/>
          </p:nvPr>
        </p:nvSpPr>
        <p:spPr>
          <a:xfrm>
            <a:off x="1097280" y="286603"/>
            <a:ext cx="10058401" cy="1450757"/>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6" name="Body Level One…"/>
          <p:cNvSpPr txBox="1"/>
          <p:nvPr>
            <p:ph type="body" idx="1"/>
          </p:nvPr>
        </p:nvSpPr>
        <p:spPr>
          <a:xfrm>
            <a:off x="609600" y="1600200"/>
            <a:ext cx="10972800" cy="4525963"/>
          </a:xfrm>
          <a:prstGeom prst="rect">
            <a:avLst/>
          </a:prstGeom>
          <a:ln w="12700">
            <a:miter lim="400000"/>
          </a:ln>
          <a:extLst>
            <a:ext uri="{C572A759-6A51-4108-AA02-DFA0A04FC94B}">
              <ma14:wrappingTextBoxFlag xmlns:ma14="http://schemas.microsoft.com/office/mac/drawingml/2011/main" val="1"/>
            </a:ext>
          </a:extLst>
        </p:spPr>
        <p:txBody>
          <a:bodyPr lIns="0" tIns="0" rIns="0" bIns="0">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10979606" y="6528092"/>
            <a:ext cx="232877" cy="228512"/>
          </a:xfrm>
          <a:prstGeom prst="rect">
            <a:avLst/>
          </a:prstGeom>
          <a:ln w="12700">
            <a:miter lim="400000"/>
          </a:ln>
        </p:spPr>
        <p:txBody>
          <a:bodyPr wrap="none" lIns="45719" rIns="45719" anchor="ctr">
            <a:spAutoFit/>
          </a:bodyPr>
          <a:lstStyle>
            <a:lvl1pPr algn="r">
              <a:defRPr sz="1000">
                <a:solidFill>
                  <a:srgbClr val="FFFFFF"/>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1pPr>
      <a:lvl2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2pPr>
      <a:lvl3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3pPr>
      <a:lvl4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4pPr>
      <a:lvl5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5pPr>
      <a:lvl6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6pPr>
      <a:lvl7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7pPr>
      <a:lvl8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8pPr>
      <a:lvl9pPr marL="0" marR="0" indent="0" algn="l" defTabSz="914400" rtl="0" latinLnBrk="0">
        <a:lnSpc>
          <a:spcPct val="85000"/>
        </a:lnSpc>
        <a:spcBef>
          <a:spcPts val="0"/>
        </a:spcBef>
        <a:spcAft>
          <a:spcPts val="0"/>
        </a:spcAft>
        <a:buClrTx/>
        <a:buSzTx/>
        <a:buFontTx/>
        <a:buNone/>
        <a:tabLst/>
        <a:defRPr b="0" baseline="0" cap="none" i="0" spc="-50" strike="noStrike" sz="4800" u="none">
          <a:solidFill>
            <a:srgbClr val="404040"/>
          </a:solidFill>
          <a:uFillTx/>
          <a:latin typeface="Calibri Light"/>
          <a:ea typeface="Calibri Light"/>
          <a:cs typeface="Calibri Light"/>
          <a:sym typeface="Calibri Light"/>
        </a:defRPr>
      </a:lvl9pPr>
    </p:titleStyle>
    <p:bodyStyle>
      <a:lvl1pPr marL="91439" marR="0" indent="-91439" algn="l" defTabSz="914400" rtl="0" latinLnBrk="0">
        <a:lnSpc>
          <a:spcPct val="90000"/>
        </a:lnSpc>
        <a:spcBef>
          <a:spcPts val="1200"/>
        </a:spcBef>
        <a:spcAft>
          <a:spcPts val="0"/>
        </a:spcAft>
        <a:buClr>
          <a:schemeClr val="accent1"/>
        </a:buClr>
        <a:buSzPct val="100000"/>
        <a:buFont typeface="Calibri"/>
        <a:buChar char=" "/>
        <a:tabLst/>
        <a:defRPr b="0" baseline="0" cap="none" i="0" spc="0" strike="noStrike" sz="2000" u="none">
          <a:solidFill>
            <a:srgbClr val="404040"/>
          </a:solidFill>
          <a:uFillTx/>
          <a:latin typeface="+mj-lt"/>
          <a:ea typeface="+mj-ea"/>
          <a:cs typeface="+mj-cs"/>
          <a:sym typeface="Calibri"/>
        </a:defRPr>
      </a:lvl1pPr>
      <a:lvl2pPr marL="404368" marR="0" indent="-203200"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2pPr>
      <a:lvl3pPr marL="64530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3pPr>
      <a:lvl4pPr marL="82818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4pPr>
      <a:lvl5pPr marL="1011065" marR="0" indent="-261257"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5pPr>
      <a:lvl6pPr marL="11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6pPr>
      <a:lvl7pPr marL="13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7pPr>
      <a:lvl8pPr marL="15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8pPr>
      <a:lvl9pPr marL="1797971" marR="0" indent="-326571" algn="l" defTabSz="914400" rtl="0" latinLnBrk="0">
        <a:lnSpc>
          <a:spcPct val="90000"/>
        </a:lnSpc>
        <a:spcBef>
          <a:spcPts val="1200"/>
        </a:spcBef>
        <a:spcAft>
          <a:spcPts val="0"/>
        </a:spcAft>
        <a:buClr>
          <a:schemeClr val="accent1"/>
        </a:buClr>
        <a:buSzPct val="100000"/>
        <a:buFont typeface="Calibri"/>
        <a:buChar char="◦"/>
        <a:tabLst/>
        <a:defRPr b="0" baseline="0" cap="none" i="0" spc="0" strike="noStrike" sz="2000" u="none">
          <a:solidFill>
            <a:srgbClr val="40404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eg"/><Relationship Id="rId3" Type="http://schemas.openxmlformats.org/officeDocument/2006/relationships/image" Target="../media/image10.png"/><Relationship Id="rId4" Type="http://schemas.openxmlformats.org/officeDocument/2006/relationships/image" Target="../media/image11.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e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 Id="rId3"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jpeg"/><Relationship Id="rId4" Type="http://schemas.openxmlformats.org/officeDocument/2006/relationships/image" Target="../media/image3.jpe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Title 1"/>
          <p:cNvSpPr txBox="1"/>
          <p:nvPr>
            <p:ph type="ctrTitle"/>
          </p:nvPr>
        </p:nvSpPr>
        <p:spPr>
          <a:xfrm>
            <a:off x="-746977" y="2987898"/>
            <a:ext cx="12080386" cy="887062"/>
          </a:xfrm>
          <a:prstGeom prst="rect">
            <a:avLst/>
          </a:prstGeom>
        </p:spPr>
        <p:txBody>
          <a:bodyPr/>
          <a:lstStyle>
            <a:lvl1pPr>
              <a:defRPr spc="-100" sz="4800"/>
            </a:lvl1pPr>
          </a:lstStyle>
          <a:p>
            <a:pPr/>
            <a:r>
              <a:t>		DATA SCIENCE, MACHINE LEARNING &amp; AI</a:t>
            </a:r>
          </a:p>
        </p:txBody>
      </p:sp>
      <p:sp>
        <p:nvSpPr>
          <p:cNvPr id="110" name="Subtitle 2"/>
          <p:cNvSpPr txBox="1"/>
          <p:nvPr/>
        </p:nvSpPr>
        <p:spPr>
          <a:xfrm>
            <a:off x="8087089" y="4629186"/>
            <a:ext cx="3355146" cy="1143001"/>
          </a:xfrm>
          <a:prstGeom prst="rect">
            <a:avLst/>
          </a:prstGeom>
          <a:ln w="12700">
            <a:miter lim="400000"/>
          </a:ln>
        </p:spPr>
        <p:txBody>
          <a:bodyPr lIns="45719" rIns="45719">
            <a:normAutofit fontScale="100000" lnSpcReduction="0"/>
          </a:bodyPr>
          <a:lstStyle/>
          <a:p>
            <a:pPr defTabSz="914400">
              <a:lnSpc>
                <a:spcPct val="90000"/>
              </a:lnSpc>
              <a:spcBef>
                <a:spcPts val="1200"/>
              </a:spcBef>
              <a:defRPr cap="all" spc="200" sz="2400">
                <a:latin typeface="Calibri Light"/>
                <a:ea typeface="Calibri Light"/>
                <a:cs typeface="Calibri Light"/>
                <a:sym typeface="Calibri Light"/>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09"/>
                                        </p:tgtEl>
                                        <p:attrNameLst>
                                          <p:attrName>style.visibility</p:attrName>
                                        </p:attrNameLst>
                                      </p:cBhvr>
                                      <p:to>
                                        <p:strVal val="visible"/>
                                      </p:to>
                                    </p:set>
                                    <p:anim calcmode="lin" valueType="num">
                                      <p:cBhvr>
                                        <p:cTn id="7" dur="1000" fill="hold"/>
                                        <p:tgtEl>
                                          <p:spTgt spid="109"/>
                                        </p:tgtEl>
                                        <p:attrNameLst>
                                          <p:attrName>ppt_w</p:attrName>
                                        </p:attrNameLst>
                                      </p:cBhvr>
                                      <p:tavLst>
                                        <p:tav tm="0">
                                          <p:val>
                                            <p:strVal val="4*#ppt_w"/>
                                          </p:val>
                                        </p:tav>
                                        <p:tav tm="100000">
                                          <p:val>
                                            <p:strVal val="#ppt_w"/>
                                          </p:val>
                                        </p:tav>
                                      </p:tavLst>
                                    </p:anim>
                                    <p:anim calcmode="lin" valueType="num">
                                      <p:cBhvr>
                                        <p:cTn id="8" dur="1000" fill="hold"/>
                                        <p:tgtEl>
                                          <p:spTgt spid="109"/>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09" grpId="1"/>
    </p:bld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Title 1"/>
          <p:cNvSpPr txBox="1"/>
          <p:nvPr>
            <p:ph type="title"/>
          </p:nvPr>
        </p:nvSpPr>
        <p:spPr>
          <a:xfrm>
            <a:off x="525773" y="186557"/>
            <a:ext cx="9613863" cy="1080938"/>
          </a:xfrm>
          <a:prstGeom prst="rect">
            <a:avLst/>
          </a:prstGeom>
        </p:spPr>
        <p:txBody>
          <a:bodyPr/>
          <a:lstStyle>
            <a:lvl1pPr>
              <a:defRPr spc="-100" sz="4000"/>
            </a:lvl1pPr>
          </a:lstStyle>
          <a:p>
            <a:pPr/>
            <a:r>
              <a:t>What is Machine Learning ?</a:t>
            </a:r>
          </a:p>
        </p:txBody>
      </p:sp>
      <p:sp>
        <p:nvSpPr>
          <p:cNvPr id="201" name="Content Placeholder 2"/>
          <p:cNvSpPr txBox="1"/>
          <p:nvPr>
            <p:ph type="body" idx="1"/>
          </p:nvPr>
        </p:nvSpPr>
        <p:spPr>
          <a:xfrm>
            <a:off x="680320" y="2517176"/>
            <a:ext cx="10807636" cy="3599317"/>
          </a:xfrm>
          <a:prstGeom prst="rect">
            <a:avLst/>
          </a:prstGeom>
        </p:spPr>
        <p:txBody>
          <a:bodyPr/>
          <a:lstStyle/>
          <a:p>
            <a:pPr>
              <a:buFontTx/>
              <a:buChar char="❖"/>
            </a:pPr>
            <a:r>
              <a:t> It is a type of Artificial Intelligence that allows software applications to learn from the data and become more accurate in predicting outcomes without human intervention.</a:t>
            </a:r>
          </a:p>
          <a:p>
            <a:pPr>
              <a:buFontTx/>
              <a:buChar char="❖"/>
            </a:pPr>
          </a:p>
          <a:p>
            <a:pPr>
              <a:buFontTx/>
              <a:buChar char="❖"/>
            </a:pPr>
            <a:r>
              <a:t> In other words, it allows software apps to learn of its own by following a set of instructions.</a:t>
            </a:r>
          </a:p>
          <a:p>
            <a:pPr>
              <a:buFontTx/>
              <a:buChar char="❖"/>
            </a:pPr>
          </a:p>
          <a:p>
            <a:pPr>
              <a:buFontTx/>
              <a:buChar char="❖"/>
            </a:pPr>
            <a:r>
              <a:t> The basic Idea behind Machine Learning is to mimic the way as our brain works.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200"/>
                                        </p:tgtEl>
                                        <p:attrNameLst>
                                          <p:attrName>style.visibility</p:attrName>
                                        </p:attrNameLst>
                                      </p:cBhvr>
                                      <p:to>
                                        <p:strVal val="visible"/>
                                      </p:to>
                                    </p:set>
                                    <p:anim calcmode="lin" valueType="num">
                                      <p:cBhvr>
                                        <p:cTn id="7" dur="1000" fill="hold"/>
                                        <p:tgtEl>
                                          <p:spTgt spid="200"/>
                                        </p:tgtEl>
                                        <p:attrNameLst>
                                          <p:attrName>ppt_w</p:attrName>
                                        </p:attrNameLst>
                                      </p:cBhvr>
                                      <p:tavLst>
                                        <p:tav tm="0">
                                          <p:val>
                                            <p:strVal val="4*#ppt_w"/>
                                          </p:val>
                                        </p:tav>
                                        <p:tav tm="100000">
                                          <p:val>
                                            <p:strVal val="#ppt_w"/>
                                          </p:val>
                                        </p:tav>
                                      </p:tavLst>
                                    </p:anim>
                                    <p:anim calcmode="lin" valueType="num">
                                      <p:cBhvr>
                                        <p:cTn id="8" dur="1000" fill="hold"/>
                                        <p:tgtEl>
                                          <p:spTgt spid="20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201">
                                            <p:bg/>
                                          </p:spTgt>
                                        </p:tgtEl>
                                        <p:attrNameLst>
                                          <p:attrName>style.visibility</p:attrName>
                                        </p:attrNameLst>
                                      </p:cBhvr>
                                      <p:to>
                                        <p:strVal val="visible"/>
                                      </p:to>
                                    </p:set>
                                    <p:anim calcmode="lin" valueType="num">
                                      <p:cBhvr>
                                        <p:cTn id="13" dur="1000" fill="hold"/>
                                        <p:tgtEl>
                                          <p:spTgt spid="201">
                                            <p:bg/>
                                          </p:spTgt>
                                        </p:tgtEl>
                                        <p:attrNameLst>
                                          <p:attrName>ppt_x</p:attrName>
                                        </p:attrNameLst>
                                      </p:cBhvr>
                                      <p:tavLst>
                                        <p:tav tm="0">
                                          <p:val>
                                            <p:strVal val="#ppt_x"/>
                                          </p:val>
                                        </p:tav>
                                        <p:tav tm="100000">
                                          <p:val>
                                            <p:strVal val="#ppt_x"/>
                                          </p:val>
                                        </p:tav>
                                      </p:tavLst>
                                    </p:anim>
                                    <p:anim calcmode="lin" valueType="num">
                                      <p:cBhvr>
                                        <p:cTn id="14" dur="1000" fill="hold"/>
                                        <p:tgtEl>
                                          <p:spTgt spid="201">
                                            <p:bg/>
                                          </p:spTgt>
                                        </p:tgtEl>
                                        <p:attrNameLst>
                                          <p:attrName>ppt_y</p:attrName>
                                        </p:attrNameLst>
                                      </p:cBhvr>
                                      <p:tavLst>
                                        <p:tav tm="0">
                                          <p:val>
                                            <p:strVal val="1+#ppt_h/2"/>
                                          </p:val>
                                        </p:tav>
                                        <p:tav tm="100000">
                                          <p:val>
                                            <p:strVal val="#ppt_y"/>
                                          </p:val>
                                        </p:tav>
                                      </p:tavLst>
                                    </p:anim>
                                  </p:childTnLst>
                                </p:cTn>
                              </p:par>
                              <p:par>
                                <p:cTn id="15" presetClass="entr" nodeType="withEffect" presetSubtype="4" presetID="2" grpId="2" fill="hold">
                                  <p:stCondLst>
                                    <p:cond delay="0"/>
                                  </p:stCondLst>
                                  <p:iterate type="el" backwards="0">
                                    <p:tmAbs val="0"/>
                                  </p:iterate>
                                  <p:childTnLst>
                                    <p:set>
                                      <p:cBhvr>
                                        <p:cTn id="16" fill="hold"/>
                                        <p:tgtEl>
                                          <p:spTgt spid="201">
                                            <p:txEl>
                                              <p:pRg st="0" end="0"/>
                                            </p:txEl>
                                          </p:spTgt>
                                        </p:tgtEl>
                                        <p:attrNameLst>
                                          <p:attrName>style.visibility</p:attrName>
                                        </p:attrNameLst>
                                      </p:cBhvr>
                                      <p:to>
                                        <p:strVal val="visible"/>
                                      </p:to>
                                    </p:set>
                                    <p:anim calcmode="lin" valueType="num">
                                      <p:cBhvr>
                                        <p:cTn id="17" dur="1000" fill="hold"/>
                                        <p:tgtEl>
                                          <p:spTgt spid="201">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201">
                                            <p:txEl>
                                              <p:pRg st="0" end="0"/>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000"/>
                            </p:stCondLst>
                            <p:childTnLst>
                              <p:par>
                                <p:cTn id="20" presetClass="entr" nodeType="afterEffect" presetSubtype="4" presetID="2" grpId="2" fill="hold">
                                  <p:stCondLst>
                                    <p:cond delay="0"/>
                                  </p:stCondLst>
                                  <p:iterate type="el" backwards="0">
                                    <p:tmAbs val="0"/>
                                  </p:iterate>
                                  <p:childTnLst>
                                    <p:set>
                                      <p:cBhvr>
                                        <p:cTn id="21" fill="hold"/>
                                        <p:tgtEl>
                                          <p:spTgt spid="201">
                                            <p:txEl>
                                              <p:pRg st="1" end="1"/>
                                            </p:txEl>
                                          </p:spTgt>
                                        </p:tgtEl>
                                        <p:attrNameLst>
                                          <p:attrName>style.visibility</p:attrName>
                                        </p:attrNameLst>
                                      </p:cBhvr>
                                      <p:to>
                                        <p:strVal val="visible"/>
                                      </p:to>
                                    </p:set>
                                    <p:anim calcmode="lin" valueType="num">
                                      <p:cBhvr>
                                        <p:cTn id="22" dur="1000" fill="hold"/>
                                        <p:tgtEl>
                                          <p:spTgt spid="201">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0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4" presetID="2" grpId="2" fill="hold">
                                  <p:stCondLst>
                                    <p:cond delay="0"/>
                                  </p:stCondLst>
                                  <p:iterate type="el" backwards="0">
                                    <p:tmAbs val="0"/>
                                  </p:iterate>
                                  <p:childTnLst>
                                    <p:set>
                                      <p:cBhvr>
                                        <p:cTn id="27" fill="hold"/>
                                        <p:tgtEl>
                                          <p:spTgt spid="201">
                                            <p:txEl>
                                              <p:pRg st="2" end="2"/>
                                            </p:txEl>
                                          </p:spTgt>
                                        </p:tgtEl>
                                        <p:attrNameLst>
                                          <p:attrName>style.visibility</p:attrName>
                                        </p:attrNameLst>
                                      </p:cBhvr>
                                      <p:to>
                                        <p:strVal val="visible"/>
                                      </p:to>
                                    </p:set>
                                    <p:anim calcmode="lin" valueType="num">
                                      <p:cBhvr>
                                        <p:cTn id="28" dur="1000" fill="hold"/>
                                        <p:tgtEl>
                                          <p:spTgt spid="201">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201">
                                            <p:txEl>
                                              <p:pRg st="2" end="2"/>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Class="entr" nodeType="afterEffect" presetSubtype="4" presetID="2" grpId="2" fill="hold">
                                  <p:stCondLst>
                                    <p:cond delay="0"/>
                                  </p:stCondLst>
                                  <p:iterate type="el" backwards="0">
                                    <p:tmAbs val="0"/>
                                  </p:iterate>
                                  <p:childTnLst>
                                    <p:set>
                                      <p:cBhvr>
                                        <p:cTn id="32" fill="hold"/>
                                        <p:tgtEl>
                                          <p:spTgt spid="201">
                                            <p:txEl>
                                              <p:pRg st="3" end="3"/>
                                            </p:txEl>
                                          </p:spTgt>
                                        </p:tgtEl>
                                        <p:attrNameLst>
                                          <p:attrName>style.visibility</p:attrName>
                                        </p:attrNameLst>
                                      </p:cBhvr>
                                      <p:to>
                                        <p:strVal val="visible"/>
                                      </p:to>
                                    </p:set>
                                    <p:anim calcmode="lin" valueType="num">
                                      <p:cBhvr>
                                        <p:cTn id="33" dur="1000" fill="hold"/>
                                        <p:tgtEl>
                                          <p:spTgt spid="201">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20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4" presetID="2" grpId="2" fill="hold">
                                  <p:stCondLst>
                                    <p:cond delay="0"/>
                                  </p:stCondLst>
                                  <p:iterate type="el" backwards="0">
                                    <p:tmAbs val="0"/>
                                  </p:iterate>
                                  <p:childTnLst>
                                    <p:set>
                                      <p:cBhvr>
                                        <p:cTn id="38" fill="hold"/>
                                        <p:tgtEl>
                                          <p:spTgt spid="201">
                                            <p:txEl>
                                              <p:pRg st="4" end="4"/>
                                            </p:txEl>
                                          </p:spTgt>
                                        </p:tgtEl>
                                        <p:attrNameLst>
                                          <p:attrName>style.visibility</p:attrName>
                                        </p:attrNameLst>
                                      </p:cBhvr>
                                      <p:to>
                                        <p:strVal val="visible"/>
                                      </p:to>
                                    </p:set>
                                    <p:anim calcmode="lin" valueType="num">
                                      <p:cBhvr>
                                        <p:cTn id="39" dur="1000" fill="hold"/>
                                        <p:tgtEl>
                                          <p:spTgt spid="201">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20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01" grpId="2"/>
      <p:bldP build="whole" bldLvl="1" animBg="1" rev="0" advAuto="0" spid="200" grpId="1"/>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Title 1"/>
          <p:cNvSpPr txBox="1"/>
          <p:nvPr>
            <p:ph type="title"/>
          </p:nvPr>
        </p:nvSpPr>
        <p:spPr>
          <a:xfrm>
            <a:off x="590167" y="199437"/>
            <a:ext cx="9613863" cy="1080938"/>
          </a:xfrm>
          <a:prstGeom prst="rect">
            <a:avLst/>
          </a:prstGeom>
        </p:spPr>
        <p:txBody>
          <a:bodyPr/>
          <a:lstStyle>
            <a:lvl1pPr>
              <a:defRPr spc="-100" sz="4000"/>
            </a:lvl1pPr>
          </a:lstStyle>
          <a:p>
            <a:pPr/>
            <a:r>
              <a:t>Machine Learning - Flow</a:t>
            </a:r>
          </a:p>
        </p:txBody>
      </p:sp>
      <p:grpSp>
        <p:nvGrpSpPr>
          <p:cNvPr id="206" name="Freeform 40"/>
          <p:cNvGrpSpPr/>
          <p:nvPr/>
        </p:nvGrpSpPr>
        <p:grpSpPr>
          <a:xfrm>
            <a:off x="790047" y="2523681"/>
            <a:ext cx="1714226" cy="811889"/>
            <a:chOff x="0" y="0"/>
            <a:chExt cx="1714225" cy="811887"/>
          </a:xfrm>
        </p:grpSpPr>
        <p:sp>
          <p:nvSpPr>
            <p:cNvPr id="204" name="Shape"/>
            <p:cNvSpPr/>
            <p:nvPr/>
          </p:nvSpPr>
          <p:spPr>
            <a:xfrm>
              <a:off x="-1" y="-1"/>
              <a:ext cx="1714226"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a:solidFill>
                    <a:srgbClr val="C00000"/>
                  </a:solidFill>
                </a:defRPr>
              </a:pPr>
            </a:p>
          </p:txBody>
        </p:sp>
        <p:sp>
          <p:nvSpPr>
            <p:cNvPr id="205" name="Training Data"/>
            <p:cNvSpPr txBox="1"/>
            <p:nvPr/>
          </p:nvSpPr>
          <p:spPr>
            <a:xfrm>
              <a:off x="-1" y="199766"/>
              <a:ext cx="1714227" cy="41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700"/>
                </a:spcBef>
                <a:defRPr b="1">
                  <a:solidFill>
                    <a:srgbClr val="C00000"/>
                  </a:solidFill>
                </a:defRPr>
              </a:lvl1pPr>
            </a:lstStyle>
            <a:p>
              <a:pPr/>
              <a:r>
                <a:t>Training Data</a:t>
              </a:r>
            </a:p>
          </p:txBody>
        </p:sp>
      </p:grpSp>
      <p:sp>
        <p:nvSpPr>
          <p:cNvPr id="207" name="Right Arrow 37"/>
          <p:cNvSpPr/>
          <p:nvPr/>
        </p:nvSpPr>
        <p:spPr>
          <a:xfrm>
            <a:off x="2755432" y="2773653"/>
            <a:ext cx="714318"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grpSp>
        <p:nvGrpSpPr>
          <p:cNvPr id="210" name="Freeform 18"/>
          <p:cNvGrpSpPr/>
          <p:nvPr/>
        </p:nvGrpSpPr>
        <p:grpSpPr>
          <a:xfrm>
            <a:off x="3683975" y="2523681"/>
            <a:ext cx="1714226" cy="811888"/>
            <a:chOff x="0" y="0"/>
            <a:chExt cx="1714225" cy="811887"/>
          </a:xfrm>
        </p:grpSpPr>
        <p:sp>
          <p:nvSpPr>
            <p:cNvPr id="208" name="Shape"/>
            <p:cNvSpPr/>
            <p:nvPr/>
          </p:nvSpPr>
          <p:spPr>
            <a:xfrm>
              <a:off x="-1" y="-1"/>
              <a:ext cx="1714226"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a:solidFill>
                    <a:srgbClr val="C00000"/>
                  </a:solidFill>
                </a:defRPr>
              </a:pPr>
            </a:p>
          </p:txBody>
        </p:sp>
        <p:sp>
          <p:nvSpPr>
            <p:cNvPr id="209" name="Learn Algorithm"/>
            <p:cNvSpPr txBox="1"/>
            <p:nvPr/>
          </p:nvSpPr>
          <p:spPr>
            <a:xfrm>
              <a:off x="-1" y="199766"/>
              <a:ext cx="1714227" cy="41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700"/>
                </a:spcBef>
                <a:defRPr b="1">
                  <a:solidFill>
                    <a:srgbClr val="C00000"/>
                  </a:solidFill>
                </a:defRPr>
              </a:lvl1pPr>
            </a:lstStyle>
            <a:p>
              <a:pPr/>
              <a:r>
                <a:t>Learn Algorithm</a:t>
              </a:r>
            </a:p>
          </p:txBody>
        </p:sp>
      </p:grpSp>
      <p:grpSp>
        <p:nvGrpSpPr>
          <p:cNvPr id="213" name="Freeform 19"/>
          <p:cNvGrpSpPr/>
          <p:nvPr/>
        </p:nvGrpSpPr>
        <p:grpSpPr>
          <a:xfrm>
            <a:off x="6504333" y="2526350"/>
            <a:ext cx="1714226" cy="811888"/>
            <a:chOff x="0" y="0"/>
            <a:chExt cx="1714225" cy="811887"/>
          </a:xfrm>
        </p:grpSpPr>
        <p:sp>
          <p:nvSpPr>
            <p:cNvPr id="211" name="Shape"/>
            <p:cNvSpPr/>
            <p:nvPr/>
          </p:nvSpPr>
          <p:spPr>
            <a:xfrm>
              <a:off x="-1" y="-1"/>
              <a:ext cx="1714226"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a:solidFill>
                    <a:srgbClr val="C00000"/>
                  </a:solidFill>
                </a:defRPr>
              </a:pPr>
            </a:p>
          </p:txBody>
        </p:sp>
        <p:sp>
          <p:nvSpPr>
            <p:cNvPr id="212" name="Build Model"/>
            <p:cNvSpPr txBox="1"/>
            <p:nvPr/>
          </p:nvSpPr>
          <p:spPr>
            <a:xfrm>
              <a:off x="-1" y="199766"/>
              <a:ext cx="1714227" cy="41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700"/>
                </a:spcBef>
                <a:defRPr b="1">
                  <a:solidFill>
                    <a:srgbClr val="C00000"/>
                  </a:solidFill>
                </a:defRPr>
              </a:lvl1pPr>
            </a:lstStyle>
            <a:p>
              <a:pPr/>
              <a:r>
                <a:t>Build Model</a:t>
              </a:r>
            </a:p>
          </p:txBody>
        </p:sp>
      </p:grpSp>
      <p:grpSp>
        <p:nvGrpSpPr>
          <p:cNvPr id="216" name="Freeform 20"/>
          <p:cNvGrpSpPr/>
          <p:nvPr/>
        </p:nvGrpSpPr>
        <p:grpSpPr>
          <a:xfrm>
            <a:off x="9435193" y="2523680"/>
            <a:ext cx="1714226" cy="811888"/>
            <a:chOff x="0" y="0"/>
            <a:chExt cx="1714225" cy="811887"/>
          </a:xfrm>
        </p:grpSpPr>
        <p:sp>
          <p:nvSpPr>
            <p:cNvPr id="214" name="Shape"/>
            <p:cNvSpPr/>
            <p:nvPr/>
          </p:nvSpPr>
          <p:spPr>
            <a:xfrm>
              <a:off x="-1" y="-1"/>
              <a:ext cx="1714226"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a:solidFill>
                    <a:srgbClr val="C00000"/>
                  </a:solidFill>
                </a:defRPr>
              </a:pPr>
            </a:p>
          </p:txBody>
        </p:sp>
        <p:sp>
          <p:nvSpPr>
            <p:cNvPr id="215" name="Perform"/>
            <p:cNvSpPr txBox="1"/>
            <p:nvPr/>
          </p:nvSpPr>
          <p:spPr>
            <a:xfrm>
              <a:off x="-1" y="199766"/>
              <a:ext cx="1714227" cy="41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700"/>
                </a:spcBef>
                <a:defRPr b="1">
                  <a:solidFill>
                    <a:srgbClr val="C00000"/>
                  </a:solidFill>
                </a:defRPr>
              </a:lvl1pPr>
            </a:lstStyle>
            <a:p>
              <a:pPr/>
              <a:r>
                <a:t>Perform</a:t>
              </a:r>
            </a:p>
          </p:txBody>
        </p:sp>
      </p:grpSp>
      <p:grpSp>
        <p:nvGrpSpPr>
          <p:cNvPr id="219" name="Freeform 21"/>
          <p:cNvGrpSpPr/>
          <p:nvPr/>
        </p:nvGrpSpPr>
        <p:grpSpPr>
          <a:xfrm>
            <a:off x="9435193" y="4045039"/>
            <a:ext cx="1714226" cy="811888"/>
            <a:chOff x="0" y="0"/>
            <a:chExt cx="1714225" cy="811887"/>
          </a:xfrm>
        </p:grpSpPr>
        <p:sp>
          <p:nvSpPr>
            <p:cNvPr id="217" name="Shape"/>
            <p:cNvSpPr/>
            <p:nvPr/>
          </p:nvSpPr>
          <p:spPr>
            <a:xfrm>
              <a:off x="-1" y="-1"/>
              <a:ext cx="1714226"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a:solidFill>
                    <a:srgbClr val="C00000"/>
                  </a:solidFill>
                </a:defRPr>
              </a:pPr>
            </a:p>
          </p:txBody>
        </p:sp>
        <p:sp>
          <p:nvSpPr>
            <p:cNvPr id="218" name="Feedback"/>
            <p:cNvSpPr txBox="1"/>
            <p:nvPr/>
          </p:nvSpPr>
          <p:spPr>
            <a:xfrm>
              <a:off x="-1" y="199766"/>
              <a:ext cx="1714227" cy="41235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700"/>
                </a:spcBef>
                <a:defRPr b="1">
                  <a:solidFill>
                    <a:srgbClr val="C00000"/>
                  </a:solidFill>
                </a:defRPr>
              </a:lvl1pPr>
            </a:lstStyle>
            <a:p>
              <a:pPr/>
              <a:r>
                <a:t>Feedback</a:t>
              </a:r>
            </a:p>
          </p:txBody>
        </p:sp>
      </p:grpSp>
      <p:sp>
        <p:nvSpPr>
          <p:cNvPr id="220" name="Right Arrow 22"/>
          <p:cNvSpPr/>
          <p:nvPr/>
        </p:nvSpPr>
        <p:spPr>
          <a:xfrm>
            <a:off x="5590356" y="2802631"/>
            <a:ext cx="714319"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221" name="Right Arrow 23"/>
          <p:cNvSpPr/>
          <p:nvPr/>
        </p:nvSpPr>
        <p:spPr>
          <a:xfrm>
            <a:off x="8469717" y="2802631"/>
            <a:ext cx="714319"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222" name="Right Arrow 24"/>
          <p:cNvSpPr/>
          <p:nvPr/>
        </p:nvSpPr>
        <p:spPr>
          <a:xfrm rot="5400000">
            <a:off x="9996726" y="3554066"/>
            <a:ext cx="491881"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223" name="Bent-Up Arrow 3"/>
          <p:cNvSpPr/>
          <p:nvPr/>
        </p:nvSpPr>
        <p:spPr>
          <a:xfrm flipH="1">
            <a:off x="4346095" y="3657599"/>
            <a:ext cx="4882492" cy="8433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6200"/>
                </a:moveTo>
                <a:lnTo>
                  <a:pt x="20201" y="16200"/>
                </a:lnTo>
                <a:lnTo>
                  <a:pt x="20201" y="5400"/>
                </a:lnTo>
                <a:lnTo>
                  <a:pt x="19735" y="5400"/>
                </a:lnTo>
                <a:lnTo>
                  <a:pt x="20667" y="0"/>
                </a:lnTo>
                <a:lnTo>
                  <a:pt x="21600" y="5400"/>
                </a:lnTo>
                <a:lnTo>
                  <a:pt x="21134" y="5400"/>
                </a:lnTo>
                <a:lnTo>
                  <a:pt x="21134" y="21600"/>
                </a:lnTo>
                <a:lnTo>
                  <a:pt x="0" y="21600"/>
                </a:lnTo>
                <a:close/>
              </a:path>
            </a:pathLst>
          </a:custGeom>
          <a:solidFill>
            <a:srgbClr val="FFFFFF"/>
          </a:solidFill>
          <a:ln w="15875">
            <a:solidFill>
              <a:srgbClr val="000000"/>
            </a:solidFill>
          </a:ln>
        </p:spPr>
        <p:txBody>
          <a:bodyPr lIns="45719" rIns="45719" anchor="ctr"/>
          <a:lstStyle/>
          <a:p>
            <a:pPr algn="ctr"/>
          </a:p>
        </p:txBody>
      </p:sp>
      <p:pic>
        <p:nvPicPr>
          <p:cNvPr id="224" name="Picture 7" descr="Picture 7"/>
          <p:cNvPicPr>
            <a:picLocks noChangeAspect="1"/>
          </p:cNvPicPr>
          <p:nvPr/>
        </p:nvPicPr>
        <p:blipFill>
          <a:blip r:embed="rId2">
            <a:extLst/>
          </a:blip>
          <a:stretch>
            <a:fillRect/>
          </a:stretch>
        </p:blipFill>
        <p:spPr>
          <a:xfrm>
            <a:off x="667214" y="3510000"/>
            <a:ext cx="2836634" cy="28366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203"/>
                                        </p:tgtEl>
                                        <p:attrNameLst>
                                          <p:attrName>style.visibility</p:attrName>
                                        </p:attrNameLst>
                                      </p:cBhvr>
                                      <p:to>
                                        <p:strVal val="visible"/>
                                      </p:to>
                                    </p:set>
                                    <p:anim calcmode="lin" valueType="num">
                                      <p:cBhvr>
                                        <p:cTn id="7" dur="1000" fill="hold"/>
                                        <p:tgtEl>
                                          <p:spTgt spid="203"/>
                                        </p:tgtEl>
                                        <p:attrNameLst>
                                          <p:attrName>ppt_w</p:attrName>
                                        </p:attrNameLst>
                                      </p:cBhvr>
                                      <p:tavLst>
                                        <p:tav tm="0">
                                          <p:val>
                                            <p:strVal val="4*#ppt_w"/>
                                          </p:val>
                                        </p:tav>
                                        <p:tav tm="100000">
                                          <p:val>
                                            <p:strVal val="#ppt_w"/>
                                          </p:val>
                                        </p:tav>
                                      </p:tavLst>
                                    </p:anim>
                                    <p:anim calcmode="lin" valueType="num">
                                      <p:cBhvr>
                                        <p:cTn id="8" dur="1000" fill="hold"/>
                                        <p:tgtEl>
                                          <p:spTgt spid="20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206"/>
                                        </p:tgtEl>
                                        <p:attrNameLst>
                                          <p:attrName>style.visibility</p:attrName>
                                        </p:attrNameLst>
                                      </p:cBhvr>
                                      <p:to>
                                        <p:strVal val="visible"/>
                                      </p:to>
                                    </p:set>
                                    <p:anim calcmode="lin" valueType="num">
                                      <p:cBhvr>
                                        <p:cTn id="13" dur="1000" fill="hold"/>
                                        <p:tgtEl>
                                          <p:spTgt spid="206"/>
                                        </p:tgtEl>
                                        <p:attrNameLst>
                                          <p:attrName>ppt_x</p:attrName>
                                        </p:attrNameLst>
                                      </p:cBhvr>
                                      <p:tavLst>
                                        <p:tav tm="0">
                                          <p:val>
                                            <p:strVal val="#ppt_x"/>
                                          </p:val>
                                        </p:tav>
                                        <p:tav tm="100000">
                                          <p:val>
                                            <p:strVal val="#ppt_x"/>
                                          </p:val>
                                        </p:tav>
                                      </p:tavLst>
                                    </p:anim>
                                    <p:anim calcmode="lin" valueType="num">
                                      <p:cBhvr>
                                        <p:cTn id="14" dur="1000" fill="hold"/>
                                        <p:tgtEl>
                                          <p:spTgt spid="206"/>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Class="entr" nodeType="afterEffect" presetSubtype="4" presetID="2" grpId="3" fill="hold">
                                  <p:stCondLst>
                                    <p:cond delay="0"/>
                                  </p:stCondLst>
                                  <p:iterate type="el" backwards="0">
                                    <p:tmAbs val="0"/>
                                  </p:iterate>
                                  <p:childTnLst>
                                    <p:set>
                                      <p:cBhvr>
                                        <p:cTn id="17" fill="hold"/>
                                        <p:tgtEl>
                                          <p:spTgt spid="224"/>
                                        </p:tgtEl>
                                        <p:attrNameLst>
                                          <p:attrName>style.visibility</p:attrName>
                                        </p:attrNameLst>
                                      </p:cBhvr>
                                      <p:to>
                                        <p:strVal val="visible"/>
                                      </p:to>
                                    </p:set>
                                    <p:anim calcmode="lin" valueType="num">
                                      <p:cBhvr>
                                        <p:cTn id="18" dur="500" fill="hold"/>
                                        <p:tgtEl>
                                          <p:spTgt spid="224"/>
                                        </p:tgtEl>
                                        <p:attrNameLst>
                                          <p:attrName>ppt_x</p:attrName>
                                        </p:attrNameLst>
                                      </p:cBhvr>
                                      <p:tavLst>
                                        <p:tav tm="0">
                                          <p:val>
                                            <p:strVal val="#ppt_x"/>
                                          </p:val>
                                        </p:tav>
                                        <p:tav tm="100000">
                                          <p:val>
                                            <p:strVal val="#ppt_x"/>
                                          </p:val>
                                        </p:tav>
                                      </p:tavLst>
                                    </p:anim>
                                    <p:anim calcmode="lin" valueType="num">
                                      <p:cBhvr>
                                        <p:cTn id="19" dur="500" fill="hold"/>
                                        <p:tgtEl>
                                          <p:spTgt spid="22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ID="10" grpId="4" fill="hold">
                                  <p:stCondLst>
                                    <p:cond delay="0"/>
                                  </p:stCondLst>
                                  <p:iterate type="el" backwards="0">
                                    <p:tmAbs val="0"/>
                                  </p:iterate>
                                  <p:childTnLst>
                                    <p:set>
                                      <p:cBhvr>
                                        <p:cTn id="23" fill="hold"/>
                                        <p:tgtEl>
                                          <p:spTgt spid="207"/>
                                        </p:tgtEl>
                                        <p:attrNameLst>
                                          <p:attrName>style.visibility</p:attrName>
                                        </p:attrNameLst>
                                      </p:cBhvr>
                                      <p:to>
                                        <p:strVal val="visible"/>
                                      </p:to>
                                    </p:set>
                                    <p:animEffect filter="fade" transition="in">
                                      <p:cBhvr>
                                        <p:cTn id="24" dur="500"/>
                                        <p:tgtEl>
                                          <p:spTgt spid="207"/>
                                        </p:tgtEl>
                                      </p:cBhvr>
                                    </p:animEffect>
                                  </p:childTnLst>
                                </p:cTn>
                              </p:par>
                            </p:childTnLst>
                          </p:cTn>
                        </p:par>
                        <p:par>
                          <p:cTn id="25" fill="hold">
                            <p:stCondLst>
                              <p:cond delay="500"/>
                            </p:stCondLst>
                            <p:childTnLst>
                              <p:par>
                                <p:cTn id="26" presetClass="entr" nodeType="afterEffect" presetSubtype="4" presetID="2" grpId="5" fill="hold">
                                  <p:stCondLst>
                                    <p:cond delay="0"/>
                                  </p:stCondLst>
                                  <p:iterate type="el" backwards="0">
                                    <p:tmAbs val="0"/>
                                  </p:iterate>
                                  <p:childTnLst>
                                    <p:set>
                                      <p:cBhvr>
                                        <p:cTn id="27" fill="hold"/>
                                        <p:tgtEl>
                                          <p:spTgt spid="210"/>
                                        </p:tgtEl>
                                        <p:attrNameLst>
                                          <p:attrName>style.visibility</p:attrName>
                                        </p:attrNameLst>
                                      </p:cBhvr>
                                      <p:to>
                                        <p:strVal val="visible"/>
                                      </p:to>
                                    </p:set>
                                    <p:anim calcmode="lin" valueType="num">
                                      <p:cBhvr>
                                        <p:cTn id="28" dur="1000" fill="hold"/>
                                        <p:tgtEl>
                                          <p:spTgt spid="210"/>
                                        </p:tgtEl>
                                        <p:attrNameLst>
                                          <p:attrName>ppt_x</p:attrName>
                                        </p:attrNameLst>
                                      </p:cBhvr>
                                      <p:tavLst>
                                        <p:tav tm="0">
                                          <p:val>
                                            <p:strVal val="#ppt_x"/>
                                          </p:val>
                                        </p:tav>
                                        <p:tav tm="100000">
                                          <p:val>
                                            <p:strVal val="#ppt_x"/>
                                          </p:val>
                                        </p:tav>
                                      </p:tavLst>
                                    </p:anim>
                                    <p:anim calcmode="lin" valueType="num">
                                      <p:cBhvr>
                                        <p:cTn id="29" dur="1000" fill="hold"/>
                                        <p:tgtEl>
                                          <p:spTgt spid="210"/>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ID="10" grpId="6" fill="hold">
                                  <p:stCondLst>
                                    <p:cond delay="0"/>
                                  </p:stCondLst>
                                  <p:iterate type="el" backwards="0">
                                    <p:tmAbs val="0"/>
                                  </p:iterate>
                                  <p:childTnLst>
                                    <p:set>
                                      <p:cBhvr>
                                        <p:cTn id="33" fill="hold"/>
                                        <p:tgtEl>
                                          <p:spTgt spid="220"/>
                                        </p:tgtEl>
                                        <p:attrNameLst>
                                          <p:attrName>style.visibility</p:attrName>
                                        </p:attrNameLst>
                                      </p:cBhvr>
                                      <p:to>
                                        <p:strVal val="visible"/>
                                      </p:to>
                                    </p:set>
                                    <p:animEffect filter="fade" transition="in">
                                      <p:cBhvr>
                                        <p:cTn id="34" dur="500"/>
                                        <p:tgtEl>
                                          <p:spTgt spid="220"/>
                                        </p:tgtEl>
                                      </p:cBhvr>
                                    </p:animEffect>
                                  </p:childTnLst>
                                </p:cTn>
                              </p:par>
                            </p:childTnLst>
                          </p:cTn>
                        </p:par>
                        <p:par>
                          <p:cTn id="35" fill="hold">
                            <p:stCondLst>
                              <p:cond delay="500"/>
                            </p:stCondLst>
                            <p:childTnLst>
                              <p:par>
                                <p:cTn id="36" presetClass="entr" nodeType="afterEffect" presetSubtype="4" presetID="2" grpId="7" fill="hold">
                                  <p:stCondLst>
                                    <p:cond delay="0"/>
                                  </p:stCondLst>
                                  <p:iterate type="el" backwards="0">
                                    <p:tmAbs val="0"/>
                                  </p:iterate>
                                  <p:childTnLst>
                                    <p:set>
                                      <p:cBhvr>
                                        <p:cTn id="37" fill="hold"/>
                                        <p:tgtEl>
                                          <p:spTgt spid="213"/>
                                        </p:tgtEl>
                                        <p:attrNameLst>
                                          <p:attrName>style.visibility</p:attrName>
                                        </p:attrNameLst>
                                      </p:cBhvr>
                                      <p:to>
                                        <p:strVal val="visible"/>
                                      </p:to>
                                    </p:set>
                                    <p:anim calcmode="lin" valueType="num">
                                      <p:cBhvr>
                                        <p:cTn id="38" dur="1000" fill="hold"/>
                                        <p:tgtEl>
                                          <p:spTgt spid="213"/>
                                        </p:tgtEl>
                                        <p:attrNameLst>
                                          <p:attrName>ppt_x</p:attrName>
                                        </p:attrNameLst>
                                      </p:cBhvr>
                                      <p:tavLst>
                                        <p:tav tm="0">
                                          <p:val>
                                            <p:strVal val="#ppt_x"/>
                                          </p:val>
                                        </p:tav>
                                        <p:tav tm="100000">
                                          <p:val>
                                            <p:strVal val="#ppt_x"/>
                                          </p:val>
                                        </p:tav>
                                      </p:tavLst>
                                    </p:anim>
                                    <p:anim calcmode="lin" valueType="num">
                                      <p:cBhvr>
                                        <p:cTn id="39" dur="1000" fill="hold"/>
                                        <p:tgtEl>
                                          <p:spTgt spid="2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ID="10" grpId="8" fill="hold">
                                  <p:stCondLst>
                                    <p:cond delay="0"/>
                                  </p:stCondLst>
                                  <p:iterate type="el" backwards="0">
                                    <p:tmAbs val="0"/>
                                  </p:iterate>
                                  <p:childTnLst>
                                    <p:set>
                                      <p:cBhvr>
                                        <p:cTn id="43" fill="hold"/>
                                        <p:tgtEl>
                                          <p:spTgt spid="221"/>
                                        </p:tgtEl>
                                        <p:attrNameLst>
                                          <p:attrName>style.visibility</p:attrName>
                                        </p:attrNameLst>
                                      </p:cBhvr>
                                      <p:to>
                                        <p:strVal val="visible"/>
                                      </p:to>
                                    </p:set>
                                    <p:animEffect filter="fade" transition="in">
                                      <p:cBhvr>
                                        <p:cTn id="44" dur="500"/>
                                        <p:tgtEl>
                                          <p:spTgt spid="221"/>
                                        </p:tgtEl>
                                      </p:cBhvr>
                                    </p:animEffect>
                                  </p:childTnLst>
                                </p:cTn>
                              </p:par>
                            </p:childTnLst>
                          </p:cTn>
                        </p:par>
                        <p:par>
                          <p:cTn id="45" fill="hold">
                            <p:stCondLst>
                              <p:cond delay="500"/>
                            </p:stCondLst>
                            <p:childTnLst>
                              <p:par>
                                <p:cTn id="46" presetClass="entr" nodeType="afterEffect" presetSubtype="4" presetID="2" grpId="9" fill="hold">
                                  <p:stCondLst>
                                    <p:cond delay="0"/>
                                  </p:stCondLst>
                                  <p:iterate type="el" backwards="0">
                                    <p:tmAbs val="0"/>
                                  </p:iterate>
                                  <p:childTnLst>
                                    <p:set>
                                      <p:cBhvr>
                                        <p:cTn id="47" fill="hold"/>
                                        <p:tgtEl>
                                          <p:spTgt spid="216"/>
                                        </p:tgtEl>
                                        <p:attrNameLst>
                                          <p:attrName>style.visibility</p:attrName>
                                        </p:attrNameLst>
                                      </p:cBhvr>
                                      <p:to>
                                        <p:strVal val="visible"/>
                                      </p:to>
                                    </p:set>
                                    <p:anim calcmode="lin" valueType="num">
                                      <p:cBhvr>
                                        <p:cTn id="48" dur="1000" fill="hold"/>
                                        <p:tgtEl>
                                          <p:spTgt spid="216"/>
                                        </p:tgtEl>
                                        <p:attrNameLst>
                                          <p:attrName>ppt_x</p:attrName>
                                        </p:attrNameLst>
                                      </p:cBhvr>
                                      <p:tavLst>
                                        <p:tav tm="0">
                                          <p:val>
                                            <p:strVal val="#ppt_x"/>
                                          </p:val>
                                        </p:tav>
                                        <p:tav tm="100000">
                                          <p:val>
                                            <p:strVal val="#ppt_x"/>
                                          </p:val>
                                        </p:tav>
                                      </p:tavLst>
                                    </p:anim>
                                    <p:anim calcmode="lin" valueType="num">
                                      <p:cBhvr>
                                        <p:cTn id="49" dur="1000" fill="hold"/>
                                        <p:tgtEl>
                                          <p:spTgt spid="216"/>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ID="10" grpId="10" fill="hold">
                                  <p:stCondLst>
                                    <p:cond delay="0"/>
                                  </p:stCondLst>
                                  <p:iterate type="el" backwards="0">
                                    <p:tmAbs val="0"/>
                                  </p:iterate>
                                  <p:childTnLst>
                                    <p:set>
                                      <p:cBhvr>
                                        <p:cTn id="53" fill="hold"/>
                                        <p:tgtEl>
                                          <p:spTgt spid="222"/>
                                        </p:tgtEl>
                                        <p:attrNameLst>
                                          <p:attrName>style.visibility</p:attrName>
                                        </p:attrNameLst>
                                      </p:cBhvr>
                                      <p:to>
                                        <p:strVal val="visible"/>
                                      </p:to>
                                    </p:set>
                                    <p:animEffect filter="fade" transition="in">
                                      <p:cBhvr>
                                        <p:cTn id="54" dur="500"/>
                                        <p:tgtEl>
                                          <p:spTgt spid="222"/>
                                        </p:tgtEl>
                                      </p:cBhvr>
                                    </p:animEffect>
                                  </p:childTnLst>
                                </p:cTn>
                              </p:par>
                            </p:childTnLst>
                          </p:cTn>
                        </p:par>
                        <p:par>
                          <p:cTn id="55" fill="hold">
                            <p:stCondLst>
                              <p:cond delay="500"/>
                            </p:stCondLst>
                            <p:childTnLst>
                              <p:par>
                                <p:cTn id="56" presetClass="entr" nodeType="afterEffect" presetSubtype="4" presetID="2" grpId="11" fill="hold">
                                  <p:stCondLst>
                                    <p:cond delay="0"/>
                                  </p:stCondLst>
                                  <p:iterate type="el" backwards="0">
                                    <p:tmAbs val="0"/>
                                  </p:iterate>
                                  <p:childTnLst>
                                    <p:set>
                                      <p:cBhvr>
                                        <p:cTn id="57" fill="hold"/>
                                        <p:tgtEl>
                                          <p:spTgt spid="219"/>
                                        </p:tgtEl>
                                        <p:attrNameLst>
                                          <p:attrName>style.visibility</p:attrName>
                                        </p:attrNameLst>
                                      </p:cBhvr>
                                      <p:to>
                                        <p:strVal val="visible"/>
                                      </p:to>
                                    </p:set>
                                    <p:anim calcmode="lin" valueType="num">
                                      <p:cBhvr>
                                        <p:cTn id="58" dur="1000" fill="hold"/>
                                        <p:tgtEl>
                                          <p:spTgt spid="219"/>
                                        </p:tgtEl>
                                        <p:attrNameLst>
                                          <p:attrName>ppt_x</p:attrName>
                                        </p:attrNameLst>
                                      </p:cBhvr>
                                      <p:tavLst>
                                        <p:tav tm="0">
                                          <p:val>
                                            <p:strVal val="#ppt_x"/>
                                          </p:val>
                                        </p:tav>
                                        <p:tav tm="100000">
                                          <p:val>
                                            <p:strVal val="#ppt_x"/>
                                          </p:val>
                                        </p:tav>
                                      </p:tavLst>
                                    </p:anim>
                                    <p:anim calcmode="lin" valueType="num">
                                      <p:cBhvr>
                                        <p:cTn id="59" dur="1000" fill="hold"/>
                                        <p:tgtEl>
                                          <p:spTgt spid="219"/>
                                        </p:tgtEl>
                                        <p:attrNameLst>
                                          <p:attrName>ppt_y</p:attrName>
                                        </p:attrNameLst>
                                      </p:cBhvr>
                                      <p:tavLst>
                                        <p:tav tm="0">
                                          <p:val>
                                            <p:strVal val="1+#ppt_h/2"/>
                                          </p:val>
                                        </p:tav>
                                        <p:tav tm="100000">
                                          <p:val>
                                            <p:strVal val="#ppt_y"/>
                                          </p:val>
                                        </p:tav>
                                      </p:tavLst>
                                    </p:anim>
                                  </p:childTnLst>
                                </p:cTn>
                              </p:par>
                            </p:childTnLst>
                          </p:cTn>
                        </p:par>
                        <p:par>
                          <p:cTn id="60" fill="hold">
                            <p:stCondLst>
                              <p:cond delay="1500"/>
                            </p:stCondLst>
                            <p:childTnLst>
                              <p:par>
                                <p:cTn id="61" presetClass="entr" nodeType="afterEffect" presetID="10" grpId="12" fill="hold">
                                  <p:stCondLst>
                                    <p:cond delay="750"/>
                                  </p:stCondLst>
                                  <p:iterate type="el" backwards="0">
                                    <p:tmAbs val="0"/>
                                  </p:iterate>
                                  <p:childTnLst>
                                    <p:set>
                                      <p:cBhvr>
                                        <p:cTn id="62" fill="hold"/>
                                        <p:tgtEl>
                                          <p:spTgt spid="223"/>
                                        </p:tgtEl>
                                        <p:attrNameLst>
                                          <p:attrName>style.visibility</p:attrName>
                                        </p:attrNameLst>
                                      </p:cBhvr>
                                      <p:to>
                                        <p:strVal val="visible"/>
                                      </p:to>
                                    </p:set>
                                    <p:animEffect filter="fade" transition="in">
                                      <p:cBhvr>
                                        <p:cTn id="63" dur="500"/>
                                        <p:tgtEl>
                                          <p:spTgt spid="2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5"/>
      <p:bldP build="whole" bldLvl="1" animBg="1" rev="0" advAuto="0" spid="223" grpId="12"/>
      <p:bldP build="whole" bldLvl="1" animBg="1" rev="0" advAuto="0" spid="220" grpId="6"/>
      <p:bldP build="whole" bldLvl="1" animBg="1" rev="0" advAuto="0" spid="203" grpId="1"/>
      <p:bldP build="whole" bldLvl="1" animBg="1" rev="0" advAuto="0" spid="221" grpId="8"/>
      <p:bldP build="whole" bldLvl="1" animBg="1" rev="0" advAuto="0" spid="222" grpId="10"/>
      <p:bldP build="whole" bldLvl="1" animBg="1" rev="0" advAuto="0" spid="219" grpId="11"/>
      <p:bldP build="whole" bldLvl="1" animBg="1" rev="0" advAuto="0" spid="216" grpId="9"/>
      <p:bldP build="whole" bldLvl="1" animBg="1" rev="0" advAuto="0" spid="206" grpId="2"/>
      <p:bldP build="whole" bldLvl="1" animBg="1" rev="0" advAuto="0" spid="213" grpId="7"/>
      <p:bldP build="whole" bldLvl="1" animBg="1" rev="0" advAuto="0" spid="224" grpId="3"/>
      <p:bldP build="whole" bldLvl="1" animBg="1" rev="0" advAuto="0" spid="207"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6" name="Title 1"/>
          <p:cNvSpPr txBox="1"/>
          <p:nvPr>
            <p:ph type="title"/>
          </p:nvPr>
        </p:nvSpPr>
        <p:spPr>
          <a:xfrm>
            <a:off x="590167" y="238068"/>
            <a:ext cx="9613863" cy="1080939"/>
          </a:xfrm>
          <a:prstGeom prst="rect">
            <a:avLst/>
          </a:prstGeom>
        </p:spPr>
        <p:txBody>
          <a:bodyPr/>
          <a:lstStyle>
            <a:lvl1pPr>
              <a:defRPr spc="-100" sz="4000"/>
            </a:lvl1pPr>
          </a:lstStyle>
          <a:p>
            <a:pPr/>
            <a:r>
              <a:t>Machine Learning - Types</a:t>
            </a:r>
          </a:p>
        </p:txBody>
      </p:sp>
      <p:grpSp>
        <p:nvGrpSpPr>
          <p:cNvPr id="229" name="Pentagon 6"/>
          <p:cNvGrpSpPr/>
          <p:nvPr/>
        </p:nvGrpSpPr>
        <p:grpSpPr>
          <a:xfrm>
            <a:off x="295419" y="2571411"/>
            <a:ext cx="4270422" cy="759658"/>
            <a:chOff x="0" y="0"/>
            <a:chExt cx="4270421" cy="759657"/>
          </a:xfrm>
        </p:grpSpPr>
        <p:sp>
          <p:nvSpPr>
            <p:cNvPr id="227" name="Shape"/>
            <p:cNvSpPr/>
            <p:nvPr/>
          </p:nvSpPr>
          <p:spPr>
            <a:xfrm flipH="1">
              <a:off x="0" y="0"/>
              <a:ext cx="4270422" cy="7596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679" y="0"/>
                  </a:lnTo>
                  <a:lnTo>
                    <a:pt x="21600" y="10800"/>
                  </a:lnTo>
                  <a:lnTo>
                    <a:pt x="19679" y="21600"/>
                  </a:lnTo>
                  <a:lnTo>
                    <a:pt x="0" y="21600"/>
                  </a:lnTo>
                  <a:close/>
                </a:path>
              </a:pathLst>
            </a:custGeom>
            <a:solidFill>
              <a:srgbClr val="0E0D11"/>
            </a:solidFill>
            <a:ln w="15875" cap="flat">
              <a:solidFill>
                <a:srgbClr val="266C88"/>
              </a:solidFill>
              <a:prstDash val="solid"/>
              <a:round/>
            </a:ln>
            <a:effectLst/>
          </p:spPr>
          <p:txBody>
            <a:bodyPr wrap="square" lIns="45719" tIns="45719" rIns="45719" bIns="45719" numCol="1" anchor="ctr">
              <a:noAutofit/>
            </a:bodyPr>
            <a:lstStyle/>
            <a:p>
              <a:pPr algn="ctr">
                <a:defRPr b="1" sz="2200">
                  <a:solidFill>
                    <a:srgbClr val="FFFFFF"/>
                  </a:solidFill>
                </a:defRPr>
              </a:pPr>
            </a:p>
          </p:txBody>
        </p:sp>
        <p:sp>
          <p:nvSpPr>
            <p:cNvPr id="228" name="SUPERVISED LEARNING"/>
            <p:cNvSpPr txBox="1"/>
            <p:nvPr/>
          </p:nvSpPr>
          <p:spPr>
            <a:xfrm>
              <a:off x="243571" y="187140"/>
              <a:ext cx="3973193" cy="385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200">
                  <a:solidFill>
                    <a:srgbClr val="FFFFFF"/>
                  </a:solidFill>
                </a:defRPr>
              </a:lvl1pPr>
            </a:lstStyle>
            <a:p>
              <a:pPr/>
              <a:r>
                <a:t>SUPERVISED LEARNING</a:t>
              </a:r>
            </a:p>
          </p:txBody>
        </p:sp>
      </p:grpSp>
      <p:sp>
        <p:nvSpPr>
          <p:cNvPr id="230" name="Hexagon 27"/>
          <p:cNvSpPr/>
          <p:nvPr/>
        </p:nvSpPr>
        <p:spPr>
          <a:xfrm rot="16200000">
            <a:off x="4684241" y="4287375"/>
            <a:ext cx="1533380" cy="1444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088" y="0"/>
                </a:lnTo>
                <a:lnTo>
                  <a:pt x="16512" y="0"/>
                </a:lnTo>
                <a:lnTo>
                  <a:pt x="21600" y="10800"/>
                </a:lnTo>
                <a:lnTo>
                  <a:pt x="16512" y="21600"/>
                </a:lnTo>
                <a:lnTo>
                  <a:pt x="5088" y="21600"/>
                </a:lnTo>
                <a:close/>
              </a:path>
            </a:pathLst>
          </a:custGeom>
          <a:solidFill>
            <a:srgbClr val="1A4A5D"/>
          </a:solidFill>
          <a:ln w="15875">
            <a:solidFill>
              <a:srgbClr val="266C88"/>
            </a:solidFill>
          </a:ln>
        </p:spPr>
        <p:txBody>
          <a:bodyPr lIns="45719" rIns="45719" anchor="ctr"/>
          <a:lstStyle/>
          <a:p>
            <a:pPr algn="ctr">
              <a:defRPr sz="5400"/>
            </a:pPr>
          </a:p>
        </p:txBody>
      </p:sp>
      <p:grpSp>
        <p:nvGrpSpPr>
          <p:cNvPr id="233" name="Pentagon 28"/>
          <p:cNvGrpSpPr/>
          <p:nvPr/>
        </p:nvGrpSpPr>
        <p:grpSpPr>
          <a:xfrm>
            <a:off x="307139" y="4639362"/>
            <a:ext cx="4270422" cy="757313"/>
            <a:chOff x="0" y="0"/>
            <a:chExt cx="4270421" cy="757312"/>
          </a:xfrm>
        </p:grpSpPr>
        <p:sp>
          <p:nvSpPr>
            <p:cNvPr id="231" name="Shape"/>
            <p:cNvSpPr/>
            <p:nvPr/>
          </p:nvSpPr>
          <p:spPr>
            <a:xfrm flipH="1">
              <a:off x="0" y="0"/>
              <a:ext cx="4270422" cy="757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685" y="0"/>
                  </a:lnTo>
                  <a:lnTo>
                    <a:pt x="21600" y="10800"/>
                  </a:lnTo>
                  <a:lnTo>
                    <a:pt x="19685" y="21600"/>
                  </a:lnTo>
                  <a:lnTo>
                    <a:pt x="0" y="21600"/>
                  </a:lnTo>
                  <a:close/>
                </a:path>
              </a:pathLst>
            </a:custGeom>
            <a:solidFill>
              <a:srgbClr val="1A4A5D"/>
            </a:solidFill>
            <a:ln w="15875" cap="flat">
              <a:solidFill>
                <a:srgbClr val="266C88"/>
              </a:solidFill>
              <a:prstDash val="solid"/>
              <a:round/>
            </a:ln>
            <a:effectLst/>
          </p:spPr>
          <p:txBody>
            <a:bodyPr wrap="square" lIns="45719" tIns="45719" rIns="45719" bIns="45719" numCol="1" anchor="ctr">
              <a:noAutofit/>
            </a:bodyPr>
            <a:lstStyle/>
            <a:p>
              <a:pPr algn="ctr">
                <a:defRPr b="1" sz="2200">
                  <a:solidFill>
                    <a:srgbClr val="FFFFFF"/>
                  </a:solidFill>
                </a:defRPr>
              </a:pPr>
            </a:p>
          </p:txBody>
        </p:sp>
        <p:sp>
          <p:nvSpPr>
            <p:cNvPr id="232" name="REINFORCEMENT LEARNING"/>
            <p:cNvSpPr txBox="1"/>
            <p:nvPr/>
          </p:nvSpPr>
          <p:spPr>
            <a:xfrm>
              <a:off x="242985" y="185968"/>
              <a:ext cx="3973779" cy="38537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200">
                  <a:solidFill>
                    <a:srgbClr val="FFFFFF"/>
                  </a:solidFill>
                </a:defRPr>
              </a:lvl1pPr>
            </a:lstStyle>
            <a:p>
              <a:pPr/>
              <a:r>
                <a:t>REINFORCEMENT LEARNING</a:t>
              </a:r>
            </a:p>
          </p:txBody>
        </p:sp>
      </p:grpSp>
      <p:sp>
        <p:nvSpPr>
          <p:cNvPr id="234" name="TextBox 29"/>
          <p:cNvSpPr txBox="1"/>
          <p:nvPr/>
        </p:nvSpPr>
        <p:spPr>
          <a:xfrm>
            <a:off x="5192143" y="4453382"/>
            <a:ext cx="851097" cy="947847"/>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FFFFF"/>
                </a:solidFill>
              </a:defRPr>
            </a:lvl1pPr>
          </a:lstStyle>
          <a:p>
            <a:pPr/>
            <a:r>
              <a:t>3</a:t>
            </a:r>
          </a:p>
        </p:txBody>
      </p:sp>
      <p:sp>
        <p:nvSpPr>
          <p:cNvPr id="235" name="Hexagon 30"/>
          <p:cNvSpPr/>
          <p:nvPr/>
        </p:nvSpPr>
        <p:spPr>
          <a:xfrm rot="16200000">
            <a:off x="6129114" y="3278358"/>
            <a:ext cx="1533380" cy="1444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088" y="0"/>
                </a:lnTo>
                <a:lnTo>
                  <a:pt x="16512" y="0"/>
                </a:lnTo>
                <a:lnTo>
                  <a:pt x="21600" y="10800"/>
                </a:lnTo>
                <a:lnTo>
                  <a:pt x="16512" y="21600"/>
                </a:lnTo>
                <a:lnTo>
                  <a:pt x="5088" y="21600"/>
                </a:lnTo>
                <a:close/>
              </a:path>
            </a:pathLst>
          </a:custGeom>
          <a:solidFill>
            <a:srgbClr val="5B696B"/>
          </a:solidFill>
          <a:ln w="15875">
            <a:solidFill>
              <a:srgbClr val="266C88"/>
            </a:solidFill>
          </a:ln>
        </p:spPr>
        <p:txBody>
          <a:bodyPr lIns="45719" rIns="45719" anchor="ctr"/>
          <a:lstStyle/>
          <a:p>
            <a:pPr algn="ctr">
              <a:defRPr sz="5400"/>
            </a:pPr>
          </a:p>
        </p:txBody>
      </p:sp>
      <p:sp>
        <p:nvSpPr>
          <p:cNvPr id="236" name="TextBox 32"/>
          <p:cNvSpPr txBox="1"/>
          <p:nvPr/>
        </p:nvSpPr>
        <p:spPr>
          <a:xfrm>
            <a:off x="6637016" y="3444364"/>
            <a:ext cx="851097" cy="9478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FFFFF"/>
                </a:solidFill>
              </a:defRPr>
            </a:lvl1pPr>
          </a:lstStyle>
          <a:p>
            <a:pPr/>
            <a:r>
              <a:t>2</a:t>
            </a:r>
          </a:p>
        </p:txBody>
      </p:sp>
      <p:grpSp>
        <p:nvGrpSpPr>
          <p:cNvPr id="239" name="Pentagon 10"/>
          <p:cNvGrpSpPr/>
          <p:nvPr/>
        </p:nvGrpSpPr>
        <p:grpSpPr>
          <a:xfrm>
            <a:off x="7782948" y="3612420"/>
            <a:ext cx="4090185" cy="759658"/>
            <a:chOff x="0" y="0"/>
            <a:chExt cx="4090184" cy="759657"/>
          </a:xfrm>
        </p:grpSpPr>
        <p:sp>
          <p:nvSpPr>
            <p:cNvPr id="237" name="Shape"/>
            <p:cNvSpPr/>
            <p:nvPr/>
          </p:nvSpPr>
          <p:spPr>
            <a:xfrm>
              <a:off x="-1" y="-1"/>
              <a:ext cx="4090186" cy="7596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594" y="0"/>
                  </a:lnTo>
                  <a:lnTo>
                    <a:pt x="21600" y="10800"/>
                  </a:lnTo>
                  <a:lnTo>
                    <a:pt x="19594" y="21600"/>
                  </a:lnTo>
                  <a:lnTo>
                    <a:pt x="0" y="21600"/>
                  </a:lnTo>
                  <a:close/>
                </a:path>
              </a:pathLst>
            </a:custGeom>
            <a:solidFill>
              <a:srgbClr val="5B696B"/>
            </a:solidFill>
            <a:ln w="12700" cap="flat">
              <a:solidFill>
                <a:srgbClr val="266C88"/>
              </a:solidFill>
              <a:prstDash val="solid"/>
              <a:round/>
            </a:ln>
            <a:effectLst/>
          </p:spPr>
          <p:txBody>
            <a:bodyPr wrap="square" lIns="45719" tIns="45719" rIns="45719" bIns="45719" numCol="1" anchor="ctr">
              <a:noAutofit/>
            </a:bodyPr>
            <a:lstStyle/>
            <a:p>
              <a:pPr algn="ctr">
                <a:defRPr b="1" sz="2200">
                  <a:solidFill>
                    <a:srgbClr val="FFFFFF"/>
                  </a:solidFill>
                </a:defRPr>
              </a:pPr>
            </a:p>
          </p:txBody>
        </p:sp>
        <p:sp>
          <p:nvSpPr>
            <p:cNvPr id="238" name="UNSUPERVISED LEARNING"/>
            <p:cNvSpPr txBox="1"/>
            <p:nvPr/>
          </p:nvSpPr>
          <p:spPr>
            <a:xfrm>
              <a:off x="52069" y="187140"/>
              <a:ext cx="3796132" cy="38537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2200">
                  <a:solidFill>
                    <a:srgbClr val="FFFFFF"/>
                  </a:solidFill>
                </a:defRPr>
              </a:lvl1pPr>
            </a:lstStyle>
            <a:p>
              <a:pPr/>
              <a:r>
                <a:t>UNSUPERVISED LEARNING</a:t>
              </a:r>
            </a:p>
          </p:txBody>
        </p:sp>
      </p:grpSp>
      <p:sp>
        <p:nvSpPr>
          <p:cNvPr id="240" name="Hexagon 33"/>
          <p:cNvSpPr/>
          <p:nvPr/>
        </p:nvSpPr>
        <p:spPr>
          <a:xfrm rot="16200000">
            <a:off x="4677788" y="2228801"/>
            <a:ext cx="1533380" cy="14448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088" y="0"/>
                </a:lnTo>
                <a:lnTo>
                  <a:pt x="16512" y="0"/>
                </a:lnTo>
                <a:lnTo>
                  <a:pt x="21600" y="10800"/>
                </a:lnTo>
                <a:lnTo>
                  <a:pt x="16512" y="21600"/>
                </a:lnTo>
                <a:lnTo>
                  <a:pt x="5088" y="21600"/>
                </a:lnTo>
                <a:close/>
              </a:path>
            </a:pathLst>
          </a:custGeom>
          <a:solidFill>
            <a:srgbClr val="0E0D11"/>
          </a:solidFill>
          <a:ln w="15875">
            <a:solidFill>
              <a:srgbClr val="266C88"/>
            </a:solidFill>
          </a:ln>
        </p:spPr>
        <p:txBody>
          <a:bodyPr lIns="45719" rIns="45719" anchor="ctr"/>
          <a:lstStyle/>
          <a:p>
            <a:pPr algn="ctr">
              <a:defRPr sz="5400"/>
            </a:pPr>
          </a:p>
        </p:txBody>
      </p:sp>
      <p:sp>
        <p:nvSpPr>
          <p:cNvPr id="241" name="TextBox 34"/>
          <p:cNvSpPr txBox="1"/>
          <p:nvPr/>
        </p:nvSpPr>
        <p:spPr>
          <a:xfrm>
            <a:off x="5192143" y="2374800"/>
            <a:ext cx="851097" cy="947848"/>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6600">
                <a:solidFill>
                  <a:srgbClr val="FFFFFF"/>
                </a:solidFill>
              </a:defRPr>
            </a:lvl1pPr>
          </a:lstStyle>
          <a:p>
            <a:pPr/>
            <a:r>
              <a:t>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226"/>
                                        </p:tgtEl>
                                        <p:attrNameLst>
                                          <p:attrName>style.visibility</p:attrName>
                                        </p:attrNameLst>
                                      </p:cBhvr>
                                      <p:to>
                                        <p:strVal val="visible"/>
                                      </p:to>
                                    </p:set>
                                    <p:anim calcmode="lin" valueType="num">
                                      <p:cBhvr>
                                        <p:cTn id="7" dur="1000" fill="hold"/>
                                        <p:tgtEl>
                                          <p:spTgt spid="226"/>
                                        </p:tgtEl>
                                        <p:attrNameLst>
                                          <p:attrName>ppt_w</p:attrName>
                                        </p:attrNameLst>
                                      </p:cBhvr>
                                      <p:tavLst>
                                        <p:tav tm="0">
                                          <p:val>
                                            <p:strVal val="4*#ppt_w"/>
                                          </p:val>
                                        </p:tav>
                                        <p:tav tm="100000">
                                          <p:val>
                                            <p:strVal val="#ppt_w"/>
                                          </p:val>
                                        </p:tav>
                                      </p:tavLst>
                                    </p:anim>
                                    <p:anim calcmode="lin" valueType="num">
                                      <p:cBhvr>
                                        <p:cTn id="8" dur="1000" fill="hold"/>
                                        <p:tgtEl>
                                          <p:spTgt spid="22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240"/>
                                        </p:tgtEl>
                                        <p:attrNameLst>
                                          <p:attrName>style.visibility</p:attrName>
                                        </p:attrNameLst>
                                      </p:cBhvr>
                                      <p:to>
                                        <p:strVal val="visible"/>
                                      </p:to>
                                    </p:set>
                                    <p:animEffect filter="fade" transition="in">
                                      <p:cBhvr>
                                        <p:cTn id="13" dur="500"/>
                                        <p:tgtEl>
                                          <p:spTgt spid="240"/>
                                        </p:tgtEl>
                                      </p:cBhvr>
                                    </p:animEffect>
                                  </p:childTnLst>
                                </p:cTn>
                              </p:par>
                            </p:childTnLst>
                          </p:cTn>
                        </p:par>
                        <p:par>
                          <p:cTn id="14" fill="hold">
                            <p:stCondLst>
                              <p:cond delay="500"/>
                            </p:stCondLst>
                            <p:childTnLst>
                              <p:par>
                                <p:cTn id="15" presetClass="entr" nodeType="afterEffect" presetID="10" grpId="3" fill="hold">
                                  <p:stCondLst>
                                    <p:cond delay="0"/>
                                  </p:stCondLst>
                                  <p:iterate type="el" backwards="0">
                                    <p:tmAbs val="0"/>
                                  </p:iterate>
                                  <p:childTnLst>
                                    <p:set>
                                      <p:cBhvr>
                                        <p:cTn id="16" fill="hold"/>
                                        <p:tgtEl>
                                          <p:spTgt spid="241"/>
                                        </p:tgtEl>
                                        <p:attrNameLst>
                                          <p:attrName>style.visibility</p:attrName>
                                        </p:attrNameLst>
                                      </p:cBhvr>
                                      <p:to>
                                        <p:strVal val="visible"/>
                                      </p:to>
                                    </p:set>
                                    <p:animEffect filter="fade" transition="in">
                                      <p:cBhvr>
                                        <p:cTn id="17" dur="500"/>
                                        <p:tgtEl>
                                          <p:spTgt spid="241"/>
                                        </p:tgtEl>
                                      </p:cBhvr>
                                    </p:animEffect>
                                  </p:childTnLst>
                                </p:cTn>
                              </p:par>
                            </p:childTnLst>
                          </p:cTn>
                        </p:par>
                        <p:par>
                          <p:cTn id="18" fill="hold">
                            <p:stCondLst>
                              <p:cond delay="1000"/>
                            </p:stCondLst>
                            <p:childTnLst>
                              <p:par>
                                <p:cTn id="19" presetClass="entr" nodeType="afterEffect" presetSubtype="10" presetID="3" grpId="4" fill="hold">
                                  <p:stCondLst>
                                    <p:cond delay="750"/>
                                  </p:stCondLst>
                                  <p:iterate type="el" backwards="0">
                                    <p:tmAbs val="0"/>
                                  </p:iterate>
                                  <p:childTnLst>
                                    <p:set>
                                      <p:cBhvr>
                                        <p:cTn id="20" fill="hold"/>
                                        <p:tgtEl>
                                          <p:spTgt spid="229"/>
                                        </p:tgtEl>
                                        <p:attrNameLst>
                                          <p:attrName>style.visibility</p:attrName>
                                        </p:attrNameLst>
                                      </p:cBhvr>
                                      <p:to>
                                        <p:strVal val="visible"/>
                                      </p:to>
                                    </p:set>
                                    <p:animEffect filter="blinds(horizontal)" transition="in">
                                      <p:cBhvr>
                                        <p:cTn id="21" dur="500"/>
                                        <p:tgtEl>
                                          <p:spTgt spid="229"/>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10" grpId="5" fill="hold">
                                  <p:stCondLst>
                                    <p:cond delay="0"/>
                                  </p:stCondLst>
                                  <p:iterate type="el" backwards="0">
                                    <p:tmAbs val="0"/>
                                  </p:iterate>
                                  <p:childTnLst>
                                    <p:set>
                                      <p:cBhvr>
                                        <p:cTn id="25" fill="hold"/>
                                        <p:tgtEl>
                                          <p:spTgt spid="236"/>
                                        </p:tgtEl>
                                        <p:attrNameLst>
                                          <p:attrName>style.visibility</p:attrName>
                                        </p:attrNameLst>
                                      </p:cBhvr>
                                      <p:to>
                                        <p:strVal val="visible"/>
                                      </p:to>
                                    </p:set>
                                    <p:animEffect filter="fade" transition="in">
                                      <p:cBhvr>
                                        <p:cTn id="26" dur="500"/>
                                        <p:tgtEl>
                                          <p:spTgt spid="236"/>
                                        </p:tgtEl>
                                      </p:cBhvr>
                                    </p:animEffect>
                                  </p:childTnLst>
                                </p:cTn>
                              </p:par>
                            </p:childTnLst>
                          </p:cTn>
                        </p:par>
                        <p:par>
                          <p:cTn id="27" fill="hold">
                            <p:stCondLst>
                              <p:cond delay="500"/>
                            </p:stCondLst>
                            <p:childTnLst>
                              <p:par>
                                <p:cTn id="28" presetClass="entr" nodeType="afterEffect" presetID="10" grpId="6" fill="hold">
                                  <p:stCondLst>
                                    <p:cond delay="0"/>
                                  </p:stCondLst>
                                  <p:iterate type="el" backwards="0">
                                    <p:tmAbs val="0"/>
                                  </p:iterate>
                                  <p:childTnLst>
                                    <p:set>
                                      <p:cBhvr>
                                        <p:cTn id="29" fill="hold"/>
                                        <p:tgtEl>
                                          <p:spTgt spid="235"/>
                                        </p:tgtEl>
                                        <p:attrNameLst>
                                          <p:attrName>style.visibility</p:attrName>
                                        </p:attrNameLst>
                                      </p:cBhvr>
                                      <p:to>
                                        <p:strVal val="visible"/>
                                      </p:to>
                                    </p:set>
                                    <p:animEffect filter="fade" transition="in">
                                      <p:cBhvr>
                                        <p:cTn id="30" dur="500"/>
                                        <p:tgtEl>
                                          <p:spTgt spid="235"/>
                                        </p:tgtEl>
                                      </p:cBhvr>
                                    </p:animEffect>
                                  </p:childTnLst>
                                </p:cTn>
                              </p:par>
                            </p:childTnLst>
                          </p:cTn>
                        </p:par>
                        <p:par>
                          <p:cTn id="31" fill="hold">
                            <p:stCondLst>
                              <p:cond delay="1000"/>
                            </p:stCondLst>
                            <p:childTnLst>
                              <p:par>
                                <p:cTn id="32" presetClass="entr" nodeType="afterEffect" presetSubtype="10" presetID="3" grpId="7" fill="hold">
                                  <p:stCondLst>
                                    <p:cond delay="750"/>
                                  </p:stCondLst>
                                  <p:iterate type="el" backwards="0">
                                    <p:tmAbs val="0"/>
                                  </p:iterate>
                                  <p:childTnLst>
                                    <p:set>
                                      <p:cBhvr>
                                        <p:cTn id="33" fill="hold"/>
                                        <p:tgtEl>
                                          <p:spTgt spid="239"/>
                                        </p:tgtEl>
                                        <p:attrNameLst>
                                          <p:attrName>style.visibility</p:attrName>
                                        </p:attrNameLst>
                                      </p:cBhvr>
                                      <p:to>
                                        <p:strVal val="visible"/>
                                      </p:to>
                                    </p:set>
                                    <p:animEffect filter="blinds(horizontal)" transition="in">
                                      <p:cBhvr>
                                        <p:cTn id="34" dur="500"/>
                                        <p:tgtEl>
                                          <p:spTgt spid="239"/>
                                        </p:tgtEl>
                                      </p:cBhvr>
                                    </p:animEffect>
                                  </p:childTnLst>
                                </p:cTn>
                              </p:par>
                            </p:childTnLst>
                          </p:cTn>
                        </p:par>
                      </p:childTnLst>
                    </p:cTn>
                  </p:par>
                  <p:par>
                    <p:cTn id="35" fill="hold">
                      <p:stCondLst>
                        <p:cond delay="indefinite"/>
                      </p:stCondLst>
                      <p:childTnLst>
                        <p:par>
                          <p:cTn id="36" fill="hold">
                            <p:stCondLst>
                              <p:cond delay="0"/>
                            </p:stCondLst>
                            <p:childTnLst>
                              <p:par>
                                <p:cTn id="37" presetClass="entr" nodeType="clickEffect" presetID="10" grpId="8" fill="hold">
                                  <p:stCondLst>
                                    <p:cond delay="0"/>
                                  </p:stCondLst>
                                  <p:iterate type="el" backwards="0">
                                    <p:tmAbs val="0"/>
                                  </p:iterate>
                                  <p:childTnLst>
                                    <p:set>
                                      <p:cBhvr>
                                        <p:cTn id="38" fill="hold"/>
                                        <p:tgtEl>
                                          <p:spTgt spid="234"/>
                                        </p:tgtEl>
                                        <p:attrNameLst>
                                          <p:attrName>style.visibility</p:attrName>
                                        </p:attrNameLst>
                                      </p:cBhvr>
                                      <p:to>
                                        <p:strVal val="visible"/>
                                      </p:to>
                                    </p:set>
                                    <p:animEffect filter="fade" transition="in">
                                      <p:cBhvr>
                                        <p:cTn id="39" dur="500"/>
                                        <p:tgtEl>
                                          <p:spTgt spid="234"/>
                                        </p:tgtEl>
                                      </p:cBhvr>
                                    </p:animEffect>
                                  </p:childTnLst>
                                </p:cTn>
                              </p:par>
                            </p:childTnLst>
                          </p:cTn>
                        </p:par>
                        <p:par>
                          <p:cTn id="40" fill="hold">
                            <p:stCondLst>
                              <p:cond delay="500"/>
                            </p:stCondLst>
                            <p:childTnLst>
                              <p:par>
                                <p:cTn id="41" presetClass="entr" nodeType="afterEffect" presetID="10" grpId="9" fill="hold">
                                  <p:stCondLst>
                                    <p:cond delay="0"/>
                                  </p:stCondLst>
                                  <p:iterate type="el" backwards="0">
                                    <p:tmAbs val="0"/>
                                  </p:iterate>
                                  <p:childTnLst>
                                    <p:set>
                                      <p:cBhvr>
                                        <p:cTn id="42" fill="hold"/>
                                        <p:tgtEl>
                                          <p:spTgt spid="230"/>
                                        </p:tgtEl>
                                        <p:attrNameLst>
                                          <p:attrName>style.visibility</p:attrName>
                                        </p:attrNameLst>
                                      </p:cBhvr>
                                      <p:to>
                                        <p:strVal val="visible"/>
                                      </p:to>
                                    </p:set>
                                    <p:animEffect filter="fade" transition="in">
                                      <p:cBhvr>
                                        <p:cTn id="43" dur="500"/>
                                        <p:tgtEl>
                                          <p:spTgt spid="230"/>
                                        </p:tgtEl>
                                      </p:cBhvr>
                                    </p:animEffect>
                                  </p:childTnLst>
                                </p:cTn>
                              </p:par>
                            </p:childTnLst>
                          </p:cTn>
                        </p:par>
                        <p:par>
                          <p:cTn id="44" fill="hold">
                            <p:stCondLst>
                              <p:cond delay="1000"/>
                            </p:stCondLst>
                            <p:childTnLst>
                              <p:par>
                                <p:cTn id="45" presetClass="entr" nodeType="afterEffect" presetSubtype="10" presetID="3" grpId="10" fill="hold">
                                  <p:stCondLst>
                                    <p:cond delay="750"/>
                                  </p:stCondLst>
                                  <p:iterate type="el" backwards="0">
                                    <p:tmAbs val="0"/>
                                  </p:iterate>
                                  <p:childTnLst>
                                    <p:set>
                                      <p:cBhvr>
                                        <p:cTn id="46" fill="hold"/>
                                        <p:tgtEl>
                                          <p:spTgt spid="233"/>
                                        </p:tgtEl>
                                        <p:attrNameLst>
                                          <p:attrName>style.visibility</p:attrName>
                                        </p:attrNameLst>
                                      </p:cBhvr>
                                      <p:to>
                                        <p:strVal val="visible"/>
                                      </p:to>
                                    </p:set>
                                    <p:animEffect filter="blinds(horizontal)" transition="in">
                                      <p:cBhvr>
                                        <p:cTn id="47" dur="500"/>
                                        <p:tgtEl>
                                          <p:spTgt spid="2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5" grpId="6"/>
      <p:bldP build="whole" bldLvl="1" animBg="1" rev="0" advAuto="0" spid="241" grpId="3"/>
      <p:bldP build="whole" bldLvl="1" animBg="1" rev="0" advAuto="0" spid="234" grpId="8"/>
      <p:bldP build="whole" bldLvl="1" animBg="1" rev="0" advAuto="0" spid="230" grpId="9"/>
      <p:bldP build="whole" bldLvl="1" animBg="1" rev="0" advAuto="0" spid="229" grpId="4"/>
      <p:bldP build="whole" bldLvl="1" animBg="1" rev="0" advAuto="0" spid="240" grpId="2"/>
      <p:bldP build="whole" bldLvl="1" animBg="1" rev="0" advAuto="0" spid="239" grpId="7"/>
      <p:bldP build="whole" bldLvl="1" animBg="1" rev="0" advAuto="0" spid="233" grpId="10"/>
      <p:bldP build="whole" bldLvl="1" animBg="1" rev="0" advAuto="0" spid="226" grpId="1"/>
      <p:bldP build="whole" bldLvl="1" animBg="1" rev="0" advAuto="0" spid="236" grpId="5"/>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3" name="Title 1"/>
          <p:cNvSpPr txBox="1"/>
          <p:nvPr>
            <p:ph type="title"/>
          </p:nvPr>
        </p:nvSpPr>
        <p:spPr>
          <a:xfrm>
            <a:off x="590167" y="315345"/>
            <a:ext cx="9613863" cy="1080939"/>
          </a:xfrm>
          <a:prstGeom prst="rect">
            <a:avLst/>
          </a:prstGeom>
        </p:spPr>
        <p:txBody>
          <a:bodyPr/>
          <a:lstStyle>
            <a:lvl1pPr>
              <a:defRPr spc="-100" sz="4000"/>
            </a:lvl1pPr>
          </a:lstStyle>
          <a:p>
            <a:pPr/>
            <a:r>
              <a:t>SUPERVISED LEARNING</a:t>
            </a:r>
          </a:p>
        </p:txBody>
      </p:sp>
      <p:grpSp>
        <p:nvGrpSpPr>
          <p:cNvPr id="249" name="Horizontal Scroll 2"/>
          <p:cNvGrpSpPr/>
          <p:nvPr/>
        </p:nvGrpSpPr>
        <p:grpSpPr>
          <a:xfrm>
            <a:off x="1055076" y="1829191"/>
            <a:ext cx="9875522" cy="1350500"/>
            <a:chOff x="0" y="0"/>
            <a:chExt cx="9875520" cy="1350499"/>
          </a:xfrm>
        </p:grpSpPr>
        <p:grpSp>
          <p:nvGrpSpPr>
            <p:cNvPr id="247" name="Group"/>
            <p:cNvGrpSpPr/>
            <p:nvPr/>
          </p:nvGrpSpPr>
          <p:grpSpPr>
            <a:xfrm>
              <a:off x="-1" y="-1"/>
              <a:ext cx="9875522" cy="1350501"/>
              <a:chOff x="0" y="0"/>
              <a:chExt cx="9875520" cy="1350499"/>
            </a:xfrm>
          </p:grpSpPr>
          <p:sp>
            <p:nvSpPr>
              <p:cNvPr id="244" name="Shape"/>
              <p:cNvSpPr/>
              <p:nvPr/>
            </p:nvSpPr>
            <p:spPr>
              <a:xfrm>
                <a:off x="-1" y="-1"/>
                <a:ext cx="9875521" cy="135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17" y="0"/>
                      <a:pt x="21415" y="0"/>
                    </a:cubicBezTo>
                    <a:cubicBezTo>
                      <a:pt x="21313" y="0"/>
                      <a:pt x="21231" y="604"/>
                      <a:pt x="21231" y="1350"/>
                    </a:cubicBezTo>
                    <a:lnTo>
                      <a:pt x="21231" y="2700"/>
                    </a:lnTo>
                    <a:lnTo>
                      <a:pt x="185" y="2700"/>
                    </a:lnTo>
                    <a:cubicBezTo>
                      <a:pt x="83" y="2700"/>
                      <a:pt x="0" y="3304"/>
                      <a:pt x="0" y="4050"/>
                    </a:cubicBezTo>
                    <a:lnTo>
                      <a:pt x="0" y="20250"/>
                    </a:lnTo>
                    <a:cubicBezTo>
                      <a:pt x="0" y="20996"/>
                      <a:pt x="83" y="21600"/>
                      <a:pt x="185" y="21600"/>
                    </a:cubicBezTo>
                    <a:cubicBezTo>
                      <a:pt x="287" y="21600"/>
                      <a:pt x="369" y="20996"/>
                      <a:pt x="369" y="20250"/>
                    </a:cubicBezTo>
                    <a:lnTo>
                      <a:pt x="369" y="18900"/>
                    </a:lnTo>
                    <a:lnTo>
                      <a:pt x="21415" y="18900"/>
                    </a:lnTo>
                    <a:cubicBezTo>
                      <a:pt x="21517"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45" name="Shape"/>
              <p:cNvSpPr/>
              <p:nvPr/>
            </p:nvSpPr>
            <p:spPr>
              <a:xfrm>
                <a:off x="84406" y="-1"/>
                <a:ext cx="9791115" cy="3376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03" y="21600"/>
                      <a:pt x="186" y="19182"/>
                      <a:pt x="186" y="16200"/>
                    </a:cubicBezTo>
                    <a:cubicBezTo>
                      <a:pt x="186" y="14709"/>
                      <a:pt x="145" y="13500"/>
                      <a:pt x="93" y="13500"/>
                    </a:cubicBezTo>
                    <a:cubicBezTo>
                      <a:pt x="42" y="13500"/>
                      <a:pt x="0" y="14709"/>
                      <a:pt x="0" y="16200"/>
                    </a:cubicBezTo>
                    <a:close/>
                    <a:moveTo>
                      <a:pt x="21414" y="10800"/>
                    </a:moveTo>
                    <a:cubicBezTo>
                      <a:pt x="21517" y="10800"/>
                      <a:pt x="21600" y="8382"/>
                      <a:pt x="21600" y="5400"/>
                    </a:cubicBezTo>
                    <a:cubicBezTo>
                      <a:pt x="21600" y="2418"/>
                      <a:pt x="21517" y="0"/>
                      <a:pt x="21414" y="0"/>
                    </a:cubicBezTo>
                    <a:cubicBezTo>
                      <a:pt x="21311" y="0"/>
                      <a:pt x="21228" y="2418"/>
                      <a:pt x="21228" y="5400"/>
                    </a:cubicBezTo>
                    <a:cubicBezTo>
                      <a:pt x="21228" y="6891"/>
                      <a:pt x="21269" y="8100"/>
                      <a:pt x="21321" y="8100"/>
                    </a:cubicBezTo>
                    <a:cubicBezTo>
                      <a:pt x="21372" y="8100"/>
                      <a:pt x="21414" y="6891"/>
                      <a:pt x="21414"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246" name="Shape"/>
              <p:cNvSpPr/>
              <p:nvPr/>
            </p:nvSpPr>
            <p:spPr>
              <a:xfrm>
                <a:off x="-1" y="-1"/>
                <a:ext cx="9875521" cy="1350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83" y="2700"/>
                      <a:pt x="185" y="2700"/>
                    </a:cubicBezTo>
                    <a:lnTo>
                      <a:pt x="21231" y="2700"/>
                    </a:lnTo>
                    <a:lnTo>
                      <a:pt x="21231" y="1350"/>
                    </a:lnTo>
                    <a:cubicBezTo>
                      <a:pt x="21231" y="604"/>
                      <a:pt x="21313" y="0"/>
                      <a:pt x="21415" y="0"/>
                    </a:cubicBezTo>
                    <a:cubicBezTo>
                      <a:pt x="21517" y="0"/>
                      <a:pt x="21600" y="604"/>
                      <a:pt x="21600" y="1350"/>
                    </a:cubicBezTo>
                    <a:lnTo>
                      <a:pt x="21600" y="17550"/>
                    </a:lnTo>
                    <a:cubicBezTo>
                      <a:pt x="21600" y="18296"/>
                      <a:pt x="21517" y="18900"/>
                      <a:pt x="21415" y="18900"/>
                    </a:cubicBezTo>
                    <a:lnTo>
                      <a:pt x="369" y="18900"/>
                    </a:lnTo>
                    <a:lnTo>
                      <a:pt x="369" y="20250"/>
                    </a:lnTo>
                    <a:cubicBezTo>
                      <a:pt x="369" y="20996"/>
                      <a:pt x="287" y="21600"/>
                      <a:pt x="185" y="21600"/>
                    </a:cubicBezTo>
                    <a:cubicBezTo>
                      <a:pt x="83" y="21600"/>
                      <a:pt x="0" y="20996"/>
                      <a:pt x="0" y="20250"/>
                    </a:cubicBezTo>
                    <a:close/>
                    <a:moveTo>
                      <a:pt x="21231" y="2700"/>
                    </a:moveTo>
                    <a:lnTo>
                      <a:pt x="21415" y="2700"/>
                    </a:lnTo>
                    <a:cubicBezTo>
                      <a:pt x="21517" y="2700"/>
                      <a:pt x="21600" y="2096"/>
                      <a:pt x="21600" y="1350"/>
                    </a:cubicBezTo>
                    <a:moveTo>
                      <a:pt x="21415" y="2700"/>
                    </a:moveTo>
                    <a:lnTo>
                      <a:pt x="21415" y="1350"/>
                    </a:lnTo>
                    <a:cubicBezTo>
                      <a:pt x="21415" y="1723"/>
                      <a:pt x="21374" y="2025"/>
                      <a:pt x="21323" y="2025"/>
                    </a:cubicBezTo>
                    <a:cubicBezTo>
                      <a:pt x="21272" y="2025"/>
                      <a:pt x="21231" y="1723"/>
                      <a:pt x="21231" y="1350"/>
                    </a:cubicBezTo>
                    <a:moveTo>
                      <a:pt x="185" y="5400"/>
                    </a:moveTo>
                    <a:lnTo>
                      <a:pt x="185" y="4050"/>
                    </a:lnTo>
                    <a:cubicBezTo>
                      <a:pt x="185" y="3677"/>
                      <a:pt x="226" y="3375"/>
                      <a:pt x="277" y="3375"/>
                    </a:cubicBezTo>
                    <a:cubicBezTo>
                      <a:pt x="328" y="3375"/>
                      <a:pt x="369" y="3677"/>
                      <a:pt x="369" y="4050"/>
                    </a:cubicBezTo>
                    <a:cubicBezTo>
                      <a:pt x="369" y="4796"/>
                      <a:pt x="287" y="5400"/>
                      <a:pt x="185" y="5400"/>
                    </a:cubicBezTo>
                    <a:cubicBezTo>
                      <a:pt x="83" y="5400"/>
                      <a:pt x="0" y="4796"/>
                      <a:pt x="0" y="4050"/>
                    </a:cubicBezTo>
                    <a:moveTo>
                      <a:pt x="369" y="4050"/>
                    </a:moveTo>
                    <a:lnTo>
                      <a:pt x="36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248" name="It is where we have a input variable(X) and output variable(Y) and we use an algorithm to learn the mapping function from the input to the output."/>
            <p:cNvSpPr txBox="1"/>
            <p:nvPr/>
          </p:nvSpPr>
          <p:spPr>
            <a:xfrm>
              <a:off x="222469" y="362655"/>
              <a:ext cx="9514988"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It is where we have a input variable(X) and output variable(Y) and we use an algorithm to learn the mapping function from the input to the output.</a:t>
              </a:r>
            </a:p>
          </p:txBody>
        </p:sp>
      </p:grpSp>
      <p:grpSp>
        <p:nvGrpSpPr>
          <p:cNvPr id="252" name="Flowchart: Alternate Process 3"/>
          <p:cNvGrpSpPr/>
          <p:nvPr/>
        </p:nvGrpSpPr>
        <p:grpSpPr>
          <a:xfrm>
            <a:off x="5143879" y="3254783"/>
            <a:ext cx="1885072" cy="773724"/>
            <a:chOff x="0" y="0"/>
            <a:chExt cx="1885070" cy="773723"/>
          </a:xfrm>
        </p:grpSpPr>
        <p:sp>
          <p:nvSpPr>
            <p:cNvPr id="250" name="Shape"/>
            <p:cNvSpPr/>
            <p:nvPr/>
          </p:nvSpPr>
          <p:spPr>
            <a:xfrm>
              <a:off x="0" y="-1"/>
              <a:ext cx="1885072" cy="7737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662" y="0"/>
                    <a:pt x="1478" y="0"/>
                  </a:cubicBezTo>
                  <a:lnTo>
                    <a:pt x="20122" y="0"/>
                  </a:lnTo>
                  <a:cubicBezTo>
                    <a:pt x="20938" y="0"/>
                    <a:pt x="21600" y="1612"/>
                    <a:pt x="21600" y="3600"/>
                  </a:cubicBezTo>
                  <a:lnTo>
                    <a:pt x="21600" y="18000"/>
                  </a:lnTo>
                  <a:cubicBezTo>
                    <a:pt x="21600" y="19988"/>
                    <a:pt x="20938" y="21600"/>
                    <a:pt x="20122" y="21600"/>
                  </a:cubicBezTo>
                  <a:lnTo>
                    <a:pt x="1478" y="21600"/>
                  </a:lnTo>
                  <a:cubicBezTo>
                    <a:pt x="662" y="21600"/>
                    <a:pt x="0" y="19988"/>
                    <a:pt x="0" y="18000"/>
                  </a:cubicBezTo>
                  <a:close/>
                </a:path>
              </a:pathLst>
            </a:custGeom>
            <a:solidFill>
              <a:srgbClr val="FFFFFF"/>
            </a:solidFill>
            <a:ln w="15875" cap="flat">
              <a:solidFill>
                <a:schemeClr val="accent2"/>
              </a:solidFill>
              <a:prstDash val="solid"/>
              <a:round/>
            </a:ln>
            <a:effectLst/>
          </p:spPr>
          <p:txBody>
            <a:bodyPr wrap="square" lIns="45719" tIns="45719" rIns="45719" bIns="45719" numCol="1" anchor="ctr">
              <a:noAutofit/>
            </a:bodyPr>
            <a:lstStyle/>
            <a:p>
              <a:pPr algn="ctr">
                <a:defRPr b="1" sz="3200"/>
              </a:pPr>
            </a:p>
          </p:txBody>
        </p:sp>
        <p:sp>
          <p:nvSpPr>
            <p:cNvPr id="251" name="Y = f(X)"/>
            <p:cNvSpPr txBox="1"/>
            <p:nvPr/>
          </p:nvSpPr>
          <p:spPr>
            <a:xfrm>
              <a:off x="118134" y="138338"/>
              <a:ext cx="1648803" cy="4970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b="1" sz="3200"/>
              </a:lvl1pPr>
            </a:lstStyle>
            <a:p>
              <a:pPr/>
              <a:r>
                <a:t>Y = f(X)</a:t>
              </a:r>
            </a:p>
          </p:txBody>
        </p:sp>
      </p:grpSp>
      <p:grpSp>
        <p:nvGrpSpPr>
          <p:cNvPr id="261" name="Bevel 12"/>
          <p:cNvGrpSpPr/>
          <p:nvPr/>
        </p:nvGrpSpPr>
        <p:grpSpPr>
          <a:xfrm>
            <a:off x="1209825" y="4368508"/>
            <a:ext cx="2546252" cy="717454"/>
            <a:chOff x="0" y="0"/>
            <a:chExt cx="2546251" cy="717453"/>
          </a:xfrm>
        </p:grpSpPr>
        <p:grpSp>
          <p:nvGrpSpPr>
            <p:cNvPr id="259" name="Group"/>
            <p:cNvGrpSpPr/>
            <p:nvPr/>
          </p:nvGrpSpPr>
          <p:grpSpPr>
            <a:xfrm>
              <a:off x="0" y="-1"/>
              <a:ext cx="2546252" cy="717455"/>
              <a:chOff x="0" y="0"/>
              <a:chExt cx="2546252" cy="717453"/>
            </a:xfrm>
          </p:grpSpPr>
          <p:sp>
            <p:nvSpPr>
              <p:cNvPr id="253"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a:pPr>
              </a:p>
            </p:txBody>
          </p:sp>
          <p:sp>
            <p:nvSpPr>
              <p:cNvPr id="254"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600"/>
                </a:pPr>
              </a:p>
            </p:txBody>
          </p:sp>
          <p:sp>
            <p:nvSpPr>
              <p:cNvPr id="255"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600"/>
                </a:pPr>
              </a:p>
            </p:txBody>
          </p:sp>
          <p:sp>
            <p:nvSpPr>
              <p:cNvPr id="256"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1600"/>
                </a:pPr>
              </a:p>
            </p:txBody>
          </p:sp>
          <p:sp>
            <p:nvSpPr>
              <p:cNvPr id="257"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1600"/>
                </a:pPr>
              </a:p>
            </p:txBody>
          </p:sp>
          <p:sp>
            <p:nvSpPr>
              <p:cNvPr id="258"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defRPr sz="1600"/>
                </a:pPr>
              </a:p>
            </p:txBody>
          </p:sp>
        </p:grpSp>
        <p:sp>
          <p:nvSpPr>
            <p:cNvPr id="260" name="LINEAR REGRESSION"/>
            <p:cNvSpPr txBox="1"/>
            <p:nvPr/>
          </p:nvSpPr>
          <p:spPr>
            <a:xfrm>
              <a:off x="143339" y="208429"/>
              <a:ext cx="2259574" cy="300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lvl1pPr>
            </a:lstStyle>
            <a:p>
              <a:pPr/>
              <a:r>
                <a:t>LINEAR REGRESSION</a:t>
              </a:r>
            </a:p>
          </p:txBody>
        </p:sp>
      </p:grpSp>
      <p:grpSp>
        <p:nvGrpSpPr>
          <p:cNvPr id="270" name="Bevel 13"/>
          <p:cNvGrpSpPr/>
          <p:nvPr/>
        </p:nvGrpSpPr>
        <p:grpSpPr>
          <a:xfrm>
            <a:off x="4836943" y="4368508"/>
            <a:ext cx="2546253" cy="717454"/>
            <a:chOff x="0" y="0"/>
            <a:chExt cx="2546251" cy="717453"/>
          </a:xfrm>
        </p:grpSpPr>
        <p:grpSp>
          <p:nvGrpSpPr>
            <p:cNvPr id="268" name="Group"/>
            <p:cNvGrpSpPr/>
            <p:nvPr/>
          </p:nvGrpSpPr>
          <p:grpSpPr>
            <a:xfrm>
              <a:off x="0" y="-1"/>
              <a:ext cx="2546252" cy="717455"/>
              <a:chOff x="0" y="0"/>
              <a:chExt cx="2546252" cy="717453"/>
            </a:xfrm>
          </p:grpSpPr>
          <p:sp>
            <p:nvSpPr>
              <p:cNvPr id="262"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defRPr sz="1600"/>
                </a:pPr>
              </a:p>
            </p:txBody>
          </p:sp>
          <p:sp>
            <p:nvSpPr>
              <p:cNvPr id="263"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defRPr sz="1600"/>
                </a:pPr>
              </a:p>
            </p:txBody>
          </p:sp>
          <p:sp>
            <p:nvSpPr>
              <p:cNvPr id="264"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1600"/>
                </a:pPr>
              </a:p>
            </p:txBody>
          </p:sp>
          <p:sp>
            <p:nvSpPr>
              <p:cNvPr id="265"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defRPr sz="1600"/>
                </a:pPr>
              </a:p>
            </p:txBody>
          </p:sp>
          <p:sp>
            <p:nvSpPr>
              <p:cNvPr id="266"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defRPr sz="1600"/>
                </a:pPr>
              </a:p>
            </p:txBody>
          </p:sp>
          <p:sp>
            <p:nvSpPr>
              <p:cNvPr id="267"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defRPr sz="1600"/>
                </a:pPr>
              </a:p>
            </p:txBody>
          </p:sp>
        </p:grpSp>
        <p:sp>
          <p:nvSpPr>
            <p:cNvPr id="269" name="LOGISTIC REGRESSION"/>
            <p:cNvSpPr txBox="1"/>
            <p:nvPr/>
          </p:nvSpPr>
          <p:spPr>
            <a:xfrm>
              <a:off x="143339" y="208429"/>
              <a:ext cx="2259574" cy="30059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1600"/>
              </a:lvl1pPr>
            </a:lstStyle>
            <a:p>
              <a:pPr/>
              <a:r>
                <a:t>LOGISTIC REGRESSION</a:t>
              </a:r>
            </a:p>
          </p:txBody>
        </p:sp>
      </p:grpSp>
      <p:grpSp>
        <p:nvGrpSpPr>
          <p:cNvPr id="279" name="Bevel 14"/>
          <p:cNvGrpSpPr/>
          <p:nvPr/>
        </p:nvGrpSpPr>
        <p:grpSpPr>
          <a:xfrm>
            <a:off x="8379662" y="4368506"/>
            <a:ext cx="2546253" cy="717454"/>
            <a:chOff x="0" y="0"/>
            <a:chExt cx="2546251" cy="717453"/>
          </a:xfrm>
        </p:grpSpPr>
        <p:grpSp>
          <p:nvGrpSpPr>
            <p:cNvPr id="277" name="Group"/>
            <p:cNvGrpSpPr/>
            <p:nvPr/>
          </p:nvGrpSpPr>
          <p:grpSpPr>
            <a:xfrm>
              <a:off x="0" y="-1"/>
              <a:ext cx="2546252" cy="717455"/>
              <a:chOff x="0" y="0"/>
              <a:chExt cx="2546252" cy="717453"/>
            </a:xfrm>
          </p:grpSpPr>
          <p:sp>
            <p:nvSpPr>
              <p:cNvPr id="271"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72"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273"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274"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p>
            </p:txBody>
          </p:sp>
          <p:sp>
            <p:nvSpPr>
              <p:cNvPr id="275"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p>
            </p:txBody>
          </p:sp>
          <p:sp>
            <p:nvSpPr>
              <p:cNvPr id="276"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278" name="DESCISION TREE"/>
            <p:cNvSpPr txBox="1"/>
            <p:nvPr/>
          </p:nvSpPr>
          <p:spPr>
            <a:xfrm>
              <a:off x="143339" y="192182"/>
              <a:ext cx="2259574"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DESCISION TREE</a:t>
              </a:r>
            </a:p>
          </p:txBody>
        </p:sp>
      </p:grpSp>
      <p:grpSp>
        <p:nvGrpSpPr>
          <p:cNvPr id="288" name="Bevel 15"/>
          <p:cNvGrpSpPr/>
          <p:nvPr/>
        </p:nvGrpSpPr>
        <p:grpSpPr>
          <a:xfrm>
            <a:off x="1209825" y="5350902"/>
            <a:ext cx="2546252" cy="717454"/>
            <a:chOff x="0" y="0"/>
            <a:chExt cx="2546251" cy="717453"/>
          </a:xfrm>
        </p:grpSpPr>
        <p:grpSp>
          <p:nvGrpSpPr>
            <p:cNvPr id="286" name="Group"/>
            <p:cNvGrpSpPr/>
            <p:nvPr/>
          </p:nvGrpSpPr>
          <p:grpSpPr>
            <a:xfrm>
              <a:off x="0" y="-1"/>
              <a:ext cx="2546252" cy="717455"/>
              <a:chOff x="0" y="0"/>
              <a:chExt cx="2546252" cy="717453"/>
            </a:xfrm>
          </p:grpSpPr>
          <p:sp>
            <p:nvSpPr>
              <p:cNvPr id="280"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81"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282"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283"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p>
            </p:txBody>
          </p:sp>
          <p:sp>
            <p:nvSpPr>
              <p:cNvPr id="284"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p>
            </p:txBody>
          </p:sp>
          <p:sp>
            <p:nvSpPr>
              <p:cNvPr id="285"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287" name="RANDOM FOREST"/>
            <p:cNvSpPr txBox="1"/>
            <p:nvPr/>
          </p:nvSpPr>
          <p:spPr>
            <a:xfrm>
              <a:off x="143339" y="192182"/>
              <a:ext cx="2259574"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RANDOM FOREST</a:t>
              </a:r>
            </a:p>
          </p:txBody>
        </p:sp>
      </p:grpSp>
      <p:grpSp>
        <p:nvGrpSpPr>
          <p:cNvPr id="297" name="Bevel 16"/>
          <p:cNvGrpSpPr/>
          <p:nvPr/>
        </p:nvGrpSpPr>
        <p:grpSpPr>
          <a:xfrm>
            <a:off x="4836943" y="5350902"/>
            <a:ext cx="2546253" cy="717454"/>
            <a:chOff x="0" y="0"/>
            <a:chExt cx="2546251" cy="717453"/>
          </a:xfrm>
        </p:grpSpPr>
        <p:grpSp>
          <p:nvGrpSpPr>
            <p:cNvPr id="295" name="Group"/>
            <p:cNvGrpSpPr/>
            <p:nvPr/>
          </p:nvGrpSpPr>
          <p:grpSpPr>
            <a:xfrm>
              <a:off x="0" y="-1"/>
              <a:ext cx="2546252" cy="717455"/>
              <a:chOff x="0" y="0"/>
              <a:chExt cx="2546252" cy="717453"/>
            </a:xfrm>
          </p:grpSpPr>
          <p:sp>
            <p:nvSpPr>
              <p:cNvPr id="289"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90"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291"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292"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p>
            </p:txBody>
          </p:sp>
          <p:sp>
            <p:nvSpPr>
              <p:cNvPr id="293"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p>
            </p:txBody>
          </p:sp>
          <p:sp>
            <p:nvSpPr>
              <p:cNvPr id="294"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296" name="KNN"/>
            <p:cNvSpPr txBox="1"/>
            <p:nvPr/>
          </p:nvSpPr>
          <p:spPr>
            <a:xfrm>
              <a:off x="143339" y="192182"/>
              <a:ext cx="2259574"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KNN</a:t>
              </a:r>
            </a:p>
          </p:txBody>
        </p:sp>
      </p:grpSp>
      <p:grpSp>
        <p:nvGrpSpPr>
          <p:cNvPr id="306" name="Bevel 17"/>
          <p:cNvGrpSpPr/>
          <p:nvPr/>
        </p:nvGrpSpPr>
        <p:grpSpPr>
          <a:xfrm>
            <a:off x="8379662" y="5350902"/>
            <a:ext cx="2546253" cy="717454"/>
            <a:chOff x="0" y="0"/>
            <a:chExt cx="2546251" cy="717453"/>
          </a:xfrm>
        </p:grpSpPr>
        <p:grpSp>
          <p:nvGrpSpPr>
            <p:cNvPr id="304" name="Group"/>
            <p:cNvGrpSpPr/>
            <p:nvPr/>
          </p:nvGrpSpPr>
          <p:grpSpPr>
            <a:xfrm>
              <a:off x="0" y="-1"/>
              <a:ext cx="2546252" cy="717455"/>
              <a:chOff x="0" y="0"/>
              <a:chExt cx="2546252" cy="717453"/>
            </a:xfrm>
          </p:grpSpPr>
          <p:sp>
            <p:nvSpPr>
              <p:cNvPr id="298" name="Rectangle"/>
              <p:cNvSpPr/>
              <p:nvPr/>
            </p:nvSpPr>
            <p:spPr>
              <a:xfrm>
                <a:off x="0" y="-1"/>
                <a:ext cx="2546252" cy="717455"/>
              </a:xfrm>
              <a:prstGeom prst="rect">
                <a:avLst/>
              </a:prstGeom>
              <a:solidFill>
                <a:srgbClr val="FFFFFF"/>
              </a:solidFill>
              <a:ln w="12700" cap="flat">
                <a:noFill/>
                <a:miter lim="400000"/>
              </a:ln>
              <a:effectLst/>
            </p:spPr>
            <p:txBody>
              <a:bodyPr wrap="square" lIns="45719" tIns="45719" rIns="45719" bIns="45719" numCol="1" anchor="ctr">
                <a:noAutofit/>
              </a:bodyPr>
              <a:lstStyle/>
              <a:p>
                <a:pPr algn="ctr"/>
              </a:p>
            </p:txBody>
          </p:sp>
          <p:sp>
            <p:nvSpPr>
              <p:cNvPr id="299" name="Shape"/>
              <p:cNvSpPr/>
              <p:nvPr/>
            </p:nvSpPr>
            <p:spPr>
              <a:xfrm>
                <a:off x="0" y="-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0839" y="21600"/>
                    </a:lnTo>
                    <a:lnTo>
                      <a:pt x="761" y="21600"/>
                    </a:lnTo>
                    <a:close/>
                  </a:path>
                </a:pathLst>
              </a:custGeom>
              <a:solidFill>
                <a:srgbClr val="FFFFFF">
                  <a:alpha val="20000"/>
                </a:srgbClr>
              </a:solidFill>
              <a:ln w="12700" cap="flat">
                <a:noFill/>
                <a:miter lim="400000"/>
              </a:ln>
              <a:effectLst/>
            </p:spPr>
            <p:txBody>
              <a:bodyPr wrap="square" lIns="45719" tIns="45719" rIns="45719" bIns="45719" numCol="1" anchor="ctr">
                <a:noAutofit/>
              </a:bodyPr>
              <a:lstStyle/>
              <a:p>
                <a:pPr algn="ctr"/>
              </a:p>
            </p:txBody>
          </p:sp>
          <p:sp>
            <p:nvSpPr>
              <p:cNvPr id="300" name="Shape"/>
              <p:cNvSpPr/>
              <p:nvPr/>
            </p:nvSpPr>
            <p:spPr>
              <a:xfrm>
                <a:off x="0" y="627771"/>
                <a:ext cx="2546253" cy="8968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761" y="0"/>
                    </a:lnTo>
                    <a:lnTo>
                      <a:pt x="20839" y="0"/>
                    </a:lnTo>
                    <a:lnTo>
                      <a:pt x="21600" y="21600"/>
                    </a:ln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01" name="Shape"/>
              <p:cNvSpPr/>
              <p:nvPr/>
            </p:nvSpPr>
            <p:spPr>
              <a:xfrm>
                <a:off x="-1"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2700"/>
                    </a:lnTo>
                    <a:lnTo>
                      <a:pt x="21600" y="18900"/>
                    </a:lnTo>
                    <a:lnTo>
                      <a:pt x="0" y="21600"/>
                    </a:lnTo>
                    <a:close/>
                  </a:path>
                </a:pathLst>
              </a:custGeom>
              <a:solidFill>
                <a:srgbClr val="FFFFFF">
                  <a:alpha val="40000"/>
                </a:srgbClr>
              </a:solidFill>
              <a:ln w="12700" cap="flat">
                <a:noFill/>
                <a:miter lim="400000"/>
              </a:ln>
              <a:effectLst/>
            </p:spPr>
            <p:txBody>
              <a:bodyPr wrap="square" lIns="45719" tIns="45719" rIns="45719" bIns="45719" numCol="1" anchor="ctr">
                <a:noAutofit/>
              </a:bodyPr>
              <a:lstStyle/>
              <a:p>
                <a:pPr algn="ctr"/>
              </a:p>
            </p:txBody>
          </p:sp>
          <p:sp>
            <p:nvSpPr>
              <p:cNvPr id="302" name="Shape"/>
              <p:cNvSpPr/>
              <p:nvPr/>
            </p:nvSpPr>
            <p:spPr>
              <a:xfrm>
                <a:off x="2456570" y="-1"/>
                <a:ext cx="8968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21600" y="21600"/>
                    </a:lnTo>
                    <a:lnTo>
                      <a:pt x="0" y="18900"/>
                    </a:lnTo>
                    <a:lnTo>
                      <a:pt x="0" y="2700"/>
                    </a:lnTo>
                    <a:close/>
                  </a:path>
                </a:pathLst>
              </a:custGeom>
              <a:solidFill>
                <a:srgbClr val="000000">
                  <a:alpha val="40000"/>
                </a:srgbClr>
              </a:solidFill>
              <a:ln w="12700" cap="flat">
                <a:noFill/>
                <a:miter lim="400000"/>
              </a:ln>
              <a:effectLst/>
            </p:spPr>
            <p:txBody>
              <a:bodyPr wrap="square" lIns="45719" tIns="45719" rIns="45719" bIns="45719" numCol="1" anchor="ctr">
                <a:noAutofit/>
              </a:bodyPr>
              <a:lstStyle/>
              <a:p>
                <a:pPr algn="ctr"/>
              </a:p>
            </p:txBody>
          </p:sp>
          <p:sp>
            <p:nvSpPr>
              <p:cNvPr id="303" name="Shape"/>
              <p:cNvSpPr/>
              <p:nvPr/>
            </p:nvSpPr>
            <p:spPr>
              <a:xfrm>
                <a:off x="0" y="-1"/>
                <a:ext cx="2546253" cy="7174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0" y="21600"/>
                    </a:lnTo>
                    <a:close/>
                    <a:moveTo>
                      <a:pt x="761" y="2700"/>
                    </a:moveTo>
                    <a:lnTo>
                      <a:pt x="20839" y="2700"/>
                    </a:lnTo>
                    <a:lnTo>
                      <a:pt x="20839" y="18900"/>
                    </a:lnTo>
                    <a:lnTo>
                      <a:pt x="761" y="18900"/>
                    </a:lnTo>
                    <a:close/>
                    <a:moveTo>
                      <a:pt x="0" y="0"/>
                    </a:moveTo>
                    <a:lnTo>
                      <a:pt x="761" y="2700"/>
                    </a:lnTo>
                    <a:moveTo>
                      <a:pt x="0" y="21600"/>
                    </a:moveTo>
                    <a:lnTo>
                      <a:pt x="761" y="18900"/>
                    </a:lnTo>
                    <a:moveTo>
                      <a:pt x="21600" y="0"/>
                    </a:moveTo>
                    <a:lnTo>
                      <a:pt x="20839" y="2700"/>
                    </a:lnTo>
                    <a:moveTo>
                      <a:pt x="21600" y="21600"/>
                    </a:moveTo>
                    <a:lnTo>
                      <a:pt x="20839"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05" name="NAIVE BAYES CLASSIFIER"/>
            <p:cNvSpPr txBox="1"/>
            <p:nvPr/>
          </p:nvSpPr>
          <p:spPr>
            <a:xfrm>
              <a:off x="143339" y="46132"/>
              <a:ext cx="2259574"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NAIVE BAYES CLASSIFIER</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243"/>
                                        </p:tgtEl>
                                        <p:attrNameLst>
                                          <p:attrName>style.visibility</p:attrName>
                                        </p:attrNameLst>
                                      </p:cBhvr>
                                      <p:to>
                                        <p:strVal val="visible"/>
                                      </p:to>
                                    </p:set>
                                    <p:anim calcmode="lin" valueType="num">
                                      <p:cBhvr>
                                        <p:cTn id="7" dur="1000" fill="hold"/>
                                        <p:tgtEl>
                                          <p:spTgt spid="243"/>
                                        </p:tgtEl>
                                        <p:attrNameLst>
                                          <p:attrName>ppt_w</p:attrName>
                                        </p:attrNameLst>
                                      </p:cBhvr>
                                      <p:tavLst>
                                        <p:tav tm="0">
                                          <p:val>
                                            <p:strVal val="4*#ppt_w"/>
                                          </p:val>
                                        </p:tav>
                                        <p:tav tm="100000">
                                          <p:val>
                                            <p:strVal val="#ppt_w"/>
                                          </p:val>
                                        </p:tav>
                                      </p:tavLst>
                                    </p:anim>
                                    <p:anim calcmode="lin" valueType="num">
                                      <p:cBhvr>
                                        <p:cTn id="8" dur="1000" fill="hold"/>
                                        <p:tgtEl>
                                          <p:spTgt spid="24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252"/>
                                        </p:tgtEl>
                                        <p:attrNameLst>
                                          <p:attrName>style.visibility</p:attrName>
                                        </p:attrNameLst>
                                      </p:cBhvr>
                                      <p:to>
                                        <p:strVal val="visible"/>
                                      </p:to>
                                    </p:set>
                                    <p:anim calcmode="lin" valueType="num">
                                      <p:cBhvr>
                                        <p:cTn id="13" dur="1000" fill="hold"/>
                                        <p:tgtEl>
                                          <p:spTgt spid="252"/>
                                        </p:tgtEl>
                                        <p:attrNameLst>
                                          <p:attrName>ppt_x</p:attrName>
                                        </p:attrNameLst>
                                      </p:cBhvr>
                                      <p:tavLst>
                                        <p:tav tm="0">
                                          <p:val>
                                            <p:strVal val="#ppt_x"/>
                                          </p:val>
                                        </p:tav>
                                        <p:tav tm="100000">
                                          <p:val>
                                            <p:strVal val="#ppt_x"/>
                                          </p:val>
                                        </p:tav>
                                      </p:tavLst>
                                    </p:anim>
                                    <p:anim calcmode="lin" valueType="num">
                                      <p:cBhvr>
                                        <p:cTn id="14" dur="1000" fill="hold"/>
                                        <p:tgtEl>
                                          <p:spTgt spid="252"/>
                                        </p:tgtEl>
                                        <p:attrNameLst>
                                          <p:attrName>ppt_y</p:attrName>
                                        </p:attrNameLst>
                                      </p:cBhvr>
                                      <p:tavLst>
                                        <p:tav tm="0">
                                          <p:val>
                                            <p:strVal val="1+#ppt_h/2"/>
                                          </p:val>
                                        </p:tav>
                                        <p:tav tm="100000">
                                          <p:val>
                                            <p:strVal val="#ppt_y"/>
                                          </p:val>
                                        </p:tav>
                                      </p:tavLst>
                                    </p:anim>
                                  </p:childTnLst>
                                </p:cTn>
                              </p:par>
                            </p:childTnLst>
                          </p:cTn>
                        </p:par>
                        <p:par>
                          <p:cTn id="15" fill="hold">
                            <p:stCondLst>
                              <p:cond delay="1000"/>
                            </p:stCondLst>
                            <p:childTnLst>
                              <p:par>
                                <p:cTn id="16" presetClass="entr" nodeType="afterEffect" presetSubtype="4" presetID="2" grpId="3" fill="hold">
                                  <p:stCondLst>
                                    <p:cond delay="0"/>
                                  </p:stCondLst>
                                  <p:iterate type="el" backwards="0">
                                    <p:tmAbs val="0"/>
                                  </p:iterate>
                                  <p:childTnLst>
                                    <p:set>
                                      <p:cBhvr>
                                        <p:cTn id="17" fill="hold"/>
                                        <p:tgtEl>
                                          <p:spTgt spid="249"/>
                                        </p:tgtEl>
                                        <p:attrNameLst>
                                          <p:attrName>style.visibility</p:attrName>
                                        </p:attrNameLst>
                                      </p:cBhvr>
                                      <p:to>
                                        <p:strVal val="visible"/>
                                      </p:to>
                                    </p:set>
                                    <p:anim calcmode="lin" valueType="num">
                                      <p:cBhvr>
                                        <p:cTn id="18" dur="1000" fill="hold"/>
                                        <p:tgtEl>
                                          <p:spTgt spid="249"/>
                                        </p:tgtEl>
                                        <p:attrNameLst>
                                          <p:attrName>ppt_x</p:attrName>
                                        </p:attrNameLst>
                                      </p:cBhvr>
                                      <p:tavLst>
                                        <p:tav tm="0">
                                          <p:val>
                                            <p:strVal val="#ppt_x"/>
                                          </p:val>
                                        </p:tav>
                                        <p:tav tm="100000">
                                          <p:val>
                                            <p:strVal val="#ppt_x"/>
                                          </p:val>
                                        </p:tav>
                                      </p:tavLst>
                                    </p:anim>
                                    <p:anim calcmode="lin" valueType="num">
                                      <p:cBhvr>
                                        <p:cTn id="19" dur="1000" fill="hold"/>
                                        <p:tgtEl>
                                          <p:spTgt spid="24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6" presetID="23" grpId="4" fill="hold">
                                  <p:stCondLst>
                                    <p:cond delay="0"/>
                                  </p:stCondLst>
                                  <p:iterate type="el" backwards="0">
                                    <p:tmAbs val="0"/>
                                  </p:iterate>
                                  <p:childTnLst>
                                    <p:set>
                                      <p:cBhvr>
                                        <p:cTn id="23" fill="hold"/>
                                        <p:tgtEl>
                                          <p:spTgt spid="261"/>
                                        </p:tgtEl>
                                        <p:attrNameLst>
                                          <p:attrName>style.visibility</p:attrName>
                                        </p:attrNameLst>
                                      </p:cBhvr>
                                      <p:to>
                                        <p:strVal val="visible"/>
                                      </p:to>
                                    </p:set>
                                    <p:anim calcmode="lin" valueType="num">
                                      <p:cBhvr>
                                        <p:cTn id="24" dur="1000" fill="hold"/>
                                        <p:tgtEl>
                                          <p:spTgt spid="261"/>
                                        </p:tgtEl>
                                        <p:attrNameLst>
                                          <p:attrName>ppt_w</p:attrName>
                                        </p:attrNameLst>
                                      </p:cBhvr>
                                      <p:tavLst>
                                        <p:tav tm="0">
                                          <p:val>
                                            <p:fltVal val="0"/>
                                          </p:val>
                                        </p:tav>
                                        <p:tav tm="100000">
                                          <p:val>
                                            <p:strVal val="#ppt_w"/>
                                          </p:val>
                                        </p:tav>
                                      </p:tavLst>
                                    </p:anim>
                                    <p:anim calcmode="lin" valueType="num">
                                      <p:cBhvr>
                                        <p:cTn id="25" dur="1000" fill="hold"/>
                                        <p:tgtEl>
                                          <p:spTgt spid="261"/>
                                        </p:tgtEl>
                                        <p:attrNameLst>
                                          <p:attrName>ppt_h</p:attrName>
                                        </p:attrNameLst>
                                      </p:cBhvr>
                                      <p:tavLst>
                                        <p:tav tm="0">
                                          <p:val>
                                            <p:fltVal val="0"/>
                                          </p:val>
                                        </p:tav>
                                        <p:tav tm="100000">
                                          <p:val>
                                            <p:strVal val="#ppt_h"/>
                                          </p:val>
                                        </p:tav>
                                      </p:tavLst>
                                    </p:anim>
                                  </p:childTnLst>
                                </p:cTn>
                              </p:par>
                            </p:childTnLst>
                          </p:cTn>
                        </p:par>
                        <p:par>
                          <p:cTn id="26" fill="hold">
                            <p:stCondLst>
                              <p:cond delay="1000"/>
                            </p:stCondLst>
                            <p:childTnLst>
                              <p:par>
                                <p:cTn id="27" presetClass="entr" nodeType="afterEffect" presetSubtype="16" presetID="23" grpId="5" fill="hold">
                                  <p:stCondLst>
                                    <p:cond delay="0"/>
                                  </p:stCondLst>
                                  <p:iterate type="el" backwards="0">
                                    <p:tmAbs val="0"/>
                                  </p:iterate>
                                  <p:childTnLst>
                                    <p:set>
                                      <p:cBhvr>
                                        <p:cTn id="28" fill="hold"/>
                                        <p:tgtEl>
                                          <p:spTgt spid="270"/>
                                        </p:tgtEl>
                                        <p:attrNameLst>
                                          <p:attrName>style.visibility</p:attrName>
                                        </p:attrNameLst>
                                      </p:cBhvr>
                                      <p:to>
                                        <p:strVal val="visible"/>
                                      </p:to>
                                    </p:set>
                                    <p:anim calcmode="lin" valueType="num">
                                      <p:cBhvr>
                                        <p:cTn id="29" dur="1000" fill="hold"/>
                                        <p:tgtEl>
                                          <p:spTgt spid="270"/>
                                        </p:tgtEl>
                                        <p:attrNameLst>
                                          <p:attrName>ppt_w</p:attrName>
                                        </p:attrNameLst>
                                      </p:cBhvr>
                                      <p:tavLst>
                                        <p:tav tm="0">
                                          <p:val>
                                            <p:fltVal val="0"/>
                                          </p:val>
                                        </p:tav>
                                        <p:tav tm="100000">
                                          <p:val>
                                            <p:strVal val="#ppt_w"/>
                                          </p:val>
                                        </p:tav>
                                      </p:tavLst>
                                    </p:anim>
                                    <p:anim calcmode="lin" valueType="num">
                                      <p:cBhvr>
                                        <p:cTn id="30" dur="1000" fill="hold"/>
                                        <p:tgtEl>
                                          <p:spTgt spid="270"/>
                                        </p:tgtEl>
                                        <p:attrNameLst>
                                          <p:attrName>ppt_h</p:attrName>
                                        </p:attrNameLst>
                                      </p:cBhvr>
                                      <p:tavLst>
                                        <p:tav tm="0">
                                          <p:val>
                                            <p:fltVal val="0"/>
                                          </p:val>
                                        </p:tav>
                                        <p:tav tm="100000">
                                          <p:val>
                                            <p:strVal val="#ppt_h"/>
                                          </p:val>
                                        </p:tav>
                                      </p:tavLst>
                                    </p:anim>
                                  </p:childTnLst>
                                </p:cTn>
                              </p:par>
                            </p:childTnLst>
                          </p:cTn>
                        </p:par>
                        <p:par>
                          <p:cTn id="31" fill="hold">
                            <p:stCondLst>
                              <p:cond delay="2000"/>
                            </p:stCondLst>
                            <p:childTnLst>
                              <p:par>
                                <p:cTn id="32" presetClass="entr" nodeType="afterEffect" presetSubtype="16" presetID="23" grpId="6" fill="hold">
                                  <p:stCondLst>
                                    <p:cond delay="0"/>
                                  </p:stCondLst>
                                  <p:iterate type="el" backwards="0">
                                    <p:tmAbs val="0"/>
                                  </p:iterate>
                                  <p:childTnLst>
                                    <p:set>
                                      <p:cBhvr>
                                        <p:cTn id="33" fill="hold"/>
                                        <p:tgtEl>
                                          <p:spTgt spid="279"/>
                                        </p:tgtEl>
                                        <p:attrNameLst>
                                          <p:attrName>style.visibility</p:attrName>
                                        </p:attrNameLst>
                                      </p:cBhvr>
                                      <p:to>
                                        <p:strVal val="visible"/>
                                      </p:to>
                                    </p:set>
                                    <p:anim calcmode="lin" valueType="num">
                                      <p:cBhvr>
                                        <p:cTn id="34" dur="1000" fill="hold"/>
                                        <p:tgtEl>
                                          <p:spTgt spid="279"/>
                                        </p:tgtEl>
                                        <p:attrNameLst>
                                          <p:attrName>ppt_w</p:attrName>
                                        </p:attrNameLst>
                                      </p:cBhvr>
                                      <p:tavLst>
                                        <p:tav tm="0">
                                          <p:val>
                                            <p:fltVal val="0"/>
                                          </p:val>
                                        </p:tav>
                                        <p:tav tm="100000">
                                          <p:val>
                                            <p:strVal val="#ppt_w"/>
                                          </p:val>
                                        </p:tav>
                                      </p:tavLst>
                                    </p:anim>
                                    <p:anim calcmode="lin" valueType="num">
                                      <p:cBhvr>
                                        <p:cTn id="35" dur="1000" fill="hold"/>
                                        <p:tgtEl>
                                          <p:spTgt spid="279"/>
                                        </p:tgtEl>
                                        <p:attrNameLst>
                                          <p:attrName>ppt_h</p:attrName>
                                        </p:attrNameLst>
                                      </p:cBhvr>
                                      <p:tavLst>
                                        <p:tav tm="0">
                                          <p:val>
                                            <p:fltVal val="0"/>
                                          </p:val>
                                        </p:tav>
                                        <p:tav tm="100000">
                                          <p:val>
                                            <p:strVal val="#ppt_h"/>
                                          </p:val>
                                        </p:tav>
                                      </p:tavLst>
                                    </p:anim>
                                  </p:childTnLst>
                                </p:cTn>
                              </p:par>
                            </p:childTnLst>
                          </p:cTn>
                        </p:par>
                        <p:par>
                          <p:cTn id="36" fill="hold">
                            <p:stCondLst>
                              <p:cond delay="3000"/>
                            </p:stCondLst>
                            <p:childTnLst>
                              <p:par>
                                <p:cTn id="37" presetClass="entr" nodeType="afterEffect" presetSubtype="16" presetID="23" grpId="7" fill="hold">
                                  <p:stCondLst>
                                    <p:cond delay="0"/>
                                  </p:stCondLst>
                                  <p:iterate type="el" backwards="0">
                                    <p:tmAbs val="0"/>
                                  </p:iterate>
                                  <p:childTnLst>
                                    <p:set>
                                      <p:cBhvr>
                                        <p:cTn id="38" fill="hold"/>
                                        <p:tgtEl>
                                          <p:spTgt spid="288"/>
                                        </p:tgtEl>
                                        <p:attrNameLst>
                                          <p:attrName>style.visibility</p:attrName>
                                        </p:attrNameLst>
                                      </p:cBhvr>
                                      <p:to>
                                        <p:strVal val="visible"/>
                                      </p:to>
                                    </p:set>
                                    <p:anim calcmode="lin" valueType="num">
                                      <p:cBhvr>
                                        <p:cTn id="39" dur="1000" fill="hold"/>
                                        <p:tgtEl>
                                          <p:spTgt spid="288"/>
                                        </p:tgtEl>
                                        <p:attrNameLst>
                                          <p:attrName>ppt_w</p:attrName>
                                        </p:attrNameLst>
                                      </p:cBhvr>
                                      <p:tavLst>
                                        <p:tav tm="0">
                                          <p:val>
                                            <p:fltVal val="0"/>
                                          </p:val>
                                        </p:tav>
                                        <p:tav tm="100000">
                                          <p:val>
                                            <p:strVal val="#ppt_w"/>
                                          </p:val>
                                        </p:tav>
                                      </p:tavLst>
                                    </p:anim>
                                    <p:anim calcmode="lin" valueType="num">
                                      <p:cBhvr>
                                        <p:cTn id="40" dur="1000" fill="hold"/>
                                        <p:tgtEl>
                                          <p:spTgt spid="288"/>
                                        </p:tgtEl>
                                        <p:attrNameLst>
                                          <p:attrName>ppt_h</p:attrName>
                                        </p:attrNameLst>
                                      </p:cBhvr>
                                      <p:tavLst>
                                        <p:tav tm="0">
                                          <p:val>
                                            <p:fltVal val="0"/>
                                          </p:val>
                                        </p:tav>
                                        <p:tav tm="100000">
                                          <p:val>
                                            <p:strVal val="#ppt_h"/>
                                          </p:val>
                                        </p:tav>
                                      </p:tavLst>
                                    </p:anim>
                                  </p:childTnLst>
                                </p:cTn>
                              </p:par>
                            </p:childTnLst>
                          </p:cTn>
                        </p:par>
                        <p:par>
                          <p:cTn id="41" fill="hold">
                            <p:stCondLst>
                              <p:cond delay="4000"/>
                            </p:stCondLst>
                            <p:childTnLst>
                              <p:par>
                                <p:cTn id="42" presetClass="entr" nodeType="afterEffect" presetSubtype="16" presetID="23" grpId="8" fill="hold">
                                  <p:stCondLst>
                                    <p:cond delay="0"/>
                                  </p:stCondLst>
                                  <p:iterate type="el" backwards="0">
                                    <p:tmAbs val="0"/>
                                  </p:iterate>
                                  <p:childTnLst>
                                    <p:set>
                                      <p:cBhvr>
                                        <p:cTn id="43" fill="hold"/>
                                        <p:tgtEl>
                                          <p:spTgt spid="297"/>
                                        </p:tgtEl>
                                        <p:attrNameLst>
                                          <p:attrName>style.visibility</p:attrName>
                                        </p:attrNameLst>
                                      </p:cBhvr>
                                      <p:to>
                                        <p:strVal val="visible"/>
                                      </p:to>
                                    </p:set>
                                    <p:anim calcmode="lin" valueType="num">
                                      <p:cBhvr>
                                        <p:cTn id="44" dur="1000" fill="hold"/>
                                        <p:tgtEl>
                                          <p:spTgt spid="297"/>
                                        </p:tgtEl>
                                        <p:attrNameLst>
                                          <p:attrName>ppt_w</p:attrName>
                                        </p:attrNameLst>
                                      </p:cBhvr>
                                      <p:tavLst>
                                        <p:tav tm="0">
                                          <p:val>
                                            <p:fltVal val="0"/>
                                          </p:val>
                                        </p:tav>
                                        <p:tav tm="100000">
                                          <p:val>
                                            <p:strVal val="#ppt_w"/>
                                          </p:val>
                                        </p:tav>
                                      </p:tavLst>
                                    </p:anim>
                                    <p:anim calcmode="lin" valueType="num">
                                      <p:cBhvr>
                                        <p:cTn id="45" dur="1000" fill="hold"/>
                                        <p:tgtEl>
                                          <p:spTgt spid="297"/>
                                        </p:tgtEl>
                                        <p:attrNameLst>
                                          <p:attrName>ppt_h</p:attrName>
                                        </p:attrNameLst>
                                      </p:cBhvr>
                                      <p:tavLst>
                                        <p:tav tm="0">
                                          <p:val>
                                            <p:fltVal val="0"/>
                                          </p:val>
                                        </p:tav>
                                        <p:tav tm="100000">
                                          <p:val>
                                            <p:strVal val="#ppt_h"/>
                                          </p:val>
                                        </p:tav>
                                      </p:tavLst>
                                    </p:anim>
                                  </p:childTnLst>
                                </p:cTn>
                              </p:par>
                            </p:childTnLst>
                          </p:cTn>
                        </p:par>
                        <p:par>
                          <p:cTn id="46" fill="hold">
                            <p:stCondLst>
                              <p:cond delay="5000"/>
                            </p:stCondLst>
                            <p:childTnLst>
                              <p:par>
                                <p:cTn id="47" presetClass="entr" nodeType="afterEffect" presetSubtype="16" presetID="23" grpId="9" fill="hold">
                                  <p:stCondLst>
                                    <p:cond delay="0"/>
                                  </p:stCondLst>
                                  <p:iterate type="el" backwards="0">
                                    <p:tmAbs val="0"/>
                                  </p:iterate>
                                  <p:childTnLst>
                                    <p:set>
                                      <p:cBhvr>
                                        <p:cTn id="48" fill="hold"/>
                                        <p:tgtEl>
                                          <p:spTgt spid="306"/>
                                        </p:tgtEl>
                                        <p:attrNameLst>
                                          <p:attrName>style.visibility</p:attrName>
                                        </p:attrNameLst>
                                      </p:cBhvr>
                                      <p:to>
                                        <p:strVal val="visible"/>
                                      </p:to>
                                    </p:set>
                                    <p:anim calcmode="lin" valueType="num">
                                      <p:cBhvr>
                                        <p:cTn id="49" dur="1000" fill="hold"/>
                                        <p:tgtEl>
                                          <p:spTgt spid="306"/>
                                        </p:tgtEl>
                                        <p:attrNameLst>
                                          <p:attrName>ppt_w</p:attrName>
                                        </p:attrNameLst>
                                      </p:cBhvr>
                                      <p:tavLst>
                                        <p:tav tm="0">
                                          <p:val>
                                            <p:fltVal val="0"/>
                                          </p:val>
                                        </p:tav>
                                        <p:tav tm="100000">
                                          <p:val>
                                            <p:strVal val="#ppt_w"/>
                                          </p:val>
                                        </p:tav>
                                      </p:tavLst>
                                    </p:anim>
                                    <p:anim calcmode="lin" valueType="num">
                                      <p:cBhvr>
                                        <p:cTn id="50" dur="1000" fill="hold"/>
                                        <p:tgtEl>
                                          <p:spTgt spid="30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9" grpId="6"/>
      <p:bldP build="whole" bldLvl="1" animBg="1" rev="0" advAuto="0" spid="297" grpId="8"/>
      <p:bldP build="whole" bldLvl="1" animBg="1" rev="0" advAuto="0" spid="306" grpId="9"/>
      <p:bldP build="whole" bldLvl="1" animBg="1" rev="0" advAuto="0" spid="288" grpId="7"/>
      <p:bldP build="whole" bldLvl="1" animBg="1" rev="0" advAuto="0" spid="270" grpId="5"/>
      <p:bldP build="whole" bldLvl="1" animBg="1" rev="0" advAuto="0" spid="261" grpId="4"/>
      <p:bldP build="whole" bldLvl="1" animBg="1" rev="0" advAuto="0" spid="249" grpId="3"/>
      <p:bldP build="whole" bldLvl="1" animBg="1" rev="0" advAuto="0" spid="243" grpId="1"/>
      <p:bldP build="whole" bldLvl="1" animBg="1" rev="0" advAuto="0" spid="252" grpId="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8" name="Title 1"/>
          <p:cNvSpPr txBox="1"/>
          <p:nvPr>
            <p:ph type="title"/>
          </p:nvPr>
        </p:nvSpPr>
        <p:spPr>
          <a:xfrm>
            <a:off x="590167" y="328222"/>
            <a:ext cx="9613863" cy="1080939"/>
          </a:xfrm>
          <a:prstGeom prst="rect">
            <a:avLst/>
          </a:prstGeom>
        </p:spPr>
        <p:txBody>
          <a:bodyPr/>
          <a:lstStyle>
            <a:lvl1pPr>
              <a:defRPr spc="-100" sz="4000"/>
            </a:lvl1pPr>
          </a:lstStyle>
          <a:p>
            <a:pPr/>
            <a:r>
              <a:t>SUPERVISED LEARNING - ALGORITHMS</a:t>
            </a:r>
          </a:p>
        </p:txBody>
      </p:sp>
      <p:grpSp>
        <p:nvGrpSpPr>
          <p:cNvPr id="314" name="Horizontal Scroll 11"/>
          <p:cNvGrpSpPr/>
          <p:nvPr/>
        </p:nvGrpSpPr>
        <p:grpSpPr>
          <a:xfrm>
            <a:off x="356304" y="2793919"/>
            <a:ext cx="11413798" cy="942540"/>
            <a:chOff x="-1" y="0"/>
            <a:chExt cx="11413796" cy="942538"/>
          </a:xfrm>
        </p:grpSpPr>
        <p:grpSp>
          <p:nvGrpSpPr>
            <p:cNvPr id="312" name="Group"/>
            <p:cNvGrpSpPr/>
            <p:nvPr/>
          </p:nvGrpSpPr>
          <p:grpSpPr>
            <a:xfrm>
              <a:off x="-2" y="-1"/>
              <a:ext cx="11413798" cy="942539"/>
              <a:chOff x="-1" y="-1"/>
              <a:chExt cx="11413796" cy="942539"/>
            </a:xfrm>
          </p:grpSpPr>
          <p:sp>
            <p:nvSpPr>
              <p:cNvPr id="309" name="Shape"/>
              <p:cNvSpPr/>
              <p:nvPr/>
            </p:nvSpPr>
            <p:spPr>
              <a:xfrm>
                <a:off x="-1" y="-1"/>
                <a:ext cx="11413796"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50" y="0"/>
                      <a:pt x="21489" y="0"/>
                    </a:cubicBezTo>
                    <a:cubicBezTo>
                      <a:pt x="21427" y="0"/>
                      <a:pt x="21377" y="604"/>
                      <a:pt x="21377" y="1350"/>
                    </a:cubicBezTo>
                    <a:lnTo>
                      <a:pt x="21377" y="2700"/>
                    </a:lnTo>
                    <a:lnTo>
                      <a:pt x="111" y="2700"/>
                    </a:lnTo>
                    <a:cubicBezTo>
                      <a:pt x="50" y="2700"/>
                      <a:pt x="0" y="3304"/>
                      <a:pt x="0" y="4050"/>
                    </a:cubicBezTo>
                    <a:lnTo>
                      <a:pt x="0" y="20250"/>
                    </a:lnTo>
                    <a:cubicBezTo>
                      <a:pt x="0" y="20996"/>
                      <a:pt x="50" y="21600"/>
                      <a:pt x="111" y="21600"/>
                    </a:cubicBezTo>
                    <a:cubicBezTo>
                      <a:pt x="173" y="21600"/>
                      <a:pt x="223" y="20996"/>
                      <a:pt x="223" y="20250"/>
                    </a:cubicBezTo>
                    <a:lnTo>
                      <a:pt x="223" y="18900"/>
                    </a:lnTo>
                    <a:lnTo>
                      <a:pt x="21489" y="18900"/>
                    </a:lnTo>
                    <a:cubicBezTo>
                      <a:pt x="21550"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10" name="Shape"/>
              <p:cNvSpPr/>
              <p:nvPr/>
            </p:nvSpPr>
            <p:spPr>
              <a:xfrm>
                <a:off x="58908" y="-2"/>
                <a:ext cx="11354887" cy="235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2" y="21600"/>
                      <a:pt x="112" y="19182"/>
                      <a:pt x="112" y="16200"/>
                    </a:cubicBezTo>
                    <a:cubicBezTo>
                      <a:pt x="112" y="14709"/>
                      <a:pt x="87" y="13500"/>
                      <a:pt x="56" y="13500"/>
                    </a:cubicBezTo>
                    <a:cubicBezTo>
                      <a:pt x="25" y="13500"/>
                      <a:pt x="0" y="14709"/>
                      <a:pt x="0" y="16200"/>
                    </a:cubicBezTo>
                    <a:close/>
                    <a:moveTo>
                      <a:pt x="21488" y="10800"/>
                    </a:moveTo>
                    <a:cubicBezTo>
                      <a:pt x="21550" y="10800"/>
                      <a:pt x="21600" y="8382"/>
                      <a:pt x="21600" y="5400"/>
                    </a:cubicBezTo>
                    <a:cubicBezTo>
                      <a:pt x="21600" y="2418"/>
                      <a:pt x="21550" y="0"/>
                      <a:pt x="21488" y="0"/>
                    </a:cubicBezTo>
                    <a:cubicBezTo>
                      <a:pt x="21426" y="0"/>
                      <a:pt x="21376" y="2418"/>
                      <a:pt x="21376" y="5400"/>
                    </a:cubicBezTo>
                    <a:cubicBezTo>
                      <a:pt x="21376" y="6891"/>
                      <a:pt x="21401" y="8100"/>
                      <a:pt x="21432" y="8100"/>
                    </a:cubicBezTo>
                    <a:cubicBezTo>
                      <a:pt x="21463" y="8100"/>
                      <a:pt x="21488" y="6891"/>
                      <a:pt x="21488"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11" name="Shape"/>
              <p:cNvSpPr/>
              <p:nvPr/>
            </p:nvSpPr>
            <p:spPr>
              <a:xfrm>
                <a:off x="-2" y="-1"/>
                <a:ext cx="11413797"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50" y="2700"/>
                      <a:pt x="111" y="2700"/>
                    </a:cubicBezTo>
                    <a:lnTo>
                      <a:pt x="21377" y="2700"/>
                    </a:lnTo>
                    <a:lnTo>
                      <a:pt x="21377" y="1350"/>
                    </a:lnTo>
                    <a:cubicBezTo>
                      <a:pt x="21377" y="604"/>
                      <a:pt x="21427" y="0"/>
                      <a:pt x="21489" y="0"/>
                    </a:cubicBezTo>
                    <a:cubicBezTo>
                      <a:pt x="21550" y="0"/>
                      <a:pt x="21600" y="604"/>
                      <a:pt x="21600" y="1350"/>
                    </a:cubicBezTo>
                    <a:lnTo>
                      <a:pt x="21600" y="17550"/>
                    </a:lnTo>
                    <a:cubicBezTo>
                      <a:pt x="21600" y="18296"/>
                      <a:pt x="21550" y="18900"/>
                      <a:pt x="21489" y="18900"/>
                    </a:cubicBezTo>
                    <a:lnTo>
                      <a:pt x="223" y="18900"/>
                    </a:lnTo>
                    <a:lnTo>
                      <a:pt x="223" y="20250"/>
                    </a:lnTo>
                    <a:cubicBezTo>
                      <a:pt x="223" y="20996"/>
                      <a:pt x="173" y="21600"/>
                      <a:pt x="111" y="21600"/>
                    </a:cubicBezTo>
                    <a:cubicBezTo>
                      <a:pt x="50" y="21600"/>
                      <a:pt x="0" y="20996"/>
                      <a:pt x="0" y="20250"/>
                    </a:cubicBezTo>
                    <a:close/>
                    <a:moveTo>
                      <a:pt x="21377" y="2700"/>
                    </a:moveTo>
                    <a:lnTo>
                      <a:pt x="21489" y="2700"/>
                    </a:lnTo>
                    <a:cubicBezTo>
                      <a:pt x="21550" y="2700"/>
                      <a:pt x="21600" y="2096"/>
                      <a:pt x="21600" y="1350"/>
                    </a:cubicBezTo>
                    <a:moveTo>
                      <a:pt x="21489" y="2700"/>
                    </a:moveTo>
                    <a:lnTo>
                      <a:pt x="21489" y="1350"/>
                    </a:lnTo>
                    <a:cubicBezTo>
                      <a:pt x="21489" y="1723"/>
                      <a:pt x="21464" y="2025"/>
                      <a:pt x="21433" y="2025"/>
                    </a:cubicBezTo>
                    <a:cubicBezTo>
                      <a:pt x="21402" y="2025"/>
                      <a:pt x="21377" y="1723"/>
                      <a:pt x="21377" y="1350"/>
                    </a:cubicBezTo>
                    <a:moveTo>
                      <a:pt x="111" y="5400"/>
                    </a:moveTo>
                    <a:lnTo>
                      <a:pt x="111" y="4050"/>
                    </a:lnTo>
                    <a:cubicBezTo>
                      <a:pt x="111" y="3677"/>
                      <a:pt x="136" y="3375"/>
                      <a:pt x="167" y="3375"/>
                    </a:cubicBezTo>
                    <a:cubicBezTo>
                      <a:pt x="198" y="3375"/>
                      <a:pt x="223" y="3677"/>
                      <a:pt x="223" y="4050"/>
                    </a:cubicBezTo>
                    <a:cubicBezTo>
                      <a:pt x="223" y="4796"/>
                      <a:pt x="173" y="5400"/>
                      <a:pt x="111" y="5400"/>
                    </a:cubicBezTo>
                    <a:cubicBezTo>
                      <a:pt x="50" y="5400"/>
                      <a:pt x="0" y="4796"/>
                      <a:pt x="0" y="4050"/>
                    </a:cubicBezTo>
                    <a:moveTo>
                      <a:pt x="223" y="4050"/>
                    </a:moveTo>
                    <a:lnTo>
                      <a:pt x="223"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13" name="It is used to estimate real values like cost of house, salary prediction, number of sales in a company etc."/>
            <p:cNvSpPr txBox="1"/>
            <p:nvPr/>
          </p:nvSpPr>
          <p:spPr>
            <a:xfrm>
              <a:off x="171474" y="304725"/>
              <a:ext cx="11129754"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It is used to estimate real values like cost of house, salary prediction, number of sales in a company etc.</a:t>
              </a:r>
            </a:p>
          </p:txBody>
        </p:sp>
      </p:grpSp>
      <p:sp>
        <p:nvSpPr>
          <p:cNvPr id="315" name="Title 1"/>
          <p:cNvSpPr txBox="1"/>
          <p:nvPr/>
        </p:nvSpPr>
        <p:spPr>
          <a:xfrm>
            <a:off x="389833" y="1952132"/>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LINEAR REGRESSION</a:t>
            </a:r>
          </a:p>
        </p:txBody>
      </p:sp>
      <p:grpSp>
        <p:nvGrpSpPr>
          <p:cNvPr id="321" name="Horizontal Scroll 19"/>
          <p:cNvGrpSpPr/>
          <p:nvPr/>
        </p:nvGrpSpPr>
        <p:grpSpPr>
          <a:xfrm>
            <a:off x="382095" y="4859529"/>
            <a:ext cx="11413798" cy="1043355"/>
            <a:chOff x="-1" y="-1"/>
            <a:chExt cx="11413796" cy="1043354"/>
          </a:xfrm>
        </p:grpSpPr>
        <p:grpSp>
          <p:nvGrpSpPr>
            <p:cNvPr id="319" name="Group"/>
            <p:cNvGrpSpPr/>
            <p:nvPr/>
          </p:nvGrpSpPr>
          <p:grpSpPr>
            <a:xfrm>
              <a:off x="-2" y="-2"/>
              <a:ext cx="11413798" cy="1043356"/>
              <a:chOff x="-1" y="-1"/>
              <a:chExt cx="11413796" cy="1043354"/>
            </a:xfrm>
          </p:grpSpPr>
          <p:sp>
            <p:nvSpPr>
              <p:cNvPr id="316" name="Shape"/>
              <p:cNvSpPr/>
              <p:nvPr/>
            </p:nvSpPr>
            <p:spPr>
              <a:xfrm>
                <a:off x="-1" y="0"/>
                <a:ext cx="11413796" cy="1043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45" y="0"/>
                      <a:pt x="21477" y="0"/>
                    </a:cubicBezTo>
                    <a:cubicBezTo>
                      <a:pt x="21408" y="0"/>
                      <a:pt x="21353" y="604"/>
                      <a:pt x="21353" y="1350"/>
                    </a:cubicBezTo>
                    <a:lnTo>
                      <a:pt x="21353" y="2700"/>
                    </a:lnTo>
                    <a:lnTo>
                      <a:pt x="123" y="2700"/>
                    </a:lnTo>
                    <a:cubicBezTo>
                      <a:pt x="55" y="2700"/>
                      <a:pt x="0" y="3304"/>
                      <a:pt x="0" y="4050"/>
                    </a:cubicBezTo>
                    <a:lnTo>
                      <a:pt x="0" y="20250"/>
                    </a:lnTo>
                    <a:cubicBezTo>
                      <a:pt x="0" y="20996"/>
                      <a:pt x="55" y="21600"/>
                      <a:pt x="123" y="21600"/>
                    </a:cubicBezTo>
                    <a:cubicBezTo>
                      <a:pt x="192" y="21600"/>
                      <a:pt x="247" y="20996"/>
                      <a:pt x="247" y="20250"/>
                    </a:cubicBezTo>
                    <a:lnTo>
                      <a:pt x="247" y="18900"/>
                    </a:lnTo>
                    <a:lnTo>
                      <a:pt x="21477" y="18900"/>
                    </a:lnTo>
                    <a:cubicBezTo>
                      <a:pt x="21545"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17" name="Shape"/>
              <p:cNvSpPr/>
              <p:nvPr/>
            </p:nvSpPr>
            <p:spPr>
              <a:xfrm>
                <a:off x="65209" y="-2"/>
                <a:ext cx="11348586" cy="2608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9" y="21600"/>
                      <a:pt x="124" y="19182"/>
                      <a:pt x="124" y="16200"/>
                    </a:cubicBezTo>
                    <a:cubicBezTo>
                      <a:pt x="124" y="14709"/>
                      <a:pt x="96" y="13500"/>
                      <a:pt x="62" y="13500"/>
                    </a:cubicBezTo>
                    <a:cubicBezTo>
                      <a:pt x="28" y="13500"/>
                      <a:pt x="0" y="14709"/>
                      <a:pt x="0" y="16200"/>
                    </a:cubicBezTo>
                    <a:close/>
                    <a:moveTo>
                      <a:pt x="21476" y="10800"/>
                    </a:moveTo>
                    <a:cubicBezTo>
                      <a:pt x="21544" y="10800"/>
                      <a:pt x="21600" y="8382"/>
                      <a:pt x="21600" y="5400"/>
                    </a:cubicBezTo>
                    <a:cubicBezTo>
                      <a:pt x="21600" y="2418"/>
                      <a:pt x="21544" y="0"/>
                      <a:pt x="21476" y="0"/>
                    </a:cubicBezTo>
                    <a:cubicBezTo>
                      <a:pt x="21407" y="0"/>
                      <a:pt x="21352" y="2418"/>
                      <a:pt x="21352" y="5400"/>
                    </a:cubicBezTo>
                    <a:cubicBezTo>
                      <a:pt x="21352" y="6891"/>
                      <a:pt x="21380" y="8100"/>
                      <a:pt x="21414" y="8100"/>
                    </a:cubicBezTo>
                    <a:cubicBezTo>
                      <a:pt x="21448" y="8100"/>
                      <a:pt x="21476" y="6891"/>
                      <a:pt x="21476"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18" name="Shape"/>
              <p:cNvSpPr/>
              <p:nvPr/>
            </p:nvSpPr>
            <p:spPr>
              <a:xfrm>
                <a:off x="-2" y="0"/>
                <a:ext cx="11413797" cy="10433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55" y="2700"/>
                      <a:pt x="123" y="2700"/>
                    </a:cubicBezTo>
                    <a:lnTo>
                      <a:pt x="21353" y="2700"/>
                    </a:lnTo>
                    <a:lnTo>
                      <a:pt x="21353" y="1350"/>
                    </a:lnTo>
                    <a:cubicBezTo>
                      <a:pt x="21353" y="604"/>
                      <a:pt x="21408" y="0"/>
                      <a:pt x="21477" y="0"/>
                    </a:cubicBezTo>
                    <a:cubicBezTo>
                      <a:pt x="21545" y="0"/>
                      <a:pt x="21600" y="604"/>
                      <a:pt x="21600" y="1350"/>
                    </a:cubicBezTo>
                    <a:lnTo>
                      <a:pt x="21600" y="17550"/>
                    </a:lnTo>
                    <a:cubicBezTo>
                      <a:pt x="21600" y="18296"/>
                      <a:pt x="21545" y="18900"/>
                      <a:pt x="21477" y="18900"/>
                    </a:cubicBezTo>
                    <a:lnTo>
                      <a:pt x="247" y="18900"/>
                    </a:lnTo>
                    <a:lnTo>
                      <a:pt x="247" y="20250"/>
                    </a:lnTo>
                    <a:cubicBezTo>
                      <a:pt x="247" y="20996"/>
                      <a:pt x="192" y="21600"/>
                      <a:pt x="123" y="21600"/>
                    </a:cubicBezTo>
                    <a:cubicBezTo>
                      <a:pt x="55" y="21600"/>
                      <a:pt x="0" y="20996"/>
                      <a:pt x="0" y="20250"/>
                    </a:cubicBezTo>
                    <a:close/>
                    <a:moveTo>
                      <a:pt x="21353" y="2700"/>
                    </a:moveTo>
                    <a:lnTo>
                      <a:pt x="21477" y="2700"/>
                    </a:lnTo>
                    <a:cubicBezTo>
                      <a:pt x="21545" y="2700"/>
                      <a:pt x="21600" y="2096"/>
                      <a:pt x="21600" y="1350"/>
                    </a:cubicBezTo>
                    <a:moveTo>
                      <a:pt x="21477" y="2700"/>
                    </a:moveTo>
                    <a:lnTo>
                      <a:pt x="21477" y="1350"/>
                    </a:lnTo>
                    <a:cubicBezTo>
                      <a:pt x="21477" y="1723"/>
                      <a:pt x="21449" y="2025"/>
                      <a:pt x="21415" y="2025"/>
                    </a:cubicBezTo>
                    <a:cubicBezTo>
                      <a:pt x="21381" y="2025"/>
                      <a:pt x="21353" y="1723"/>
                      <a:pt x="21353" y="1350"/>
                    </a:cubicBezTo>
                    <a:moveTo>
                      <a:pt x="123" y="5400"/>
                    </a:moveTo>
                    <a:lnTo>
                      <a:pt x="123" y="4050"/>
                    </a:lnTo>
                    <a:cubicBezTo>
                      <a:pt x="123" y="3677"/>
                      <a:pt x="151" y="3375"/>
                      <a:pt x="185" y="3375"/>
                    </a:cubicBezTo>
                    <a:cubicBezTo>
                      <a:pt x="219" y="3375"/>
                      <a:pt x="247" y="3677"/>
                      <a:pt x="247" y="4050"/>
                    </a:cubicBezTo>
                    <a:cubicBezTo>
                      <a:pt x="247" y="4796"/>
                      <a:pt x="192" y="5400"/>
                      <a:pt x="123" y="5400"/>
                    </a:cubicBezTo>
                    <a:cubicBezTo>
                      <a:pt x="55" y="5400"/>
                      <a:pt x="0" y="4796"/>
                      <a:pt x="0" y="4050"/>
                    </a:cubicBezTo>
                    <a:moveTo>
                      <a:pt x="247" y="4050"/>
                    </a:moveTo>
                    <a:lnTo>
                      <a:pt x="247"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20" name="Used for estimating discrete values i.e. binary values 0 or 1, Yes/No, True/False like spam detection, whether a person can buy certain product or not etc."/>
            <p:cNvSpPr txBox="1"/>
            <p:nvPr/>
          </p:nvSpPr>
          <p:spPr>
            <a:xfrm>
              <a:off x="184076" y="209082"/>
              <a:ext cx="11110851"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Used for estimating discrete values i.e. binary values 0 or 1, Yes/No, True/False like spam detection, whether a person can buy certain product or not etc.</a:t>
              </a:r>
            </a:p>
          </p:txBody>
        </p:sp>
      </p:grpSp>
      <p:sp>
        <p:nvSpPr>
          <p:cNvPr id="322" name="Title 1"/>
          <p:cNvSpPr txBox="1"/>
          <p:nvPr/>
        </p:nvSpPr>
        <p:spPr>
          <a:xfrm>
            <a:off x="415624" y="4017743"/>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LOGISTIC REGRESSION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08"/>
                                        </p:tgtEl>
                                        <p:attrNameLst>
                                          <p:attrName>style.visibility</p:attrName>
                                        </p:attrNameLst>
                                      </p:cBhvr>
                                      <p:to>
                                        <p:strVal val="visible"/>
                                      </p:to>
                                    </p:set>
                                    <p:anim calcmode="lin" valueType="num">
                                      <p:cBhvr>
                                        <p:cTn id="7" dur="1000" fill="hold"/>
                                        <p:tgtEl>
                                          <p:spTgt spid="308"/>
                                        </p:tgtEl>
                                        <p:attrNameLst>
                                          <p:attrName>ppt_w</p:attrName>
                                        </p:attrNameLst>
                                      </p:cBhvr>
                                      <p:tavLst>
                                        <p:tav tm="0">
                                          <p:val>
                                            <p:strVal val="4*#ppt_w"/>
                                          </p:val>
                                        </p:tav>
                                        <p:tav tm="100000">
                                          <p:val>
                                            <p:strVal val="#ppt_w"/>
                                          </p:val>
                                        </p:tav>
                                      </p:tavLst>
                                    </p:anim>
                                    <p:anim calcmode="lin" valueType="num">
                                      <p:cBhvr>
                                        <p:cTn id="8" dur="1000" fill="hold"/>
                                        <p:tgtEl>
                                          <p:spTgt spid="308"/>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15"/>
                                        </p:tgtEl>
                                        <p:attrNameLst>
                                          <p:attrName>style.visibility</p:attrName>
                                        </p:attrNameLst>
                                      </p:cBhvr>
                                      <p:to>
                                        <p:strVal val="visible"/>
                                      </p:to>
                                    </p:set>
                                    <p:anim calcmode="lin" valueType="num">
                                      <p:cBhvr>
                                        <p:cTn id="13" dur="500" fill="hold"/>
                                        <p:tgtEl>
                                          <p:spTgt spid="315"/>
                                        </p:tgtEl>
                                        <p:attrNameLst>
                                          <p:attrName>ppt_x</p:attrName>
                                        </p:attrNameLst>
                                      </p:cBhvr>
                                      <p:tavLst>
                                        <p:tav tm="0">
                                          <p:val>
                                            <p:strVal val="#ppt_x"/>
                                          </p:val>
                                        </p:tav>
                                        <p:tav tm="100000">
                                          <p:val>
                                            <p:strVal val="#ppt_x"/>
                                          </p:val>
                                        </p:tav>
                                      </p:tavLst>
                                    </p:anim>
                                    <p:anim calcmode="lin" valueType="num">
                                      <p:cBhvr>
                                        <p:cTn id="14" dur="500" fill="hold"/>
                                        <p:tgtEl>
                                          <p:spTgt spid="31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314"/>
                                        </p:tgtEl>
                                        <p:attrNameLst>
                                          <p:attrName>style.visibility</p:attrName>
                                        </p:attrNameLst>
                                      </p:cBhvr>
                                      <p:to>
                                        <p:strVal val="visible"/>
                                      </p:to>
                                    </p:set>
                                    <p:anim calcmode="lin" valueType="num">
                                      <p:cBhvr>
                                        <p:cTn id="18" dur="500" fill="hold"/>
                                        <p:tgtEl>
                                          <p:spTgt spid="314"/>
                                        </p:tgtEl>
                                        <p:attrNameLst>
                                          <p:attrName>ppt_x</p:attrName>
                                        </p:attrNameLst>
                                      </p:cBhvr>
                                      <p:tavLst>
                                        <p:tav tm="0">
                                          <p:val>
                                            <p:strVal val="#ppt_x"/>
                                          </p:val>
                                        </p:tav>
                                        <p:tav tm="100000">
                                          <p:val>
                                            <p:strVal val="#ppt_x"/>
                                          </p:val>
                                        </p:tav>
                                      </p:tavLst>
                                    </p:anim>
                                    <p:anim calcmode="lin" valueType="num">
                                      <p:cBhvr>
                                        <p:cTn id="19" dur="500" fill="hold"/>
                                        <p:tgtEl>
                                          <p:spTgt spid="314"/>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4" fill="hold">
                                  <p:stCondLst>
                                    <p:cond delay="0"/>
                                  </p:stCondLst>
                                  <p:iterate type="el" backwards="0">
                                    <p:tmAbs val="0"/>
                                  </p:iterate>
                                  <p:childTnLst>
                                    <p:set>
                                      <p:cBhvr>
                                        <p:cTn id="23" fill="hold"/>
                                        <p:tgtEl>
                                          <p:spTgt spid="322"/>
                                        </p:tgtEl>
                                        <p:attrNameLst>
                                          <p:attrName>style.visibility</p:attrName>
                                        </p:attrNameLst>
                                      </p:cBhvr>
                                      <p:to>
                                        <p:strVal val="visible"/>
                                      </p:to>
                                    </p:set>
                                    <p:anim calcmode="lin" valueType="num">
                                      <p:cBhvr>
                                        <p:cTn id="24" dur="500" fill="hold"/>
                                        <p:tgtEl>
                                          <p:spTgt spid="322"/>
                                        </p:tgtEl>
                                        <p:attrNameLst>
                                          <p:attrName>ppt_x</p:attrName>
                                        </p:attrNameLst>
                                      </p:cBhvr>
                                      <p:tavLst>
                                        <p:tav tm="0">
                                          <p:val>
                                            <p:strVal val="#ppt_x"/>
                                          </p:val>
                                        </p:tav>
                                        <p:tav tm="100000">
                                          <p:val>
                                            <p:strVal val="#ppt_x"/>
                                          </p:val>
                                        </p:tav>
                                      </p:tavLst>
                                    </p:anim>
                                    <p:anim calcmode="lin" valueType="num">
                                      <p:cBhvr>
                                        <p:cTn id="25" dur="500" fill="hold"/>
                                        <p:tgtEl>
                                          <p:spTgt spid="322"/>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Class="entr" nodeType="afterEffect" presetSubtype="4" presetID="2" grpId="5" fill="hold">
                                  <p:stCondLst>
                                    <p:cond delay="0"/>
                                  </p:stCondLst>
                                  <p:iterate type="el" backwards="0">
                                    <p:tmAbs val="0"/>
                                  </p:iterate>
                                  <p:childTnLst>
                                    <p:set>
                                      <p:cBhvr>
                                        <p:cTn id="28" fill="hold"/>
                                        <p:tgtEl>
                                          <p:spTgt spid="321"/>
                                        </p:tgtEl>
                                        <p:attrNameLst>
                                          <p:attrName>style.visibility</p:attrName>
                                        </p:attrNameLst>
                                      </p:cBhvr>
                                      <p:to>
                                        <p:strVal val="visible"/>
                                      </p:to>
                                    </p:set>
                                    <p:anim calcmode="lin" valueType="num">
                                      <p:cBhvr>
                                        <p:cTn id="29" dur="500" fill="hold"/>
                                        <p:tgtEl>
                                          <p:spTgt spid="321"/>
                                        </p:tgtEl>
                                        <p:attrNameLst>
                                          <p:attrName>ppt_x</p:attrName>
                                        </p:attrNameLst>
                                      </p:cBhvr>
                                      <p:tavLst>
                                        <p:tav tm="0">
                                          <p:val>
                                            <p:strVal val="#ppt_x"/>
                                          </p:val>
                                        </p:tav>
                                        <p:tav tm="100000">
                                          <p:val>
                                            <p:strVal val="#ppt_x"/>
                                          </p:val>
                                        </p:tav>
                                      </p:tavLst>
                                    </p:anim>
                                    <p:anim calcmode="lin" valueType="num">
                                      <p:cBhvr>
                                        <p:cTn id="30" dur="500" fill="hold"/>
                                        <p:tgtEl>
                                          <p:spTgt spid="3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1" grpId="5"/>
      <p:bldP build="whole" bldLvl="1" animBg="1" rev="0" advAuto="0" spid="308" grpId="1"/>
      <p:bldP build="whole" bldLvl="1" animBg="1" rev="0" advAuto="0" spid="315" grpId="2"/>
      <p:bldP build="whole" bldLvl="1" animBg="1" rev="0" advAuto="0" spid="314" grpId="3"/>
      <p:bldP build="whole" bldLvl="1" animBg="1" rev="0" advAuto="0" spid="322" grpId="4"/>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4" name="Title 1"/>
          <p:cNvSpPr txBox="1"/>
          <p:nvPr>
            <p:ph type="title"/>
          </p:nvPr>
        </p:nvSpPr>
        <p:spPr>
          <a:xfrm>
            <a:off x="590167" y="289587"/>
            <a:ext cx="9613863" cy="1080939"/>
          </a:xfrm>
          <a:prstGeom prst="rect">
            <a:avLst/>
          </a:prstGeom>
        </p:spPr>
        <p:txBody>
          <a:bodyPr/>
          <a:lstStyle>
            <a:lvl1pPr>
              <a:defRPr spc="-100" sz="4000"/>
            </a:lvl1pPr>
          </a:lstStyle>
          <a:p>
            <a:pPr/>
            <a:r>
              <a:t>SUPERVISED LEARNING - ALGORITHMS</a:t>
            </a:r>
          </a:p>
        </p:txBody>
      </p:sp>
      <p:grpSp>
        <p:nvGrpSpPr>
          <p:cNvPr id="330" name="Horizontal Scroll 11"/>
          <p:cNvGrpSpPr/>
          <p:nvPr/>
        </p:nvGrpSpPr>
        <p:grpSpPr>
          <a:xfrm>
            <a:off x="407820" y="2768161"/>
            <a:ext cx="11413798" cy="942540"/>
            <a:chOff x="-1" y="0"/>
            <a:chExt cx="11413796" cy="942538"/>
          </a:xfrm>
        </p:grpSpPr>
        <p:grpSp>
          <p:nvGrpSpPr>
            <p:cNvPr id="328" name="Group"/>
            <p:cNvGrpSpPr/>
            <p:nvPr/>
          </p:nvGrpSpPr>
          <p:grpSpPr>
            <a:xfrm>
              <a:off x="-2" y="-1"/>
              <a:ext cx="11413798" cy="942539"/>
              <a:chOff x="-1" y="-1"/>
              <a:chExt cx="11413796" cy="942539"/>
            </a:xfrm>
          </p:grpSpPr>
          <p:sp>
            <p:nvSpPr>
              <p:cNvPr id="325" name="Shape"/>
              <p:cNvSpPr/>
              <p:nvPr/>
            </p:nvSpPr>
            <p:spPr>
              <a:xfrm>
                <a:off x="-1" y="-1"/>
                <a:ext cx="11413796"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50" y="0"/>
                      <a:pt x="21489" y="0"/>
                    </a:cubicBezTo>
                    <a:cubicBezTo>
                      <a:pt x="21427" y="0"/>
                      <a:pt x="21377" y="604"/>
                      <a:pt x="21377" y="1350"/>
                    </a:cubicBezTo>
                    <a:lnTo>
                      <a:pt x="21377" y="2700"/>
                    </a:lnTo>
                    <a:lnTo>
                      <a:pt x="111" y="2700"/>
                    </a:lnTo>
                    <a:cubicBezTo>
                      <a:pt x="50" y="2700"/>
                      <a:pt x="0" y="3304"/>
                      <a:pt x="0" y="4050"/>
                    </a:cubicBezTo>
                    <a:lnTo>
                      <a:pt x="0" y="20250"/>
                    </a:lnTo>
                    <a:cubicBezTo>
                      <a:pt x="0" y="20996"/>
                      <a:pt x="50" y="21600"/>
                      <a:pt x="111" y="21600"/>
                    </a:cubicBezTo>
                    <a:cubicBezTo>
                      <a:pt x="173" y="21600"/>
                      <a:pt x="223" y="20996"/>
                      <a:pt x="223" y="20250"/>
                    </a:cubicBezTo>
                    <a:lnTo>
                      <a:pt x="223" y="18900"/>
                    </a:lnTo>
                    <a:lnTo>
                      <a:pt x="21489" y="18900"/>
                    </a:lnTo>
                    <a:cubicBezTo>
                      <a:pt x="21550"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26" name="Shape"/>
              <p:cNvSpPr/>
              <p:nvPr/>
            </p:nvSpPr>
            <p:spPr>
              <a:xfrm>
                <a:off x="58908" y="-2"/>
                <a:ext cx="11354887" cy="235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2" y="21600"/>
                      <a:pt x="112" y="19182"/>
                      <a:pt x="112" y="16200"/>
                    </a:cubicBezTo>
                    <a:cubicBezTo>
                      <a:pt x="112" y="14709"/>
                      <a:pt x="87" y="13500"/>
                      <a:pt x="56" y="13500"/>
                    </a:cubicBezTo>
                    <a:cubicBezTo>
                      <a:pt x="25" y="13500"/>
                      <a:pt x="0" y="14709"/>
                      <a:pt x="0" y="16200"/>
                    </a:cubicBezTo>
                    <a:close/>
                    <a:moveTo>
                      <a:pt x="21488" y="10800"/>
                    </a:moveTo>
                    <a:cubicBezTo>
                      <a:pt x="21550" y="10800"/>
                      <a:pt x="21600" y="8382"/>
                      <a:pt x="21600" y="5400"/>
                    </a:cubicBezTo>
                    <a:cubicBezTo>
                      <a:pt x="21600" y="2418"/>
                      <a:pt x="21550" y="0"/>
                      <a:pt x="21488" y="0"/>
                    </a:cubicBezTo>
                    <a:cubicBezTo>
                      <a:pt x="21426" y="0"/>
                      <a:pt x="21376" y="2418"/>
                      <a:pt x="21376" y="5400"/>
                    </a:cubicBezTo>
                    <a:cubicBezTo>
                      <a:pt x="21376" y="6891"/>
                      <a:pt x="21401" y="8100"/>
                      <a:pt x="21432" y="8100"/>
                    </a:cubicBezTo>
                    <a:cubicBezTo>
                      <a:pt x="21463" y="8100"/>
                      <a:pt x="21488" y="6891"/>
                      <a:pt x="21488"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27" name="Shape"/>
              <p:cNvSpPr/>
              <p:nvPr/>
            </p:nvSpPr>
            <p:spPr>
              <a:xfrm>
                <a:off x="-2" y="-1"/>
                <a:ext cx="11413797"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50" y="2700"/>
                      <a:pt x="111" y="2700"/>
                    </a:cubicBezTo>
                    <a:lnTo>
                      <a:pt x="21377" y="2700"/>
                    </a:lnTo>
                    <a:lnTo>
                      <a:pt x="21377" y="1350"/>
                    </a:lnTo>
                    <a:cubicBezTo>
                      <a:pt x="21377" y="604"/>
                      <a:pt x="21427" y="0"/>
                      <a:pt x="21489" y="0"/>
                    </a:cubicBezTo>
                    <a:cubicBezTo>
                      <a:pt x="21550" y="0"/>
                      <a:pt x="21600" y="604"/>
                      <a:pt x="21600" y="1350"/>
                    </a:cubicBezTo>
                    <a:lnTo>
                      <a:pt x="21600" y="17550"/>
                    </a:lnTo>
                    <a:cubicBezTo>
                      <a:pt x="21600" y="18296"/>
                      <a:pt x="21550" y="18900"/>
                      <a:pt x="21489" y="18900"/>
                    </a:cubicBezTo>
                    <a:lnTo>
                      <a:pt x="223" y="18900"/>
                    </a:lnTo>
                    <a:lnTo>
                      <a:pt x="223" y="20250"/>
                    </a:lnTo>
                    <a:cubicBezTo>
                      <a:pt x="223" y="20996"/>
                      <a:pt x="173" y="21600"/>
                      <a:pt x="111" y="21600"/>
                    </a:cubicBezTo>
                    <a:cubicBezTo>
                      <a:pt x="50" y="21600"/>
                      <a:pt x="0" y="20996"/>
                      <a:pt x="0" y="20250"/>
                    </a:cubicBezTo>
                    <a:close/>
                    <a:moveTo>
                      <a:pt x="21377" y="2700"/>
                    </a:moveTo>
                    <a:lnTo>
                      <a:pt x="21489" y="2700"/>
                    </a:lnTo>
                    <a:cubicBezTo>
                      <a:pt x="21550" y="2700"/>
                      <a:pt x="21600" y="2096"/>
                      <a:pt x="21600" y="1350"/>
                    </a:cubicBezTo>
                    <a:moveTo>
                      <a:pt x="21489" y="2700"/>
                    </a:moveTo>
                    <a:lnTo>
                      <a:pt x="21489" y="1350"/>
                    </a:lnTo>
                    <a:cubicBezTo>
                      <a:pt x="21489" y="1723"/>
                      <a:pt x="21464" y="2025"/>
                      <a:pt x="21433" y="2025"/>
                    </a:cubicBezTo>
                    <a:cubicBezTo>
                      <a:pt x="21402" y="2025"/>
                      <a:pt x="21377" y="1723"/>
                      <a:pt x="21377" y="1350"/>
                    </a:cubicBezTo>
                    <a:moveTo>
                      <a:pt x="111" y="5400"/>
                    </a:moveTo>
                    <a:lnTo>
                      <a:pt x="111" y="4050"/>
                    </a:lnTo>
                    <a:cubicBezTo>
                      <a:pt x="111" y="3677"/>
                      <a:pt x="136" y="3375"/>
                      <a:pt x="167" y="3375"/>
                    </a:cubicBezTo>
                    <a:cubicBezTo>
                      <a:pt x="198" y="3375"/>
                      <a:pt x="223" y="3677"/>
                      <a:pt x="223" y="4050"/>
                    </a:cubicBezTo>
                    <a:cubicBezTo>
                      <a:pt x="223" y="4796"/>
                      <a:pt x="173" y="5400"/>
                      <a:pt x="111" y="5400"/>
                    </a:cubicBezTo>
                    <a:cubicBezTo>
                      <a:pt x="50" y="5400"/>
                      <a:pt x="0" y="4796"/>
                      <a:pt x="0" y="4050"/>
                    </a:cubicBezTo>
                    <a:moveTo>
                      <a:pt x="223" y="4050"/>
                    </a:moveTo>
                    <a:lnTo>
                      <a:pt x="223"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29" name="Basically used for classification problems, when we want to classify data into different categories. Example - Review greater than 4 is excellent, less than 2 is worst."/>
            <p:cNvSpPr txBox="1"/>
            <p:nvPr/>
          </p:nvSpPr>
          <p:spPr>
            <a:xfrm>
              <a:off x="171474" y="158675"/>
              <a:ext cx="11129754"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Basically used for classification problems, when we want to classify data into different categories. Example - Review greater than 4 is excellent, less than 2 is worst.</a:t>
              </a:r>
            </a:p>
          </p:txBody>
        </p:sp>
      </p:grpSp>
      <p:sp>
        <p:nvSpPr>
          <p:cNvPr id="331" name="Title 1"/>
          <p:cNvSpPr txBox="1"/>
          <p:nvPr/>
        </p:nvSpPr>
        <p:spPr>
          <a:xfrm>
            <a:off x="441349" y="1926374"/>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DECISION TREE</a:t>
            </a:r>
          </a:p>
        </p:txBody>
      </p:sp>
      <p:grpSp>
        <p:nvGrpSpPr>
          <p:cNvPr id="337" name="Horizontal Scroll 19"/>
          <p:cNvGrpSpPr/>
          <p:nvPr/>
        </p:nvGrpSpPr>
        <p:grpSpPr>
          <a:xfrm>
            <a:off x="433613" y="4833772"/>
            <a:ext cx="11413795" cy="846403"/>
            <a:chOff x="0" y="0"/>
            <a:chExt cx="11413794" cy="846402"/>
          </a:xfrm>
        </p:grpSpPr>
        <p:grpSp>
          <p:nvGrpSpPr>
            <p:cNvPr id="335" name="Group"/>
            <p:cNvGrpSpPr/>
            <p:nvPr/>
          </p:nvGrpSpPr>
          <p:grpSpPr>
            <a:xfrm>
              <a:off x="0" y="0"/>
              <a:ext cx="11413795" cy="846403"/>
              <a:chOff x="0" y="0"/>
              <a:chExt cx="11413794" cy="846403"/>
            </a:xfrm>
          </p:grpSpPr>
          <p:sp>
            <p:nvSpPr>
              <p:cNvPr id="332" name="Shape"/>
              <p:cNvSpPr/>
              <p:nvPr/>
            </p:nvSpPr>
            <p:spPr>
              <a:xfrm>
                <a:off x="-1" y="0"/>
                <a:ext cx="11413796" cy="846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55" y="0"/>
                      <a:pt x="21500" y="0"/>
                    </a:cubicBezTo>
                    <a:cubicBezTo>
                      <a:pt x="21445" y="0"/>
                      <a:pt x="21400" y="604"/>
                      <a:pt x="21400" y="1350"/>
                    </a:cubicBezTo>
                    <a:lnTo>
                      <a:pt x="21400" y="2700"/>
                    </a:lnTo>
                    <a:lnTo>
                      <a:pt x="100" y="2700"/>
                    </a:lnTo>
                    <a:cubicBezTo>
                      <a:pt x="45" y="2700"/>
                      <a:pt x="0" y="3304"/>
                      <a:pt x="0" y="4050"/>
                    </a:cubicBezTo>
                    <a:lnTo>
                      <a:pt x="0" y="20250"/>
                    </a:lnTo>
                    <a:cubicBezTo>
                      <a:pt x="0" y="20996"/>
                      <a:pt x="45" y="21600"/>
                      <a:pt x="100" y="21600"/>
                    </a:cubicBezTo>
                    <a:cubicBezTo>
                      <a:pt x="155" y="21600"/>
                      <a:pt x="200" y="20996"/>
                      <a:pt x="200" y="20250"/>
                    </a:cubicBezTo>
                    <a:lnTo>
                      <a:pt x="200" y="18900"/>
                    </a:lnTo>
                    <a:lnTo>
                      <a:pt x="21500" y="18900"/>
                    </a:lnTo>
                    <a:cubicBezTo>
                      <a:pt x="21555"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33" name="Shape"/>
              <p:cNvSpPr/>
              <p:nvPr/>
            </p:nvSpPr>
            <p:spPr>
              <a:xfrm>
                <a:off x="52899" y="-1"/>
                <a:ext cx="11360896" cy="211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6" y="21600"/>
                      <a:pt x="101" y="19182"/>
                      <a:pt x="101" y="16200"/>
                    </a:cubicBezTo>
                    <a:cubicBezTo>
                      <a:pt x="101" y="14709"/>
                      <a:pt x="78" y="13500"/>
                      <a:pt x="50" y="13500"/>
                    </a:cubicBezTo>
                    <a:cubicBezTo>
                      <a:pt x="23" y="13500"/>
                      <a:pt x="0" y="14709"/>
                      <a:pt x="0" y="16200"/>
                    </a:cubicBezTo>
                    <a:close/>
                    <a:moveTo>
                      <a:pt x="21499" y="10800"/>
                    </a:moveTo>
                    <a:cubicBezTo>
                      <a:pt x="21555" y="10800"/>
                      <a:pt x="21600" y="8382"/>
                      <a:pt x="21600" y="5400"/>
                    </a:cubicBezTo>
                    <a:cubicBezTo>
                      <a:pt x="21600" y="2418"/>
                      <a:pt x="21555" y="0"/>
                      <a:pt x="21499" y="0"/>
                    </a:cubicBezTo>
                    <a:cubicBezTo>
                      <a:pt x="21444" y="0"/>
                      <a:pt x="21399" y="2418"/>
                      <a:pt x="21399" y="5400"/>
                    </a:cubicBezTo>
                    <a:cubicBezTo>
                      <a:pt x="21399" y="6891"/>
                      <a:pt x="21421" y="8100"/>
                      <a:pt x="21449" y="8100"/>
                    </a:cubicBezTo>
                    <a:cubicBezTo>
                      <a:pt x="21477" y="8100"/>
                      <a:pt x="21499" y="6891"/>
                      <a:pt x="21499"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34" name="Shape"/>
              <p:cNvSpPr/>
              <p:nvPr/>
            </p:nvSpPr>
            <p:spPr>
              <a:xfrm>
                <a:off x="-1" y="0"/>
                <a:ext cx="11413796" cy="846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45" y="2700"/>
                      <a:pt x="100" y="2700"/>
                    </a:cubicBezTo>
                    <a:lnTo>
                      <a:pt x="21400" y="2700"/>
                    </a:lnTo>
                    <a:lnTo>
                      <a:pt x="21400" y="1350"/>
                    </a:lnTo>
                    <a:cubicBezTo>
                      <a:pt x="21400" y="604"/>
                      <a:pt x="21445" y="0"/>
                      <a:pt x="21500" y="0"/>
                    </a:cubicBezTo>
                    <a:cubicBezTo>
                      <a:pt x="21555" y="0"/>
                      <a:pt x="21600" y="604"/>
                      <a:pt x="21600" y="1350"/>
                    </a:cubicBezTo>
                    <a:lnTo>
                      <a:pt x="21600" y="17550"/>
                    </a:lnTo>
                    <a:cubicBezTo>
                      <a:pt x="21600" y="18296"/>
                      <a:pt x="21555" y="18900"/>
                      <a:pt x="21500" y="18900"/>
                    </a:cubicBezTo>
                    <a:lnTo>
                      <a:pt x="200" y="18900"/>
                    </a:lnTo>
                    <a:lnTo>
                      <a:pt x="200" y="20250"/>
                    </a:lnTo>
                    <a:cubicBezTo>
                      <a:pt x="200" y="20996"/>
                      <a:pt x="155" y="21600"/>
                      <a:pt x="100" y="21600"/>
                    </a:cubicBezTo>
                    <a:cubicBezTo>
                      <a:pt x="45" y="21600"/>
                      <a:pt x="0" y="20996"/>
                      <a:pt x="0" y="20250"/>
                    </a:cubicBezTo>
                    <a:close/>
                    <a:moveTo>
                      <a:pt x="21400" y="2700"/>
                    </a:moveTo>
                    <a:lnTo>
                      <a:pt x="21500" y="2700"/>
                    </a:lnTo>
                    <a:cubicBezTo>
                      <a:pt x="21555" y="2700"/>
                      <a:pt x="21600" y="2096"/>
                      <a:pt x="21600" y="1350"/>
                    </a:cubicBezTo>
                    <a:moveTo>
                      <a:pt x="21500" y="2700"/>
                    </a:moveTo>
                    <a:lnTo>
                      <a:pt x="21500" y="1350"/>
                    </a:lnTo>
                    <a:cubicBezTo>
                      <a:pt x="21500" y="1723"/>
                      <a:pt x="21477" y="2025"/>
                      <a:pt x="21450" y="2025"/>
                    </a:cubicBezTo>
                    <a:cubicBezTo>
                      <a:pt x="21422" y="2025"/>
                      <a:pt x="21400" y="1723"/>
                      <a:pt x="21400" y="1350"/>
                    </a:cubicBezTo>
                    <a:moveTo>
                      <a:pt x="100" y="5400"/>
                    </a:moveTo>
                    <a:lnTo>
                      <a:pt x="100" y="4050"/>
                    </a:lnTo>
                    <a:cubicBezTo>
                      <a:pt x="100" y="3677"/>
                      <a:pt x="123" y="3375"/>
                      <a:pt x="150" y="3375"/>
                    </a:cubicBezTo>
                    <a:cubicBezTo>
                      <a:pt x="178" y="3375"/>
                      <a:pt x="200" y="3677"/>
                      <a:pt x="200" y="4050"/>
                    </a:cubicBezTo>
                    <a:cubicBezTo>
                      <a:pt x="200" y="4796"/>
                      <a:pt x="155" y="5400"/>
                      <a:pt x="100" y="5400"/>
                    </a:cubicBezTo>
                    <a:cubicBezTo>
                      <a:pt x="45" y="5400"/>
                      <a:pt x="0" y="4796"/>
                      <a:pt x="0" y="4050"/>
                    </a:cubicBezTo>
                    <a:moveTo>
                      <a:pt x="200" y="4050"/>
                    </a:moveTo>
                    <a:lnTo>
                      <a:pt x="200"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36" name="Quite similar to Decision tree but its accuracy is high"/>
            <p:cNvSpPr txBox="1"/>
            <p:nvPr/>
          </p:nvSpPr>
          <p:spPr>
            <a:xfrm>
              <a:off x="159457" y="256657"/>
              <a:ext cx="11147780" cy="3330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lstStyle>
            <a:p>
              <a:pPr/>
              <a:r>
                <a:t>Quite similar to Decision tree but its accuracy is high</a:t>
              </a:r>
            </a:p>
          </p:txBody>
        </p:sp>
      </p:grpSp>
      <p:sp>
        <p:nvSpPr>
          <p:cNvPr id="338" name="Title 1"/>
          <p:cNvSpPr txBox="1"/>
          <p:nvPr/>
        </p:nvSpPr>
        <p:spPr>
          <a:xfrm>
            <a:off x="467140" y="3991983"/>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RANDOM FOREST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24"/>
                                        </p:tgtEl>
                                        <p:attrNameLst>
                                          <p:attrName>style.visibility</p:attrName>
                                        </p:attrNameLst>
                                      </p:cBhvr>
                                      <p:to>
                                        <p:strVal val="visible"/>
                                      </p:to>
                                    </p:set>
                                    <p:anim calcmode="lin" valueType="num">
                                      <p:cBhvr>
                                        <p:cTn id="7" dur="1000" fill="hold"/>
                                        <p:tgtEl>
                                          <p:spTgt spid="324"/>
                                        </p:tgtEl>
                                        <p:attrNameLst>
                                          <p:attrName>ppt_w</p:attrName>
                                        </p:attrNameLst>
                                      </p:cBhvr>
                                      <p:tavLst>
                                        <p:tav tm="0">
                                          <p:val>
                                            <p:strVal val="4*#ppt_w"/>
                                          </p:val>
                                        </p:tav>
                                        <p:tav tm="100000">
                                          <p:val>
                                            <p:strVal val="#ppt_w"/>
                                          </p:val>
                                        </p:tav>
                                      </p:tavLst>
                                    </p:anim>
                                    <p:anim calcmode="lin" valueType="num">
                                      <p:cBhvr>
                                        <p:cTn id="8" dur="1000" fill="hold"/>
                                        <p:tgtEl>
                                          <p:spTgt spid="32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31"/>
                                        </p:tgtEl>
                                        <p:attrNameLst>
                                          <p:attrName>style.visibility</p:attrName>
                                        </p:attrNameLst>
                                      </p:cBhvr>
                                      <p:to>
                                        <p:strVal val="visible"/>
                                      </p:to>
                                    </p:set>
                                    <p:anim calcmode="lin" valueType="num">
                                      <p:cBhvr>
                                        <p:cTn id="13" dur="500" fill="hold"/>
                                        <p:tgtEl>
                                          <p:spTgt spid="331"/>
                                        </p:tgtEl>
                                        <p:attrNameLst>
                                          <p:attrName>ppt_x</p:attrName>
                                        </p:attrNameLst>
                                      </p:cBhvr>
                                      <p:tavLst>
                                        <p:tav tm="0">
                                          <p:val>
                                            <p:strVal val="#ppt_x"/>
                                          </p:val>
                                        </p:tav>
                                        <p:tav tm="100000">
                                          <p:val>
                                            <p:strVal val="#ppt_x"/>
                                          </p:val>
                                        </p:tav>
                                      </p:tavLst>
                                    </p:anim>
                                    <p:anim calcmode="lin" valueType="num">
                                      <p:cBhvr>
                                        <p:cTn id="14" dur="500" fill="hold"/>
                                        <p:tgtEl>
                                          <p:spTgt spid="331"/>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330"/>
                                        </p:tgtEl>
                                        <p:attrNameLst>
                                          <p:attrName>style.visibility</p:attrName>
                                        </p:attrNameLst>
                                      </p:cBhvr>
                                      <p:to>
                                        <p:strVal val="visible"/>
                                      </p:to>
                                    </p:set>
                                    <p:anim calcmode="lin" valueType="num">
                                      <p:cBhvr>
                                        <p:cTn id="18" dur="500" fill="hold"/>
                                        <p:tgtEl>
                                          <p:spTgt spid="330"/>
                                        </p:tgtEl>
                                        <p:attrNameLst>
                                          <p:attrName>ppt_x</p:attrName>
                                        </p:attrNameLst>
                                      </p:cBhvr>
                                      <p:tavLst>
                                        <p:tav tm="0">
                                          <p:val>
                                            <p:strVal val="#ppt_x"/>
                                          </p:val>
                                        </p:tav>
                                        <p:tav tm="100000">
                                          <p:val>
                                            <p:strVal val="#ppt_x"/>
                                          </p:val>
                                        </p:tav>
                                      </p:tavLst>
                                    </p:anim>
                                    <p:anim calcmode="lin" valueType="num">
                                      <p:cBhvr>
                                        <p:cTn id="19"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4" fill="hold">
                                  <p:stCondLst>
                                    <p:cond delay="0"/>
                                  </p:stCondLst>
                                  <p:iterate type="el" backwards="0">
                                    <p:tmAbs val="0"/>
                                  </p:iterate>
                                  <p:childTnLst>
                                    <p:set>
                                      <p:cBhvr>
                                        <p:cTn id="23" fill="hold"/>
                                        <p:tgtEl>
                                          <p:spTgt spid="338"/>
                                        </p:tgtEl>
                                        <p:attrNameLst>
                                          <p:attrName>style.visibility</p:attrName>
                                        </p:attrNameLst>
                                      </p:cBhvr>
                                      <p:to>
                                        <p:strVal val="visible"/>
                                      </p:to>
                                    </p:set>
                                    <p:anim calcmode="lin" valueType="num">
                                      <p:cBhvr>
                                        <p:cTn id="24" dur="500" fill="hold"/>
                                        <p:tgtEl>
                                          <p:spTgt spid="338"/>
                                        </p:tgtEl>
                                        <p:attrNameLst>
                                          <p:attrName>ppt_x</p:attrName>
                                        </p:attrNameLst>
                                      </p:cBhvr>
                                      <p:tavLst>
                                        <p:tav tm="0">
                                          <p:val>
                                            <p:strVal val="#ppt_x"/>
                                          </p:val>
                                        </p:tav>
                                        <p:tav tm="100000">
                                          <p:val>
                                            <p:strVal val="#ppt_x"/>
                                          </p:val>
                                        </p:tav>
                                      </p:tavLst>
                                    </p:anim>
                                    <p:anim calcmode="lin" valueType="num">
                                      <p:cBhvr>
                                        <p:cTn id="25" dur="500" fill="hold"/>
                                        <p:tgtEl>
                                          <p:spTgt spid="338"/>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Class="entr" nodeType="afterEffect" presetSubtype="4" presetID="2" grpId="5" fill="hold">
                                  <p:stCondLst>
                                    <p:cond delay="0"/>
                                  </p:stCondLst>
                                  <p:iterate type="el" backwards="0">
                                    <p:tmAbs val="0"/>
                                  </p:iterate>
                                  <p:childTnLst>
                                    <p:set>
                                      <p:cBhvr>
                                        <p:cTn id="28" fill="hold"/>
                                        <p:tgtEl>
                                          <p:spTgt spid="337"/>
                                        </p:tgtEl>
                                        <p:attrNameLst>
                                          <p:attrName>style.visibility</p:attrName>
                                        </p:attrNameLst>
                                      </p:cBhvr>
                                      <p:to>
                                        <p:strVal val="visible"/>
                                      </p:to>
                                    </p:set>
                                    <p:anim calcmode="lin" valueType="num">
                                      <p:cBhvr>
                                        <p:cTn id="29" dur="500" fill="hold"/>
                                        <p:tgtEl>
                                          <p:spTgt spid="337"/>
                                        </p:tgtEl>
                                        <p:attrNameLst>
                                          <p:attrName>ppt_x</p:attrName>
                                        </p:attrNameLst>
                                      </p:cBhvr>
                                      <p:tavLst>
                                        <p:tav tm="0">
                                          <p:val>
                                            <p:strVal val="#ppt_x"/>
                                          </p:val>
                                        </p:tav>
                                        <p:tav tm="100000">
                                          <p:val>
                                            <p:strVal val="#ppt_x"/>
                                          </p:val>
                                        </p:tav>
                                      </p:tavLst>
                                    </p:anim>
                                    <p:anim calcmode="lin" valueType="num">
                                      <p:cBhvr>
                                        <p:cTn id="30" dur="500" fill="hold"/>
                                        <p:tgtEl>
                                          <p:spTgt spid="3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 grpId="1"/>
      <p:bldP build="whole" bldLvl="1" animBg="1" rev="0" advAuto="0" spid="330" grpId="3"/>
      <p:bldP build="whole" bldLvl="1" animBg="1" rev="0" advAuto="0" spid="338" grpId="4"/>
      <p:bldP build="whole" bldLvl="1" animBg="1" rev="0" advAuto="0" spid="331" grpId="2"/>
      <p:bldP build="whole" bldLvl="1" animBg="1" rev="0" advAuto="0" spid="337" grpId="5"/>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 name="Title 1"/>
          <p:cNvSpPr txBox="1"/>
          <p:nvPr>
            <p:ph type="title"/>
          </p:nvPr>
        </p:nvSpPr>
        <p:spPr>
          <a:xfrm>
            <a:off x="590167" y="366859"/>
            <a:ext cx="9613863" cy="1080938"/>
          </a:xfrm>
          <a:prstGeom prst="rect">
            <a:avLst/>
          </a:prstGeom>
        </p:spPr>
        <p:txBody>
          <a:bodyPr/>
          <a:lstStyle>
            <a:lvl1pPr>
              <a:defRPr spc="-100" sz="4000"/>
            </a:lvl1pPr>
          </a:lstStyle>
          <a:p>
            <a:pPr/>
            <a:r>
              <a:t>SUPERVISED LEARNING - ALGORITHMS</a:t>
            </a:r>
          </a:p>
        </p:txBody>
      </p:sp>
      <p:grpSp>
        <p:nvGrpSpPr>
          <p:cNvPr id="346" name="Horizontal Scroll 11"/>
          <p:cNvGrpSpPr/>
          <p:nvPr/>
        </p:nvGrpSpPr>
        <p:grpSpPr>
          <a:xfrm>
            <a:off x="394941" y="2884071"/>
            <a:ext cx="11413798" cy="942540"/>
            <a:chOff x="-1" y="0"/>
            <a:chExt cx="11413796" cy="942538"/>
          </a:xfrm>
        </p:grpSpPr>
        <p:grpSp>
          <p:nvGrpSpPr>
            <p:cNvPr id="344" name="Group"/>
            <p:cNvGrpSpPr/>
            <p:nvPr/>
          </p:nvGrpSpPr>
          <p:grpSpPr>
            <a:xfrm>
              <a:off x="-2" y="-1"/>
              <a:ext cx="11413798" cy="942539"/>
              <a:chOff x="-1" y="-1"/>
              <a:chExt cx="11413796" cy="942539"/>
            </a:xfrm>
          </p:grpSpPr>
          <p:sp>
            <p:nvSpPr>
              <p:cNvPr id="341" name="Shape"/>
              <p:cNvSpPr/>
              <p:nvPr/>
            </p:nvSpPr>
            <p:spPr>
              <a:xfrm>
                <a:off x="-1" y="-1"/>
                <a:ext cx="11413796"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50" y="0"/>
                      <a:pt x="21489" y="0"/>
                    </a:cubicBezTo>
                    <a:cubicBezTo>
                      <a:pt x="21427" y="0"/>
                      <a:pt x="21377" y="604"/>
                      <a:pt x="21377" y="1350"/>
                    </a:cubicBezTo>
                    <a:lnTo>
                      <a:pt x="21377" y="2700"/>
                    </a:lnTo>
                    <a:lnTo>
                      <a:pt x="111" y="2700"/>
                    </a:lnTo>
                    <a:cubicBezTo>
                      <a:pt x="50" y="2700"/>
                      <a:pt x="0" y="3304"/>
                      <a:pt x="0" y="4050"/>
                    </a:cubicBezTo>
                    <a:lnTo>
                      <a:pt x="0" y="20250"/>
                    </a:lnTo>
                    <a:cubicBezTo>
                      <a:pt x="0" y="20996"/>
                      <a:pt x="50" y="21600"/>
                      <a:pt x="111" y="21600"/>
                    </a:cubicBezTo>
                    <a:cubicBezTo>
                      <a:pt x="173" y="21600"/>
                      <a:pt x="223" y="20996"/>
                      <a:pt x="223" y="20250"/>
                    </a:cubicBezTo>
                    <a:lnTo>
                      <a:pt x="223" y="18900"/>
                    </a:lnTo>
                    <a:lnTo>
                      <a:pt x="21489" y="18900"/>
                    </a:lnTo>
                    <a:cubicBezTo>
                      <a:pt x="21550"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42" name="Shape"/>
              <p:cNvSpPr/>
              <p:nvPr/>
            </p:nvSpPr>
            <p:spPr>
              <a:xfrm>
                <a:off x="58908" y="-2"/>
                <a:ext cx="11354887" cy="23563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2" y="21600"/>
                      <a:pt x="112" y="19182"/>
                      <a:pt x="112" y="16200"/>
                    </a:cubicBezTo>
                    <a:cubicBezTo>
                      <a:pt x="112" y="14709"/>
                      <a:pt x="87" y="13500"/>
                      <a:pt x="56" y="13500"/>
                    </a:cubicBezTo>
                    <a:cubicBezTo>
                      <a:pt x="25" y="13500"/>
                      <a:pt x="0" y="14709"/>
                      <a:pt x="0" y="16200"/>
                    </a:cubicBezTo>
                    <a:close/>
                    <a:moveTo>
                      <a:pt x="21488" y="10800"/>
                    </a:moveTo>
                    <a:cubicBezTo>
                      <a:pt x="21550" y="10800"/>
                      <a:pt x="21600" y="8382"/>
                      <a:pt x="21600" y="5400"/>
                    </a:cubicBezTo>
                    <a:cubicBezTo>
                      <a:pt x="21600" y="2418"/>
                      <a:pt x="21550" y="0"/>
                      <a:pt x="21488" y="0"/>
                    </a:cubicBezTo>
                    <a:cubicBezTo>
                      <a:pt x="21426" y="0"/>
                      <a:pt x="21376" y="2418"/>
                      <a:pt x="21376" y="5400"/>
                    </a:cubicBezTo>
                    <a:cubicBezTo>
                      <a:pt x="21376" y="6891"/>
                      <a:pt x="21401" y="8100"/>
                      <a:pt x="21432" y="8100"/>
                    </a:cubicBezTo>
                    <a:cubicBezTo>
                      <a:pt x="21463" y="8100"/>
                      <a:pt x="21488" y="6891"/>
                      <a:pt x="21488"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43" name="Shape"/>
              <p:cNvSpPr/>
              <p:nvPr/>
            </p:nvSpPr>
            <p:spPr>
              <a:xfrm>
                <a:off x="-2" y="-1"/>
                <a:ext cx="11413797" cy="9425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50" y="2700"/>
                      <a:pt x="111" y="2700"/>
                    </a:cubicBezTo>
                    <a:lnTo>
                      <a:pt x="21377" y="2700"/>
                    </a:lnTo>
                    <a:lnTo>
                      <a:pt x="21377" y="1350"/>
                    </a:lnTo>
                    <a:cubicBezTo>
                      <a:pt x="21377" y="604"/>
                      <a:pt x="21427" y="0"/>
                      <a:pt x="21489" y="0"/>
                    </a:cubicBezTo>
                    <a:cubicBezTo>
                      <a:pt x="21550" y="0"/>
                      <a:pt x="21600" y="604"/>
                      <a:pt x="21600" y="1350"/>
                    </a:cubicBezTo>
                    <a:lnTo>
                      <a:pt x="21600" y="17550"/>
                    </a:lnTo>
                    <a:cubicBezTo>
                      <a:pt x="21600" y="18296"/>
                      <a:pt x="21550" y="18900"/>
                      <a:pt x="21489" y="18900"/>
                    </a:cubicBezTo>
                    <a:lnTo>
                      <a:pt x="223" y="18900"/>
                    </a:lnTo>
                    <a:lnTo>
                      <a:pt x="223" y="20250"/>
                    </a:lnTo>
                    <a:cubicBezTo>
                      <a:pt x="223" y="20996"/>
                      <a:pt x="173" y="21600"/>
                      <a:pt x="111" y="21600"/>
                    </a:cubicBezTo>
                    <a:cubicBezTo>
                      <a:pt x="50" y="21600"/>
                      <a:pt x="0" y="20996"/>
                      <a:pt x="0" y="20250"/>
                    </a:cubicBezTo>
                    <a:close/>
                    <a:moveTo>
                      <a:pt x="21377" y="2700"/>
                    </a:moveTo>
                    <a:lnTo>
                      <a:pt x="21489" y="2700"/>
                    </a:lnTo>
                    <a:cubicBezTo>
                      <a:pt x="21550" y="2700"/>
                      <a:pt x="21600" y="2096"/>
                      <a:pt x="21600" y="1350"/>
                    </a:cubicBezTo>
                    <a:moveTo>
                      <a:pt x="21489" y="2700"/>
                    </a:moveTo>
                    <a:lnTo>
                      <a:pt x="21489" y="1350"/>
                    </a:lnTo>
                    <a:cubicBezTo>
                      <a:pt x="21489" y="1723"/>
                      <a:pt x="21464" y="2025"/>
                      <a:pt x="21433" y="2025"/>
                    </a:cubicBezTo>
                    <a:cubicBezTo>
                      <a:pt x="21402" y="2025"/>
                      <a:pt x="21377" y="1723"/>
                      <a:pt x="21377" y="1350"/>
                    </a:cubicBezTo>
                    <a:moveTo>
                      <a:pt x="111" y="5400"/>
                    </a:moveTo>
                    <a:lnTo>
                      <a:pt x="111" y="4050"/>
                    </a:lnTo>
                    <a:cubicBezTo>
                      <a:pt x="111" y="3677"/>
                      <a:pt x="136" y="3375"/>
                      <a:pt x="167" y="3375"/>
                    </a:cubicBezTo>
                    <a:cubicBezTo>
                      <a:pt x="198" y="3375"/>
                      <a:pt x="223" y="3677"/>
                      <a:pt x="223" y="4050"/>
                    </a:cubicBezTo>
                    <a:cubicBezTo>
                      <a:pt x="223" y="4796"/>
                      <a:pt x="173" y="5400"/>
                      <a:pt x="111" y="5400"/>
                    </a:cubicBezTo>
                    <a:cubicBezTo>
                      <a:pt x="50" y="5400"/>
                      <a:pt x="0" y="4796"/>
                      <a:pt x="0" y="4050"/>
                    </a:cubicBezTo>
                    <a:moveTo>
                      <a:pt x="223" y="4050"/>
                    </a:moveTo>
                    <a:lnTo>
                      <a:pt x="223"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45" name="Based on Bayes Theorem where we have no relation between b/w different predictors.…"/>
            <p:cNvSpPr txBox="1"/>
            <p:nvPr/>
          </p:nvSpPr>
          <p:spPr>
            <a:xfrm>
              <a:off x="171474" y="158675"/>
              <a:ext cx="11129754" cy="6251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Based on Bayes Theorem where we have no relation between b/w different predictors. </a:t>
              </a:r>
            </a:p>
            <a:p>
              <a:pPr algn="ctr"/>
              <a:r>
                <a:t>Example - Probability of playing golf at different weather conditions.</a:t>
              </a:r>
            </a:p>
          </p:txBody>
        </p:sp>
      </p:grpSp>
      <p:sp>
        <p:nvSpPr>
          <p:cNvPr id="347" name="Title 1"/>
          <p:cNvSpPr txBox="1"/>
          <p:nvPr/>
        </p:nvSpPr>
        <p:spPr>
          <a:xfrm>
            <a:off x="428470" y="2042285"/>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NAIVE BAYES CLASSIFIER</a:t>
            </a:r>
          </a:p>
        </p:txBody>
      </p:sp>
      <p:grpSp>
        <p:nvGrpSpPr>
          <p:cNvPr id="353" name="Horizontal Scroll 19"/>
          <p:cNvGrpSpPr/>
          <p:nvPr/>
        </p:nvGrpSpPr>
        <p:grpSpPr>
          <a:xfrm>
            <a:off x="420734" y="4949683"/>
            <a:ext cx="11413795" cy="846404"/>
            <a:chOff x="0" y="0"/>
            <a:chExt cx="11413794" cy="846402"/>
          </a:xfrm>
        </p:grpSpPr>
        <p:grpSp>
          <p:nvGrpSpPr>
            <p:cNvPr id="351" name="Group"/>
            <p:cNvGrpSpPr/>
            <p:nvPr/>
          </p:nvGrpSpPr>
          <p:grpSpPr>
            <a:xfrm>
              <a:off x="0" y="0"/>
              <a:ext cx="11413795" cy="846403"/>
              <a:chOff x="0" y="0"/>
              <a:chExt cx="11413794" cy="846403"/>
            </a:xfrm>
          </p:grpSpPr>
          <p:sp>
            <p:nvSpPr>
              <p:cNvPr id="348" name="Shape"/>
              <p:cNvSpPr/>
              <p:nvPr/>
            </p:nvSpPr>
            <p:spPr>
              <a:xfrm>
                <a:off x="-1" y="0"/>
                <a:ext cx="11413796" cy="846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55" y="0"/>
                      <a:pt x="21500" y="0"/>
                    </a:cubicBezTo>
                    <a:cubicBezTo>
                      <a:pt x="21445" y="0"/>
                      <a:pt x="21400" y="604"/>
                      <a:pt x="21400" y="1350"/>
                    </a:cubicBezTo>
                    <a:lnTo>
                      <a:pt x="21400" y="2700"/>
                    </a:lnTo>
                    <a:lnTo>
                      <a:pt x="100" y="2700"/>
                    </a:lnTo>
                    <a:cubicBezTo>
                      <a:pt x="45" y="2700"/>
                      <a:pt x="0" y="3304"/>
                      <a:pt x="0" y="4050"/>
                    </a:cubicBezTo>
                    <a:lnTo>
                      <a:pt x="0" y="20250"/>
                    </a:lnTo>
                    <a:cubicBezTo>
                      <a:pt x="0" y="20996"/>
                      <a:pt x="45" y="21600"/>
                      <a:pt x="100" y="21600"/>
                    </a:cubicBezTo>
                    <a:cubicBezTo>
                      <a:pt x="155" y="21600"/>
                      <a:pt x="200" y="20996"/>
                      <a:pt x="200" y="20250"/>
                    </a:cubicBezTo>
                    <a:lnTo>
                      <a:pt x="200" y="18900"/>
                    </a:lnTo>
                    <a:lnTo>
                      <a:pt x="21500" y="18900"/>
                    </a:lnTo>
                    <a:cubicBezTo>
                      <a:pt x="21555"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p>
            </p:txBody>
          </p:sp>
          <p:sp>
            <p:nvSpPr>
              <p:cNvPr id="349" name="Shape"/>
              <p:cNvSpPr/>
              <p:nvPr/>
            </p:nvSpPr>
            <p:spPr>
              <a:xfrm>
                <a:off x="52899" y="-1"/>
                <a:ext cx="11360896" cy="2116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56" y="21600"/>
                      <a:pt x="101" y="19182"/>
                      <a:pt x="101" y="16200"/>
                    </a:cubicBezTo>
                    <a:cubicBezTo>
                      <a:pt x="101" y="14709"/>
                      <a:pt x="78" y="13500"/>
                      <a:pt x="50" y="13500"/>
                    </a:cubicBezTo>
                    <a:cubicBezTo>
                      <a:pt x="23" y="13500"/>
                      <a:pt x="0" y="14709"/>
                      <a:pt x="0" y="16200"/>
                    </a:cubicBezTo>
                    <a:close/>
                    <a:moveTo>
                      <a:pt x="21499" y="10800"/>
                    </a:moveTo>
                    <a:cubicBezTo>
                      <a:pt x="21555" y="10800"/>
                      <a:pt x="21600" y="8382"/>
                      <a:pt x="21600" y="5400"/>
                    </a:cubicBezTo>
                    <a:cubicBezTo>
                      <a:pt x="21600" y="2418"/>
                      <a:pt x="21555" y="0"/>
                      <a:pt x="21499" y="0"/>
                    </a:cubicBezTo>
                    <a:cubicBezTo>
                      <a:pt x="21444" y="0"/>
                      <a:pt x="21399" y="2418"/>
                      <a:pt x="21399" y="5400"/>
                    </a:cubicBezTo>
                    <a:cubicBezTo>
                      <a:pt x="21399" y="6891"/>
                      <a:pt x="21421" y="8100"/>
                      <a:pt x="21449" y="8100"/>
                    </a:cubicBezTo>
                    <a:cubicBezTo>
                      <a:pt x="21477" y="8100"/>
                      <a:pt x="21499" y="6891"/>
                      <a:pt x="21499"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p>
            </p:txBody>
          </p:sp>
          <p:sp>
            <p:nvSpPr>
              <p:cNvPr id="350" name="Shape"/>
              <p:cNvSpPr/>
              <p:nvPr/>
            </p:nvSpPr>
            <p:spPr>
              <a:xfrm>
                <a:off x="-1" y="0"/>
                <a:ext cx="11413796" cy="846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45" y="2700"/>
                      <a:pt x="100" y="2700"/>
                    </a:cubicBezTo>
                    <a:lnTo>
                      <a:pt x="21400" y="2700"/>
                    </a:lnTo>
                    <a:lnTo>
                      <a:pt x="21400" y="1350"/>
                    </a:lnTo>
                    <a:cubicBezTo>
                      <a:pt x="21400" y="604"/>
                      <a:pt x="21445" y="0"/>
                      <a:pt x="21500" y="0"/>
                    </a:cubicBezTo>
                    <a:cubicBezTo>
                      <a:pt x="21555" y="0"/>
                      <a:pt x="21600" y="604"/>
                      <a:pt x="21600" y="1350"/>
                    </a:cubicBezTo>
                    <a:lnTo>
                      <a:pt x="21600" y="17550"/>
                    </a:lnTo>
                    <a:cubicBezTo>
                      <a:pt x="21600" y="18296"/>
                      <a:pt x="21555" y="18900"/>
                      <a:pt x="21500" y="18900"/>
                    </a:cubicBezTo>
                    <a:lnTo>
                      <a:pt x="200" y="18900"/>
                    </a:lnTo>
                    <a:lnTo>
                      <a:pt x="200" y="20250"/>
                    </a:lnTo>
                    <a:cubicBezTo>
                      <a:pt x="200" y="20996"/>
                      <a:pt x="155" y="21600"/>
                      <a:pt x="100" y="21600"/>
                    </a:cubicBezTo>
                    <a:cubicBezTo>
                      <a:pt x="45" y="21600"/>
                      <a:pt x="0" y="20996"/>
                      <a:pt x="0" y="20250"/>
                    </a:cubicBezTo>
                    <a:close/>
                    <a:moveTo>
                      <a:pt x="21400" y="2700"/>
                    </a:moveTo>
                    <a:lnTo>
                      <a:pt x="21500" y="2700"/>
                    </a:lnTo>
                    <a:cubicBezTo>
                      <a:pt x="21555" y="2700"/>
                      <a:pt x="21600" y="2096"/>
                      <a:pt x="21600" y="1350"/>
                    </a:cubicBezTo>
                    <a:moveTo>
                      <a:pt x="21500" y="2700"/>
                    </a:moveTo>
                    <a:lnTo>
                      <a:pt x="21500" y="1350"/>
                    </a:lnTo>
                    <a:cubicBezTo>
                      <a:pt x="21500" y="1723"/>
                      <a:pt x="21477" y="2025"/>
                      <a:pt x="21450" y="2025"/>
                    </a:cubicBezTo>
                    <a:cubicBezTo>
                      <a:pt x="21422" y="2025"/>
                      <a:pt x="21400" y="1723"/>
                      <a:pt x="21400" y="1350"/>
                    </a:cubicBezTo>
                    <a:moveTo>
                      <a:pt x="100" y="5400"/>
                    </a:moveTo>
                    <a:lnTo>
                      <a:pt x="100" y="4050"/>
                    </a:lnTo>
                    <a:cubicBezTo>
                      <a:pt x="100" y="3677"/>
                      <a:pt x="123" y="3375"/>
                      <a:pt x="150" y="3375"/>
                    </a:cubicBezTo>
                    <a:cubicBezTo>
                      <a:pt x="178" y="3375"/>
                      <a:pt x="200" y="3677"/>
                      <a:pt x="200" y="4050"/>
                    </a:cubicBezTo>
                    <a:cubicBezTo>
                      <a:pt x="200" y="4796"/>
                      <a:pt x="155" y="5400"/>
                      <a:pt x="100" y="5400"/>
                    </a:cubicBezTo>
                    <a:cubicBezTo>
                      <a:pt x="45" y="5400"/>
                      <a:pt x="0" y="4796"/>
                      <a:pt x="0" y="4050"/>
                    </a:cubicBezTo>
                    <a:moveTo>
                      <a:pt x="200" y="4050"/>
                    </a:moveTo>
                    <a:lnTo>
                      <a:pt x="200"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lgn="ctr"/>
              </a:p>
            </p:txBody>
          </p:sp>
        </p:grpSp>
        <p:sp>
          <p:nvSpPr>
            <p:cNvPr id="352" name="An object is classified by a majority vote of its neighbours, or case based on a similarity measure.…"/>
            <p:cNvSpPr txBox="1"/>
            <p:nvPr/>
          </p:nvSpPr>
          <p:spPr>
            <a:xfrm>
              <a:off x="159457" y="110607"/>
              <a:ext cx="11147780" cy="62518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algn="ctr"/>
              <a:r>
                <a:t> An object is classified by a majority vote of its neighbours, or case based on a similarity measure.</a:t>
              </a:r>
            </a:p>
            <a:p>
              <a:pPr algn="ctr"/>
              <a:r>
                <a:t>Example – Search Results</a:t>
              </a:r>
            </a:p>
          </p:txBody>
        </p:sp>
      </p:grpSp>
      <p:sp>
        <p:nvSpPr>
          <p:cNvPr id="354" name="Title 1"/>
          <p:cNvSpPr txBox="1"/>
          <p:nvPr/>
        </p:nvSpPr>
        <p:spPr>
          <a:xfrm>
            <a:off x="454261" y="4107894"/>
            <a:ext cx="9522423" cy="1080939"/>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lvl1pPr defTabSz="914400">
              <a:lnSpc>
                <a:spcPct val="90000"/>
              </a:lnSpc>
              <a:defRPr sz="2800">
                <a:latin typeface="Calibri Light"/>
                <a:ea typeface="Calibri Light"/>
                <a:cs typeface="Calibri Light"/>
                <a:sym typeface="Calibri Light"/>
              </a:defRPr>
            </a:lvl1pPr>
          </a:lstStyle>
          <a:p>
            <a:pPr/>
            <a:r>
              <a:t>KNN (K-NEAREST NEIGHBORS)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40"/>
                                        </p:tgtEl>
                                        <p:attrNameLst>
                                          <p:attrName>style.visibility</p:attrName>
                                        </p:attrNameLst>
                                      </p:cBhvr>
                                      <p:to>
                                        <p:strVal val="visible"/>
                                      </p:to>
                                    </p:set>
                                    <p:anim calcmode="lin" valueType="num">
                                      <p:cBhvr>
                                        <p:cTn id="7" dur="1000" fill="hold"/>
                                        <p:tgtEl>
                                          <p:spTgt spid="340"/>
                                        </p:tgtEl>
                                        <p:attrNameLst>
                                          <p:attrName>ppt_w</p:attrName>
                                        </p:attrNameLst>
                                      </p:cBhvr>
                                      <p:tavLst>
                                        <p:tav tm="0">
                                          <p:val>
                                            <p:strVal val="4*#ppt_w"/>
                                          </p:val>
                                        </p:tav>
                                        <p:tav tm="100000">
                                          <p:val>
                                            <p:strVal val="#ppt_w"/>
                                          </p:val>
                                        </p:tav>
                                      </p:tavLst>
                                    </p:anim>
                                    <p:anim calcmode="lin" valueType="num">
                                      <p:cBhvr>
                                        <p:cTn id="8" dur="1000" fill="hold"/>
                                        <p:tgtEl>
                                          <p:spTgt spid="34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47"/>
                                        </p:tgtEl>
                                        <p:attrNameLst>
                                          <p:attrName>style.visibility</p:attrName>
                                        </p:attrNameLst>
                                      </p:cBhvr>
                                      <p:to>
                                        <p:strVal val="visible"/>
                                      </p:to>
                                    </p:set>
                                    <p:anim calcmode="lin" valueType="num">
                                      <p:cBhvr>
                                        <p:cTn id="13" dur="500" fill="hold"/>
                                        <p:tgtEl>
                                          <p:spTgt spid="347"/>
                                        </p:tgtEl>
                                        <p:attrNameLst>
                                          <p:attrName>ppt_x</p:attrName>
                                        </p:attrNameLst>
                                      </p:cBhvr>
                                      <p:tavLst>
                                        <p:tav tm="0">
                                          <p:val>
                                            <p:strVal val="#ppt_x"/>
                                          </p:val>
                                        </p:tav>
                                        <p:tav tm="100000">
                                          <p:val>
                                            <p:strVal val="#ppt_x"/>
                                          </p:val>
                                        </p:tav>
                                      </p:tavLst>
                                    </p:anim>
                                    <p:anim calcmode="lin" valueType="num">
                                      <p:cBhvr>
                                        <p:cTn id="14" dur="500" fill="hold"/>
                                        <p:tgtEl>
                                          <p:spTgt spid="347"/>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346"/>
                                        </p:tgtEl>
                                        <p:attrNameLst>
                                          <p:attrName>style.visibility</p:attrName>
                                        </p:attrNameLst>
                                      </p:cBhvr>
                                      <p:to>
                                        <p:strVal val="visible"/>
                                      </p:to>
                                    </p:set>
                                    <p:anim calcmode="lin" valueType="num">
                                      <p:cBhvr>
                                        <p:cTn id="18" dur="500" fill="hold"/>
                                        <p:tgtEl>
                                          <p:spTgt spid="346"/>
                                        </p:tgtEl>
                                        <p:attrNameLst>
                                          <p:attrName>ppt_x</p:attrName>
                                        </p:attrNameLst>
                                      </p:cBhvr>
                                      <p:tavLst>
                                        <p:tav tm="0">
                                          <p:val>
                                            <p:strVal val="#ppt_x"/>
                                          </p:val>
                                        </p:tav>
                                        <p:tav tm="100000">
                                          <p:val>
                                            <p:strVal val="#ppt_x"/>
                                          </p:val>
                                        </p:tav>
                                      </p:tavLst>
                                    </p:anim>
                                    <p:anim calcmode="lin" valueType="num">
                                      <p:cBhvr>
                                        <p:cTn id="19" dur="500" fill="hold"/>
                                        <p:tgtEl>
                                          <p:spTgt spid="346"/>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4" presetID="2" grpId="4" fill="hold">
                                  <p:stCondLst>
                                    <p:cond delay="0"/>
                                  </p:stCondLst>
                                  <p:iterate type="el" backwards="0">
                                    <p:tmAbs val="0"/>
                                  </p:iterate>
                                  <p:childTnLst>
                                    <p:set>
                                      <p:cBhvr>
                                        <p:cTn id="23" fill="hold"/>
                                        <p:tgtEl>
                                          <p:spTgt spid="354"/>
                                        </p:tgtEl>
                                        <p:attrNameLst>
                                          <p:attrName>style.visibility</p:attrName>
                                        </p:attrNameLst>
                                      </p:cBhvr>
                                      <p:to>
                                        <p:strVal val="visible"/>
                                      </p:to>
                                    </p:set>
                                    <p:anim calcmode="lin" valueType="num">
                                      <p:cBhvr>
                                        <p:cTn id="24" dur="500" fill="hold"/>
                                        <p:tgtEl>
                                          <p:spTgt spid="354"/>
                                        </p:tgtEl>
                                        <p:attrNameLst>
                                          <p:attrName>ppt_x</p:attrName>
                                        </p:attrNameLst>
                                      </p:cBhvr>
                                      <p:tavLst>
                                        <p:tav tm="0">
                                          <p:val>
                                            <p:strVal val="#ppt_x"/>
                                          </p:val>
                                        </p:tav>
                                        <p:tav tm="100000">
                                          <p:val>
                                            <p:strVal val="#ppt_x"/>
                                          </p:val>
                                        </p:tav>
                                      </p:tavLst>
                                    </p:anim>
                                    <p:anim calcmode="lin" valueType="num">
                                      <p:cBhvr>
                                        <p:cTn id="25" dur="500" fill="hold"/>
                                        <p:tgtEl>
                                          <p:spTgt spid="354"/>
                                        </p:tgtEl>
                                        <p:attrNameLst>
                                          <p:attrName>ppt_y</p:attrName>
                                        </p:attrNameLst>
                                      </p:cBhvr>
                                      <p:tavLst>
                                        <p:tav tm="0">
                                          <p:val>
                                            <p:strVal val="1+#ppt_h/2"/>
                                          </p:val>
                                        </p:tav>
                                        <p:tav tm="100000">
                                          <p:val>
                                            <p:strVal val="#ppt_y"/>
                                          </p:val>
                                        </p:tav>
                                      </p:tavLst>
                                    </p:anim>
                                  </p:childTnLst>
                                </p:cTn>
                              </p:par>
                            </p:childTnLst>
                          </p:cTn>
                        </p:par>
                        <p:par>
                          <p:cTn id="26" fill="hold">
                            <p:stCondLst>
                              <p:cond delay="500"/>
                            </p:stCondLst>
                            <p:childTnLst>
                              <p:par>
                                <p:cTn id="27" presetClass="entr" nodeType="afterEffect" presetSubtype="4" presetID="2" grpId="5" fill="hold">
                                  <p:stCondLst>
                                    <p:cond delay="0"/>
                                  </p:stCondLst>
                                  <p:iterate type="el" backwards="0">
                                    <p:tmAbs val="0"/>
                                  </p:iterate>
                                  <p:childTnLst>
                                    <p:set>
                                      <p:cBhvr>
                                        <p:cTn id="28" fill="hold"/>
                                        <p:tgtEl>
                                          <p:spTgt spid="353"/>
                                        </p:tgtEl>
                                        <p:attrNameLst>
                                          <p:attrName>style.visibility</p:attrName>
                                        </p:attrNameLst>
                                      </p:cBhvr>
                                      <p:to>
                                        <p:strVal val="visible"/>
                                      </p:to>
                                    </p:set>
                                    <p:anim calcmode="lin" valueType="num">
                                      <p:cBhvr>
                                        <p:cTn id="29" dur="500" fill="hold"/>
                                        <p:tgtEl>
                                          <p:spTgt spid="353"/>
                                        </p:tgtEl>
                                        <p:attrNameLst>
                                          <p:attrName>ppt_x</p:attrName>
                                        </p:attrNameLst>
                                      </p:cBhvr>
                                      <p:tavLst>
                                        <p:tav tm="0">
                                          <p:val>
                                            <p:strVal val="#ppt_x"/>
                                          </p:val>
                                        </p:tav>
                                        <p:tav tm="100000">
                                          <p:val>
                                            <p:strVal val="#ppt_x"/>
                                          </p:val>
                                        </p:tav>
                                      </p:tavLst>
                                    </p:anim>
                                    <p:anim calcmode="lin" valueType="num">
                                      <p:cBhvr>
                                        <p:cTn id="30"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7" grpId="2"/>
      <p:bldP build="whole" bldLvl="1" animBg="1" rev="0" advAuto="0" spid="340" grpId="1"/>
      <p:bldP build="whole" bldLvl="1" animBg="1" rev="0" advAuto="0" spid="353" grpId="5"/>
      <p:bldP build="whole" bldLvl="1" animBg="1" rev="0" advAuto="0" spid="354" grpId="4"/>
      <p:bldP build="whole" bldLvl="1" animBg="1" rev="0" advAuto="0" spid="346" grpId="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6" name="Title 1"/>
          <p:cNvSpPr txBox="1"/>
          <p:nvPr>
            <p:ph type="title"/>
          </p:nvPr>
        </p:nvSpPr>
        <p:spPr>
          <a:xfrm>
            <a:off x="590167" y="379736"/>
            <a:ext cx="9613863" cy="1080939"/>
          </a:xfrm>
          <a:prstGeom prst="rect">
            <a:avLst/>
          </a:prstGeom>
        </p:spPr>
        <p:txBody>
          <a:bodyPr/>
          <a:lstStyle>
            <a:lvl1pPr>
              <a:defRPr spc="-100" sz="4000"/>
            </a:lvl1pPr>
          </a:lstStyle>
          <a:p>
            <a:pPr/>
            <a:r>
              <a:t>UNSUPERVISED LEARNING</a:t>
            </a:r>
          </a:p>
        </p:txBody>
      </p:sp>
      <p:grpSp>
        <p:nvGrpSpPr>
          <p:cNvPr id="362" name="Horizontal Scroll 2"/>
          <p:cNvGrpSpPr/>
          <p:nvPr/>
        </p:nvGrpSpPr>
        <p:grpSpPr>
          <a:xfrm>
            <a:off x="1055076" y="2090336"/>
            <a:ext cx="9875523" cy="2461851"/>
            <a:chOff x="0" y="-1"/>
            <a:chExt cx="9875522" cy="2461850"/>
          </a:xfrm>
        </p:grpSpPr>
        <p:grpSp>
          <p:nvGrpSpPr>
            <p:cNvPr id="360" name="Group"/>
            <p:cNvGrpSpPr/>
            <p:nvPr/>
          </p:nvGrpSpPr>
          <p:grpSpPr>
            <a:xfrm>
              <a:off x="-1" y="-2"/>
              <a:ext cx="9875523" cy="2461852"/>
              <a:chOff x="0" y="-1"/>
              <a:chExt cx="9875522" cy="2461850"/>
            </a:xfrm>
          </p:grpSpPr>
          <p:sp>
            <p:nvSpPr>
              <p:cNvPr id="357" name="Shape"/>
              <p:cNvSpPr/>
              <p:nvPr/>
            </p:nvSpPr>
            <p:spPr>
              <a:xfrm>
                <a:off x="-1" y="0"/>
                <a:ext cx="9875523" cy="2461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449" y="0"/>
                      <a:pt x="21263" y="0"/>
                    </a:cubicBezTo>
                    <a:cubicBezTo>
                      <a:pt x="21078" y="0"/>
                      <a:pt x="20927" y="604"/>
                      <a:pt x="20927" y="1350"/>
                    </a:cubicBezTo>
                    <a:lnTo>
                      <a:pt x="20927" y="2700"/>
                    </a:lnTo>
                    <a:lnTo>
                      <a:pt x="337" y="2700"/>
                    </a:lnTo>
                    <a:cubicBezTo>
                      <a:pt x="151" y="2700"/>
                      <a:pt x="0" y="3304"/>
                      <a:pt x="0" y="4050"/>
                    </a:cubicBezTo>
                    <a:lnTo>
                      <a:pt x="0" y="20250"/>
                    </a:lnTo>
                    <a:cubicBezTo>
                      <a:pt x="0" y="20996"/>
                      <a:pt x="151" y="21600"/>
                      <a:pt x="337" y="21600"/>
                    </a:cubicBezTo>
                    <a:cubicBezTo>
                      <a:pt x="522" y="21600"/>
                      <a:pt x="673" y="20996"/>
                      <a:pt x="673" y="20250"/>
                    </a:cubicBezTo>
                    <a:lnTo>
                      <a:pt x="673" y="18900"/>
                    </a:lnTo>
                    <a:lnTo>
                      <a:pt x="21263" y="18900"/>
                    </a:lnTo>
                    <a:cubicBezTo>
                      <a:pt x="21449"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358" name="Shape"/>
              <p:cNvSpPr/>
              <p:nvPr/>
            </p:nvSpPr>
            <p:spPr>
              <a:xfrm>
                <a:off x="153865" y="-2"/>
                <a:ext cx="9721656" cy="615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89" y="21600"/>
                      <a:pt x="342" y="19182"/>
                      <a:pt x="342" y="16200"/>
                    </a:cubicBezTo>
                    <a:cubicBezTo>
                      <a:pt x="342" y="14709"/>
                      <a:pt x="265" y="13500"/>
                      <a:pt x="171" y="13500"/>
                    </a:cubicBezTo>
                    <a:cubicBezTo>
                      <a:pt x="77" y="13500"/>
                      <a:pt x="0" y="14709"/>
                      <a:pt x="0" y="16200"/>
                    </a:cubicBezTo>
                    <a:close/>
                    <a:moveTo>
                      <a:pt x="21258" y="10800"/>
                    </a:moveTo>
                    <a:cubicBezTo>
                      <a:pt x="21447" y="10800"/>
                      <a:pt x="21600" y="8382"/>
                      <a:pt x="21600" y="5400"/>
                    </a:cubicBezTo>
                    <a:cubicBezTo>
                      <a:pt x="21600" y="2418"/>
                      <a:pt x="21447" y="0"/>
                      <a:pt x="21258" y="0"/>
                    </a:cubicBezTo>
                    <a:cubicBezTo>
                      <a:pt x="21069" y="0"/>
                      <a:pt x="20916" y="2418"/>
                      <a:pt x="20916" y="5400"/>
                    </a:cubicBezTo>
                    <a:cubicBezTo>
                      <a:pt x="20916" y="6891"/>
                      <a:pt x="20993" y="8100"/>
                      <a:pt x="21087" y="8100"/>
                    </a:cubicBezTo>
                    <a:cubicBezTo>
                      <a:pt x="21182" y="8100"/>
                      <a:pt x="21258" y="6891"/>
                      <a:pt x="21258"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p>
            </p:txBody>
          </p:sp>
          <p:sp>
            <p:nvSpPr>
              <p:cNvPr id="359" name="Shape"/>
              <p:cNvSpPr/>
              <p:nvPr/>
            </p:nvSpPr>
            <p:spPr>
              <a:xfrm>
                <a:off x="-2" y="0"/>
                <a:ext cx="9875524" cy="24618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151" y="2700"/>
                      <a:pt x="337" y="2700"/>
                    </a:cubicBezTo>
                    <a:lnTo>
                      <a:pt x="20927" y="2700"/>
                    </a:lnTo>
                    <a:lnTo>
                      <a:pt x="20927" y="1350"/>
                    </a:lnTo>
                    <a:cubicBezTo>
                      <a:pt x="20927" y="604"/>
                      <a:pt x="21078" y="0"/>
                      <a:pt x="21263" y="0"/>
                    </a:cubicBezTo>
                    <a:cubicBezTo>
                      <a:pt x="21449" y="0"/>
                      <a:pt x="21600" y="604"/>
                      <a:pt x="21600" y="1350"/>
                    </a:cubicBezTo>
                    <a:lnTo>
                      <a:pt x="21600" y="17550"/>
                    </a:lnTo>
                    <a:cubicBezTo>
                      <a:pt x="21600" y="18296"/>
                      <a:pt x="21449" y="18900"/>
                      <a:pt x="21263" y="18900"/>
                    </a:cubicBezTo>
                    <a:lnTo>
                      <a:pt x="673" y="18900"/>
                    </a:lnTo>
                    <a:lnTo>
                      <a:pt x="673" y="20250"/>
                    </a:lnTo>
                    <a:cubicBezTo>
                      <a:pt x="673" y="20996"/>
                      <a:pt x="522" y="21600"/>
                      <a:pt x="337" y="21600"/>
                    </a:cubicBezTo>
                    <a:cubicBezTo>
                      <a:pt x="151" y="21600"/>
                      <a:pt x="0" y="20996"/>
                      <a:pt x="0" y="20250"/>
                    </a:cubicBezTo>
                    <a:close/>
                    <a:moveTo>
                      <a:pt x="20927" y="2700"/>
                    </a:moveTo>
                    <a:lnTo>
                      <a:pt x="21263" y="2700"/>
                    </a:lnTo>
                    <a:cubicBezTo>
                      <a:pt x="21449" y="2700"/>
                      <a:pt x="21600" y="2096"/>
                      <a:pt x="21600" y="1350"/>
                    </a:cubicBezTo>
                    <a:moveTo>
                      <a:pt x="21263" y="2700"/>
                    </a:moveTo>
                    <a:lnTo>
                      <a:pt x="21263" y="1350"/>
                    </a:lnTo>
                    <a:cubicBezTo>
                      <a:pt x="21263" y="1723"/>
                      <a:pt x="21188" y="2025"/>
                      <a:pt x="21095" y="2025"/>
                    </a:cubicBezTo>
                    <a:cubicBezTo>
                      <a:pt x="21002" y="2025"/>
                      <a:pt x="20927" y="1723"/>
                      <a:pt x="20927" y="1350"/>
                    </a:cubicBezTo>
                    <a:moveTo>
                      <a:pt x="337" y="5400"/>
                    </a:moveTo>
                    <a:lnTo>
                      <a:pt x="337" y="4050"/>
                    </a:lnTo>
                    <a:cubicBezTo>
                      <a:pt x="337" y="3677"/>
                      <a:pt x="412" y="3375"/>
                      <a:pt x="505" y="3375"/>
                    </a:cubicBezTo>
                    <a:cubicBezTo>
                      <a:pt x="598" y="3375"/>
                      <a:pt x="673" y="3677"/>
                      <a:pt x="673" y="4050"/>
                    </a:cubicBezTo>
                    <a:cubicBezTo>
                      <a:pt x="673" y="4796"/>
                      <a:pt x="522" y="5400"/>
                      <a:pt x="337" y="5400"/>
                    </a:cubicBezTo>
                    <a:cubicBezTo>
                      <a:pt x="151" y="5400"/>
                      <a:pt x="0" y="4796"/>
                      <a:pt x="0" y="4050"/>
                    </a:cubicBezTo>
                    <a:moveTo>
                      <a:pt x="673" y="4050"/>
                    </a:moveTo>
                    <a:lnTo>
                      <a:pt x="673"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p>
            </p:txBody>
          </p:sp>
        </p:grpSp>
        <p:sp>
          <p:nvSpPr>
            <p:cNvPr id="361" name="It is the training of a model using information that is neither classified not labelled in which there is no explanation of the data.…"/>
            <p:cNvSpPr txBox="1"/>
            <p:nvPr/>
          </p:nvSpPr>
          <p:spPr>
            <a:xfrm>
              <a:off x="361388" y="334130"/>
              <a:ext cx="9306610" cy="17935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285750" indent="-285750">
                <a:buSzPct val="100000"/>
                <a:buChar char="❖"/>
              </a:pPr>
              <a:r>
                <a:t>It is the training of a model using information that is neither classified not labelled in which there is no explanation of the data.</a:t>
              </a:r>
            </a:p>
            <a:p>
              <a:pPr marL="285750" indent="-285750">
                <a:buSzPct val="100000"/>
                <a:buChar char="❖"/>
              </a:pPr>
            </a:p>
            <a:p>
              <a:pPr marL="285750" indent="-285750">
                <a:buSzPct val="100000"/>
                <a:buChar char="❖"/>
              </a:pPr>
              <a:r>
                <a:t>It is also called "Clustering Analysis"</a:t>
              </a:r>
            </a:p>
            <a:p>
              <a:pPr marL="285750" indent="-285750">
                <a:buSzPct val="100000"/>
                <a:buChar char="❖"/>
              </a:pPr>
            </a:p>
            <a:p>
              <a:pPr marL="285750" indent="-285750">
                <a:buSzPct val="100000"/>
                <a:buChar char="❖"/>
              </a:pPr>
              <a:r>
                <a:t>Example - Unlabelled picture or audio downloaded from internet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56"/>
                                        </p:tgtEl>
                                        <p:attrNameLst>
                                          <p:attrName>style.visibility</p:attrName>
                                        </p:attrNameLst>
                                      </p:cBhvr>
                                      <p:to>
                                        <p:strVal val="visible"/>
                                      </p:to>
                                    </p:set>
                                    <p:anim calcmode="lin" valueType="num">
                                      <p:cBhvr>
                                        <p:cTn id="7" dur="1000" fill="hold"/>
                                        <p:tgtEl>
                                          <p:spTgt spid="356"/>
                                        </p:tgtEl>
                                        <p:attrNameLst>
                                          <p:attrName>ppt_w</p:attrName>
                                        </p:attrNameLst>
                                      </p:cBhvr>
                                      <p:tavLst>
                                        <p:tav tm="0">
                                          <p:val>
                                            <p:strVal val="4*#ppt_w"/>
                                          </p:val>
                                        </p:tav>
                                        <p:tav tm="100000">
                                          <p:val>
                                            <p:strVal val="#ppt_w"/>
                                          </p:val>
                                        </p:tav>
                                      </p:tavLst>
                                    </p:anim>
                                    <p:anim calcmode="lin" valueType="num">
                                      <p:cBhvr>
                                        <p:cTn id="8" dur="1000" fill="hold"/>
                                        <p:tgtEl>
                                          <p:spTgt spid="356"/>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62"/>
                                        </p:tgtEl>
                                        <p:attrNameLst>
                                          <p:attrName>style.visibility</p:attrName>
                                        </p:attrNameLst>
                                      </p:cBhvr>
                                      <p:to>
                                        <p:strVal val="visible"/>
                                      </p:to>
                                    </p:set>
                                    <p:anim calcmode="lin" valueType="num">
                                      <p:cBhvr>
                                        <p:cTn id="13" dur="1000" fill="hold"/>
                                        <p:tgtEl>
                                          <p:spTgt spid="362"/>
                                        </p:tgtEl>
                                        <p:attrNameLst>
                                          <p:attrName>ppt_x</p:attrName>
                                        </p:attrNameLst>
                                      </p:cBhvr>
                                      <p:tavLst>
                                        <p:tav tm="0">
                                          <p:val>
                                            <p:strVal val="#ppt_x"/>
                                          </p:val>
                                        </p:tav>
                                        <p:tav tm="100000">
                                          <p:val>
                                            <p:strVal val="#ppt_x"/>
                                          </p:val>
                                        </p:tav>
                                      </p:tavLst>
                                    </p:anim>
                                    <p:anim calcmode="lin" valueType="num">
                                      <p:cBhvr>
                                        <p:cTn id="14" dur="1000" fill="hold"/>
                                        <p:tgtEl>
                                          <p:spTgt spid="36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2" grpId="2"/>
      <p:bldP build="whole" bldLvl="1" animBg="1" rev="0" advAuto="0" spid="356" grpId="1"/>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itle 1"/>
          <p:cNvSpPr txBox="1"/>
          <p:nvPr>
            <p:ph type="title"/>
          </p:nvPr>
        </p:nvSpPr>
        <p:spPr>
          <a:xfrm>
            <a:off x="590167" y="353981"/>
            <a:ext cx="9613863" cy="1080939"/>
          </a:xfrm>
          <a:prstGeom prst="rect">
            <a:avLst/>
          </a:prstGeom>
        </p:spPr>
        <p:txBody>
          <a:bodyPr/>
          <a:lstStyle>
            <a:lvl1pPr>
              <a:defRPr spc="-100" sz="4000"/>
            </a:lvl1pPr>
          </a:lstStyle>
          <a:p>
            <a:pPr/>
            <a:r>
              <a:t>REINFORCEMENT LEARNING</a:t>
            </a:r>
          </a:p>
        </p:txBody>
      </p:sp>
      <p:grpSp>
        <p:nvGrpSpPr>
          <p:cNvPr id="370" name="Horizontal Scroll 2"/>
          <p:cNvGrpSpPr/>
          <p:nvPr/>
        </p:nvGrpSpPr>
        <p:grpSpPr>
          <a:xfrm>
            <a:off x="1055076" y="1987306"/>
            <a:ext cx="9875523" cy="2897947"/>
            <a:chOff x="0" y="0"/>
            <a:chExt cx="9875522" cy="2897946"/>
          </a:xfrm>
        </p:grpSpPr>
        <p:grpSp>
          <p:nvGrpSpPr>
            <p:cNvPr id="368" name="Group"/>
            <p:cNvGrpSpPr/>
            <p:nvPr/>
          </p:nvGrpSpPr>
          <p:grpSpPr>
            <a:xfrm>
              <a:off x="-1" y="-1"/>
              <a:ext cx="9875523" cy="2897947"/>
              <a:chOff x="0" y="-1"/>
              <a:chExt cx="9875522" cy="2897947"/>
            </a:xfrm>
          </p:grpSpPr>
          <p:sp>
            <p:nvSpPr>
              <p:cNvPr id="365" name="Shape"/>
              <p:cNvSpPr/>
              <p:nvPr/>
            </p:nvSpPr>
            <p:spPr>
              <a:xfrm>
                <a:off x="-1" y="0"/>
                <a:ext cx="9875521" cy="2897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423" y="0"/>
                      <a:pt x="21204" y="0"/>
                    </a:cubicBezTo>
                    <a:cubicBezTo>
                      <a:pt x="20985" y="0"/>
                      <a:pt x="20808" y="604"/>
                      <a:pt x="20808" y="1350"/>
                    </a:cubicBezTo>
                    <a:lnTo>
                      <a:pt x="20808" y="2700"/>
                    </a:lnTo>
                    <a:lnTo>
                      <a:pt x="396" y="2700"/>
                    </a:lnTo>
                    <a:cubicBezTo>
                      <a:pt x="177" y="2700"/>
                      <a:pt x="0" y="3304"/>
                      <a:pt x="0" y="4050"/>
                    </a:cubicBezTo>
                    <a:lnTo>
                      <a:pt x="0" y="20250"/>
                    </a:lnTo>
                    <a:cubicBezTo>
                      <a:pt x="0" y="20996"/>
                      <a:pt x="177" y="21600"/>
                      <a:pt x="396" y="21600"/>
                    </a:cubicBezTo>
                    <a:cubicBezTo>
                      <a:pt x="615" y="21600"/>
                      <a:pt x="792" y="20996"/>
                      <a:pt x="792" y="20250"/>
                    </a:cubicBezTo>
                    <a:lnTo>
                      <a:pt x="792" y="18900"/>
                    </a:lnTo>
                    <a:lnTo>
                      <a:pt x="21204" y="18900"/>
                    </a:lnTo>
                    <a:cubicBezTo>
                      <a:pt x="21423"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p>
            </p:txBody>
          </p:sp>
          <p:sp>
            <p:nvSpPr>
              <p:cNvPr id="366" name="Shape"/>
              <p:cNvSpPr/>
              <p:nvPr/>
            </p:nvSpPr>
            <p:spPr>
              <a:xfrm>
                <a:off x="181121" y="-2"/>
                <a:ext cx="9694400" cy="7244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23" y="21600"/>
                      <a:pt x="404" y="19182"/>
                      <a:pt x="404" y="16200"/>
                    </a:cubicBezTo>
                    <a:cubicBezTo>
                      <a:pt x="404" y="14709"/>
                      <a:pt x="313" y="13500"/>
                      <a:pt x="202" y="13500"/>
                    </a:cubicBezTo>
                    <a:cubicBezTo>
                      <a:pt x="90" y="13500"/>
                      <a:pt x="0" y="14709"/>
                      <a:pt x="0" y="16200"/>
                    </a:cubicBezTo>
                    <a:close/>
                    <a:moveTo>
                      <a:pt x="21196" y="10800"/>
                    </a:moveTo>
                    <a:cubicBezTo>
                      <a:pt x="21419" y="10800"/>
                      <a:pt x="21600" y="8382"/>
                      <a:pt x="21600" y="5400"/>
                    </a:cubicBezTo>
                    <a:cubicBezTo>
                      <a:pt x="21600" y="2418"/>
                      <a:pt x="21419" y="0"/>
                      <a:pt x="21196" y="0"/>
                    </a:cubicBezTo>
                    <a:cubicBezTo>
                      <a:pt x="20974" y="0"/>
                      <a:pt x="20793" y="2418"/>
                      <a:pt x="20793" y="5400"/>
                    </a:cubicBezTo>
                    <a:cubicBezTo>
                      <a:pt x="20793" y="6891"/>
                      <a:pt x="20883" y="8100"/>
                      <a:pt x="20995" y="8100"/>
                    </a:cubicBezTo>
                    <a:cubicBezTo>
                      <a:pt x="21106" y="8100"/>
                      <a:pt x="21196" y="6891"/>
                      <a:pt x="21196"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p>
            </p:txBody>
          </p:sp>
          <p:sp>
            <p:nvSpPr>
              <p:cNvPr id="367" name="Shape"/>
              <p:cNvSpPr/>
              <p:nvPr/>
            </p:nvSpPr>
            <p:spPr>
              <a:xfrm>
                <a:off x="-2" y="0"/>
                <a:ext cx="9875524" cy="289794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177" y="2700"/>
                      <a:pt x="396" y="2700"/>
                    </a:cubicBezTo>
                    <a:lnTo>
                      <a:pt x="20808" y="2700"/>
                    </a:lnTo>
                    <a:lnTo>
                      <a:pt x="20808" y="1350"/>
                    </a:lnTo>
                    <a:cubicBezTo>
                      <a:pt x="20808" y="604"/>
                      <a:pt x="20985" y="0"/>
                      <a:pt x="21204" y="0"/>
                    </a:cubicBezTo>
                    <a:cubicBezTo>
                      <a:pt x="21423" y="0"/>
                      <a:pt x="21600" y="604"/>
                      <a:pt x="21600" y="1350"/>
                    </a:cubicBezTo>
                    <a:lnTo>
                      <a:pt x="21600" y="17550"/>
                    </a:lnTo>
                    <a:cubicBezTo>
                      <a:pt x="21600" y="18296"/>
                      <a:pt x="21423" y="18900"/>
                      <a:pt x="21204" y="18900"/>
                    </a:cubicBezTo>
                    <a:lnTo>
                      <a:pt x="792" y="18900"/>
                    </a:lnTo>
                    <a:lnTo>
                      <a:pt x="792" y="20250"/>
                    </a:lnTo>
                    <a:cubicBezTo>
                      <a:pt x="792" y="20996"/>
                      <a:pt x="615" y="21600"/>
                      <a:pt x="396" y="21600"/>
                    </a:cubicBezTo>
                    <a:cubicBezTo>
                      <a:pt x="177" y="21600"/>
                      <a:pt x="0" y="20996"/>
                      <a:pt x="0" y="20250"/>
                    </a:cubicBezTo>
                    <a:close/>
                    <a:moveTo>
                      <a:pt x="20808" y="2700"/>
                    </a:moveTo>
                    <a:lnTo>
                      <a:pt x="21204" y="2700"/>
                    </a:lnTo>
                    <a:cubicBezTo>
                      <a:pt x="21423" y="2700"/>
                      <a:pt x="21600" y="2096"/>
                      <a:pt x="21600" y="1350"/>
                    </a:cubicBezTo>
                    <a:moveTo>
                      <a:pt x="21204" y="2700"/>
                    </a:moveTo>
                    <a:lnTo>
                      <a:pt x="21204" y="1350"/>
                    </a:lnTo>
                    <a:cubicBezTo>
                      <a:pt x="21204" y="1723"/>
                      <a:pt x="21115" y="2025"/>
                      <a:pt x="21006" y="2025"/>
                    </a:cubicBezTo>
                    <a:cubicBezTo>
                      <a:pt x="20896" y="2025"/>
                      <a:pt x="20808" y="1723"/>
                      <a:pt x="20808" y="1350"/>
                    </a:cubicBezTo>
                    <a:moveTo>
                      <a:pt x="396" y="5400"/>
                    </a:moveTo>
                    <a:lnTo>
                      <a:pt x="396" y="4050"/>
                    </a:lnTo>
                    <a:cubicBezTo>
                      <a:pt x="396" y="3677"/>
                      <a:pt x="485" y="3375"/>
                      <a:pt x="594" y="3375"/>
                    </a:cubicBezTo>
                    <a:cubicBezTo>
                      <a:pt x="704" y="3375"/>
                      <a:pt x="792" y="3677"/>
                      <a:pt x="792" y="4050"/>
                    </a:cubicBezTo>
                    <a:cubicBezTo>
                      <a:pt x="792" y="4796"/>
                      <a:pt x="615" y="5400"/>
                      <a:pt x="396" y="5400"/>
                    </a:cubicBezTo>
                    <a:cubicBezTo>
                      <a:pt x="177" y="5400"/>
                      <a:pt x="0" y="4796"/>
                      <a:pt x="0" y="4050"/>
                    </a:cubicBezTo>
                    <a:moveTo>
                      <a:pt x="792" y="4050"/>
                    </a:moveTo>
                    <a:lnTo>
                      <a:pt x="792" y="18900"/>
                    </a:lnTo>
                  </a:path>
                </a:pathLst>
              </a:custGeom>
              <a:noFill/>
              <a:ln w="15875" cap="flat">
                <a:solidFill>
                  <a:schemeClr val="accent4"/>
                </a:solidFill>
                <a:prstDash val="solid"/>
                <a:round/>
              </a:ln>
              <a:effectLst/>
            </p:spPr>
            <p:txBody>
              <a:bodyPr wrap="square" lIns="45719" tIns="45719" rIns="45719" bIns="45719" numCol="1" anchor="ctr">
                <a:noAutofit/>
              </a:bodyPr>
              <a:lstStyle/>
              <a:p>
                <a:pPr/>
              </a:p>
            </p:txBody>
          </p:sp>
        </p:grpSp>
        <p:sp>
          <p:nvSpPr>
            <p:cNvPr id="369" name="It is an area of machine learning where an RL agent learns from the consequences of its actions, rather than being taught explicitly.…"/>
            <p:cNvSpPr txBox="1"/>
            <p:nvPr/>
          </p:nvSpPr>
          <p:spPr>
            <a:xfrm>
              <a:off x="415900" y="406129"/>
              <a:ext cx="9224841" cy="20856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285750" indent="-285750">
                <a:buSzPct val="100000"/>
                <a:buChar char="❖"/>
              </a:pPr>
              <a:r>
                <a:t>It is an area of machine learning where an RL agent learns from the consequences of its actions, rather than being taught explicitly. </a:t>
              </a:r>
            </a:p>
            <a:p>
              <a:pPr marL="285750" indent="-285750">
                <a:buSzPct val="100000"/>
                <a:buChar char="❖"/>
              </a:pPr>
            </a:p>
            <a:p>
              <a:pPr marL="285750" indent="-285750">
                <a:buSzPct val="100000"/>
                <a:buChar char="❖"/>
              </a:pPr>
              <a:r>
                <a:t>It selects the actions on the basis of its past experiences(exploitation) and also by new choices (exploration).</a:t>
              </a:r>
            </a:p>
            <a:p>
              <a:pPr marL="285750" indent="-285750">
                <a:buSzPct val="100000"/>
                <a:buChar char="❖"/>
              </a:pPr>
            </a:p>
            <a:p>
              <a:pPr marL="285750" indent="-285750">
                <a:buSzPct val="100000"/>
                <a:buChar char="❖"/>
              </a:pPr>
              <a:r>
                <a:t>Here machine takes the decision on its own.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64"/>
                                        </p:tgtEl>
                                        <p:attrNameLst>
                                          <p:attrName>style.visibility</p:attrName>
                                        </p:attrNameLst>
                                      </p:cBhvr>
                                      <p:to>
                                        <p:strVal val="visible"/>
                                      </p:to>
                                    </p:set>
                                    <p:anim calcmode="lin" valueType="num">
                                      <p:cBhvr>
                                        <p:cTn id="7" dur="1000" fill="hold"/>
                                        <p:tgtEl>
                                          <p:spTgt spid="364"/>
                                        </p:tgtEl>
                                        <p:attrNameLst>
                                          <p:attrName>ppt_w</p:attrName>
                                        </p:attrNameLst>
                                      </p:cBhvr>
                                      <p:tavLst>
                                        <p:tav tm="0">
                                          <p:val>
                                            <p:strVal val="4*#ppt_w"/>
                                          </p:val>
                                        </p:tav>
                                        <p:tav tm="100000">
                                          <p:val>
                                            <p:strVal val="#ppt_w"/>
                                          </p:val>
                                        </p:tav>
                                      </p:tavLst>
                                    </p:anim>
                                    <p:anim calcmode="lin" valueType="num">
                                      <p:cBhvr>
                                        <p:cTn id="8" dur="1000" fill="hold"/>
                                        <p:tgtEl>
                                          <p:spTgt spid="36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70"/>
                                        </p:tgtEl>
                                        <p:attrNameLst>
                                          <p:attrName>style.visibility</p:attrName>
                                        </p:attrNameLst>
                                      </p:cBhvr>
                                      <p:to>
                                        <p:strVal val="visible"/>
                                      </p:to>
                                    </p:set>
                                    <p:anim calcmode="lin" valueType="num">
                                      <p:cBhvr>
                                        <p:cTn id="13" dur="1000" fill="hold"/>
                                        <p:tgtEl>
                                          <p:spTgt spid="370"/>
                                        </p:tgtEl>
                                        <p:attrNameLst>
                                          <p:attrName>ppt_x</p:attrName>
                                        </p:attrNameLst>
                                      </p:cBhvr>
                                      <p:tavLst>
                                        <p:tav tm="0">
                                          <p:val>
                                            <p:strVal val="#ppt_x"/>
                                          </p:val>
                                        </p:tav>
                                        <p:tav tm="100000">
                                          <p:val>
                                            <p:strVal val="#ppt_x"/>
                                          </p:val>
                                        </p:tav>
                                      </p:tavLst>
                                    </p:anim>
                                    <p:anim calcmode="lin" valueType="num">
                                      <p:cBhvr>
                                        <p:cTn id="14" dur="1000" fill="hold"/>
                                        <p:tgtEl>
                                          <p:spTgt spid="3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4" grpId="1"/>
      <p:bldP build="whole" bldLvl="1" animBg="1" rev="0" advAuto="0" spid="370" grpId="2"/>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2" name="Title 1"/>
          <p:cNvSpPr txBox="1"/>
          <p:nvPr>
            <p:ph type="title"/>
          </p:nvPr>
        </p:nvSpPr>
        <p:spPr>
          <a:xfrm>
            <a:off x="541868" y="136065"/>
            <a:ext cx="9613863" cy="1080938"/>
          </a:xfrm>
          <a:prstGeom prst="rect">
            <a:avLst/>
          </a:prstGeom>
        </p:spPr>
        <p:txBody>
          <a:bodyPr/>
          <a:lstStyle>
            <a:lvl1pPr>
              <a:defRPr spc="-100" sz="4000"/>
            </a:lvl1pPr>
          </a:lstStyle>
          <a:p>
            <a:pPr/>
            <a:r>
              <a:t>Applications</a:t>
            </a:r>
          </a:p>
        </p:txBody>
      </p:sp>
      <p:grpSp>
        <p:nvGrpSpPr>
          <p:cNvPr id="375" name="Freeform 38"/>
          <p:cNvGrpSpPr/>
          <p:nvPr/>
        </p:nvGrpSpPr>
        <p:grpSpPr>
          <a:xfrm>
            <a:off x="5026546" y="3579172"/>
            <a:ext cx="1964585" cy="1669654"/>
            <a:chOff x="0" y="0"/>
            <a:chExt cx="1964583" cy="1669652"/>
          </a:xfrm>
        </p:grpSpPr>
        <p:sp>
          <p:nvSpPr>
            <p:cNvPr id="373" name="Shape"/>
            <p:cNvSpPr/>
            <p:nvPr/>
          </p:nvSpPr>
          <p:spPr>
            <a:xfrm>
              <a:off x="-1" y="-1"/>
              <a:ext cx="1964585" cy="16696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8" y="0"/>
                  </a:lnTo>
                  <a:lnTo>
                    <a:pt x="16262" y="0"/>
                  </a:lnTo>
                  <a:lnTo>
                    <a:pt x="21600" y="10800"/>
                  </a:lnTo>
                  <a:lnTo>
                    <a:pt x="16262" y="21600"/>
                  </a:lnTo>
                  <a:lnTo>
                    <a:pt x="5338" y="21600"/>
                  </a:lnTo>
                  <a:lnTo>
                    <a:pt x="0" y="10800"/>
                  </a:lnTo>
                  <a:close/>
                </a:path>
              </a:pathLst>
            </a:custGeom>
            <a:solidFill>
              <a:schemeClr val="accent3"/>
            </a:solidFill>
            <a:ln w="15875" cap="flat">
              <a:solidFill>
                <a:srgbClr val="FFFFFF"/>
              </a:solidFill>
              <a:prstDash val="solid"/>
              <a:round/>
            </a:ln>
            <a:effectLst/>
          </p:spPr>
          <p:txBody>
            <a:bodyPr wrap="square" lIns="45719" tIns="45719" rIns="45719" bIns="45719" numCol="1" anchor="ctr">
              <a:noAutofit/>
            </a:bodyPr>
            <a:lstStyle/>
            <a:p>
              <a:pPr algn="ctr" defTabSz="977900">
                <a:lnSpc>
                  <a:spcPct val="90000"/>
                </a:lnSpc>
                <a:spcBef>
                  <a:spcPts val="700"/>
                </a:spcBef>
                <a:defRPr b="1" sz="2200">
                  <a:solidFill>
                    <a:srgbClr val="FFFFFF"/>
                  </a:solidFill>
                </a:defRPr>
              </a:pPr>
            </a:p>
          </p:txBody>
        </p:sp>
        <p:sp>
          <p:nvSpPr>
            <p:cNvPr id="374" name="Machine Learning"/>
            <p:cNvSpPr txBox="1"/>
            <p:nvPr/>
          </p:nvSpPr>
          <p:spPr>
            <a:xfrm>
              <a:off x="48978" y="233755"/>
              <a:ext cx="1866627" cy="1202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90999" tIns="290999" rIns="290999" bIns="290999" numCol="1" anchor="ctr">
              <a:spAutoFit/>
            </a:bodyPr>
            <a:lstStyle>
              <a:lvl1pPr algn="ctr" defTabSz="977900">
                <a:lnSpc>
                  <a:spcPct val="90000"/>
                </a:lnSpc>
                <a:spcBef>
                  <a:spcPts val="900"/>
                </a:spcBef>
                <a:defRPr b="1" sz="2200">
                  <a:solidFill>
                    <a:srgbClr val="FFFFFF"/>
                  </a:solidFill>
                </a:defRPr>
              </a:lvl1pPr>
            </a:lstStyle>
            <a:p>
              <a:pPr/>
              <a:r>
                <a:t>Machine Learning</a:t>
              </a:r>
            </a:p>
          </p:txBody>
        </p:sp>
      </p:grpSp>
      <p:grpSp>
        <p:nvGrpSpPr>
          <p:cNvPr id="378" name="Freeform 41"/>
          <p:cNvGrpSpPr/>
          <p:nvPr/>
        </p:nvGrpSpPr>
        <p:grpSpPr>
          <a:xfrm>
            <a:off x="5207513" y="2060622"/>
            <a:ext cx="1609963" cy="1368392"/>
            <a:chOff x="0" y="0"/>
            <a:chExt cx="1609962" cy="1368390"/>
          </a:xfrm>
        </p:grpSpPr>
        <p:sp>
          <p:nvSpPr>
            <p:cNvPr id="376"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chemeClr val="accent4"/>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sz="1600">
                  <a:solidFill>
                    <a:srgbClr val="FFFFFF"/>
                  </a:solidFill>
                </a:defRPr>
              </a:pPr>
            </a:p>
          </p:txBody>
        </p:sp>
        <p:sp>
          <p:nvSpPr>
            <p:cNvPr id="377" name="Virtual Assistant"/>
            <p:cNvSpPr txBox="1"/>
            <p:nvPr/>
          </p:nvSpPr>
          <p:spPr>
            <a:xfrm>
              <a:off x="41552" y="229692"/>
              <a:ext cx="1526858" cy="909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600"/>
                </a:spcBef>
                <a:defRPr b="1" sz="1600">
                  <a:solidFill>
                    <a:srgbClr val="FFFFFF"/>
                  </a:solidFill>
                </a:defRPr>
              </a:lvl1pPr>
            </a:lstStyle>
            <a:p>
              <a:pPr/>
              <a:r>
                <a:t>Virtual Assistant</a:t>
              </a:r>
            </a:p>
          </p:txBody>
        </p:sp>
      </p:grpSp>
      <p:grpSp>
        <p:nvGrpSpPr>
          <p:cNvPr id="381" name="Freeform 43"/>
          <p:cNvGrpSpPr/>
          <p:nvPr/>
        </p:nvGrpSpPr>
        <p:grpSpPr>
          <a:xfrm>
            <a:off x="6684034" y="2902273"/>
            <a:ext cx="1609963" cy="1368392"/>
            <a:chOff x="0" y="0"/>
            <a:chExt cx="1609962" cy="1368390"/>
          </a:xfrm>
        </p:grpSpPr>
        <p:sp>
          <p:nvSpPr>
            <p:cNvPr id="379"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rgbClr val="7E7B88"/>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sz="1600">
                  <a:solidFill>
                    <a:srgbClr val="FFFFFF"/>
                  </a:solidFill>
                </a:defRPr>
              </a:pPr>
            </a:p>
          </p:txBody>
        </p:sp>
        <p:sp>
          <p:nvSpPr>
            <p:cNvPr id="380" name="Image Recognition"/>
            <p:cNvSpPr txBox="1"/>
            <p:nvPr/>
          </p:nvSpPr>
          <p:spPr>
            <a:xfrm>
              <a:off x="41552" y="229692"/>
              <a:ext cx="1526858" cy="909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600"/>
                </a:spcBef>
                <a:defRPr b="1" sz="1600">
                  <a:solidFill>
                    <a:srgbClr val="FFFFFF"/>
                  </a:solidFill>
                </a:defRPr>
              </a:lvl1pPr>
            </a:lstStyle>
            <a:p>
              <a:pPr/>
              <a:r>
                <a:t>Image Recognition</a:t>
              </a:r>
            </a:p>
          </p:txBody>
        </p:sp>
      </p:grpSp>
      <p:grpSp>
        <p:nvGrpSpPr>
          <p:cNvPr id="384" name="Freeform 45"/>
          <p:cNvGrpSpPr/>
          <p:nvPr/>
        </p:nvGrpSpPr>
        <p:grpSpPr>
          <a:xfrm>
            <a:off x="6684034" y="4556864"/>
            <a:ext cx="1609963" cy="1368392"/>
            <a:chOff x="0" y="0"/>
            <a:chExt cx="1609962" cy="1368390"/>
          </a:xfrm>
        </p:grpSpPr>
        <p:sp>
          <p:nvSpPr>
            <p:cNvPr id="382"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rgbClr val="837C81"/>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a:solidFill>
                    <a:srgbClr val="FFFFFF"/>
                  </a:solidFill>
                </a:defRPr>
              </a:pPr>
            </a:p>
          </p:txBody>
        </p:sp>
        <p:sp>
          <p:nvSpPr>
            <p:cNvPr id="383" name="Social Media"/>
            <p:cNvSpPr txBox="1"/>
            <p:nvPr/>
          </p:nvSpPr>
          <p:spPr>
            <a:xfrm>
              <a:off x="41552" y="196020"/>
              <a:ext cx="1526858" cy="9763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700"/>
                </a:spcBef>
                <a:defRPr b="1">
                  <a:solidFill>
                    <a:srgbClr val="FFFFFF"/>
                  </a:solidFill>
                </a:defRPr>
              </a:lvl1pPr>
            </a:lstStyle>
            <a:p>
              <a:pPr/>
              <a:r>
                <a:t>Social Media</a:t>
              </a:r>
            </a:p>
          </p:txBody>
        </p:sp>
      </p:grpSp>
      <p:grpSp>
        <p:nvGrpSpPr>
          <p:cNvPr id="387" name="Freeform 47"/>
          <p:cNvGrpSpPr/>
          <p:nvPr/>
        </p:nvGrpSpPr>
        <p:grpSpPr>
          <a:xfrm>
            <a:off x="5207513" y="5399456"/>
            <a:ext cx="1609963" cy="1368392"/>
            <a:chOff x="0" y="0"/>
            <a:chExt cx="1609962" cy="1368390"/>
          </a:xfrm>
        </p:grpSpPr>
        <p:sp>
          <p:nvSpPr>
            <p:cNvPr id="385"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rgbClr val="7D7D7D"/>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sz="1600">
                  <a:solidFill>
                    <a:srgbClr val="FFFFFF"/>
                  </a:solidFill>
                </a:defRPr>
              </a:pPr>
            </a:p>
          </p:txBody>
        </p:sp>
        <p:sp>
          <p:nvSpPr>
            <p:cNvPr id="386" name="Financial Services"/>
            <p:cNvSpPr txBox="1"/>
            <p:nvPr/>
          </p:nvSpPr>
          <p:spPr>
            <a:xfrm>
              <a:off x="41552" y="229692"/>
              <a:ext cx="1526858" cy="90900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600"/>
                </a:spcBef>
                <a:defRPr b="1" sz="1600">
                  <a:solidFill>
                    <a:srgbClr val="FFFFFF"/>
                  </a:solidFill>
                </a:defRPr>
              </a:lvl1pPr>
            </a:lstStyle>
            <a:p>
              <a:pPr/>
              <a:r>
                <a:t>Financial Services</a:t>
              </a:r>
            </a:p>
          </p:txBody>
        </p:sp>
      </p:grpSp>
      <p:grpSp>
        <p:nvGrpSpPr>
          <p:cNvPr id="390" name="Freeform 49"/>
          <p:cNvGrpSpPr/>
          <p:nvPr/>
        </p:nvGrpSpPr>
        <p:grpSpPr>
          <a:xfrm>
            <a:off x="3724135" y="4557805"/>
            <a:ext cx="1609963" cy="1368392"/>
            <a:chOff x="0" y="0"/>
            <a:chExt cx="1609962" cy="1368390"/>
          </a:xfrm>
        </p:grpSpPr>
        <p:sp>
          <p:nvSpPr>
            <p:cNvPr id="388"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rgbClr val="7B7B7B"/>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sz="1600">
                  <a:solidFill>
                    <a:srgbClr val="FFFFFF"/>
                  </a:solidFill>
                </a:defRPr>
              </a:pPr>
            </a:p>
          </p:txBody>
        </p:sp>
        <p:sp>
          <p:nvSpPr>
            <p:cNvPr id="389" name="Healthcare"/>
            <p:cNvSpPr txBox="1"/>
            <p:nvPr/>
          </p:nvSpPr>
          <p:spPr>
            <a:xfrm>
              <a:off x="41552" y="346234"/>
              <a:ext cx="1526858" cy="67592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600"/>
                </a:spcBef>
                <a:defRPr b="1" sz="1600">
                  <a:solidFill>
                    <a:srgbClr val="FFFFFF"/>
                  </a:solidFill>
                </a:defRPr>
              </a:lvl1pPr>
            </a:lstStyle>
            <a:p>
              <a:pPr/>
              <a:r>
                <a:t>Healthcare</a:t>
              </a:r>
            </a:p>
          </p:txBody>
        </p:sp>
      </p:grpSp>
      <p:grpSp>
        <p:nvGrpSpPr>
          <p:cNvPr id="393" name="Freeform 50"/>
          <p:cNvGrpSpPr/>
          <p:nvPr/>
        </p:nvGrpSpPr>
        <p:grpSpPr>
          <a:xfrm>
            <a:off x="3724135" y="2900390"/>
            <a:ext cx="1609963" cy="1368392"/>
            <a:chOff x="0" y="0"/>
            <a:chExt cx="1609962" cy="1368390"/>
          </a:xfrm>
        </p:grpSpPr>
        <p:sp>
          <p:nvSpPr>
            <p:cNvPr id="391" name="Shape"/>
            <p:cNvSpPr/>
            <p:nvPr/>
          </p:nvSpPr>
          <p:spPr>
            <a:xfrm>
              <a:off x="0" y="0"/>
              <a:ext cx="1609963" cy="13683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5339" y="0"/>
                  </a:lnTo>
                  <a:lnTo>
                    <a:pt x="16261" y="0"/>
                  </a:lnTo>
                  <a:lnTo>
                    <a:pt x="21600" y="10800"/>
                  </a:lnTo>
                  <a:lnTo>
                    <a:pt x="16261" y="21600"/>
                  </a:lnTo>
                  <a:lnTo>
                    <a:pt x="5339" y="21600"/>
                  </a:lnTo>
                  <a:lnTo>
                    <a:pt x="0" y="10800"/>
                  </a:lnTo>
                  <a:close/>
                </a:path>
              </a:pathLst>
            </a:custGeom>
            <a:solidFill>
              <a:srgbClr val="797979"/>
            </a:solidFill>
            <a:ln w="15875" cap="flat">
              <a:solidFill>
                <a:srgbClr val="FFFFFF"/>
              </a:solidFill>
              <a:prstDash val="solid"/>
              <a:round/>
            </a:ln>
            <a:effectLst/>
          </p:spPr>
          <p:txBody>
            <a:bodyPr wrap="square" lIns="45719" tIns="45719" rIns="45719" bIns="45719" numCol="1" anchor="ctr">
              <a:noAutofit/>
            </a:bodyPr>
            <a:lstStyle/>
            <a:p>
              <a:pPr algn="ctr" defTabSz="622300">
                <a:lnSpc>
                  <a:spcPct val="90000"/>
                </a:lnSpc>
                <a:spcBef>
                  <a:spcPts val="700"/>
                </a:spcBef>
                <a:defRPr b="1" sz="1400">
                  <a:solidFill>
                    <a:srgbClr val="FFFFFF"/>
                  </a:solidFill>
                </a:defRPr>
              </a:pPr>
            </a:p>
          </p:txBody>
        </p:sp>
        <p:sp>
          <p:nvSpPr>
            <p:cNvPr id="392" name="eCommerce"/>
            <p:cNvSpPr txBox="1"/>
            <p:nvPr/>
          </p:nvSpPr>
          <p:spPr>
            <a:xfrm>
              <a:off x="41552" y="356132"/>
              <a:ext cx="1526858" cy="65612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233384" tIns="233384" rIns="233384" bIns="233384" numCol="1" anchor="ctr">
              <a:spAutoFit/>
            </a:bodyPr>
            <a:lstStyle>
              <a:lvl1pPr algn="ctr" defTabSz="622300">
                <a:lnSpc>
                  <a:spcPct val="90000"/>
                </a:lnSpc>
                <a:spcBef>
                  <a:spcPts val="500"/>
                </a:spcBef>
                <a:defRPr b="1" sz="1400">
                  <a:solidFill>
                    <a:srgbClr val="FFFFFF"/>
                  </a:solidFill>
                </a:defRPr>
              </a:lvl1pPr>
            </a:lstStyle>
            <a:p>
              <a:pPr/>
              <a:r>
                <a:t>eCommerce</a:t>
              </a:r>
            </a:p>
          </p:txBody>
        </p:sp>
      </p:grpSp>
      <p:sp>
        <p:nvSpPr>
          <p:cNvPr id="394" name="Oval 51"/>
          <p:cNvSpPr/>
          <p:nvPr/>
        </p:nvSpPr>
        <p:spPr>
          <a:xfrm>
            <a:off x="6272012" y="2258559"/>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395" name="Straight Connector 54"/>
          <p:cNvSpPr/>
          <p:nvPr/>
        </p:nvSpPr>
        <p:spPr>
          <a:xfrm flipV="1">
            <a:off x="6349286" y="2287453"/>
            <a:ext cx="2190971" cy="15090"/>
          </a:xfrm>
          <a:prstGeom prst="line">
            <a:avLst/>
          </a:prstGeom>
          <a:ln w="12700">
            <a:solidFill>
              <a:srgbClr val="000000"/>
            </a:solidFill>
          </a:ln>
        </p:spPr>
        <p:txBody>
          <a:bodyPr lIns="45719" rIns="45719"/>
          <a:lstStyle/>
          <a:p>
            <a:pPr/>
          </a:p>
        </p:txBody>
      </p:sp>
      <p:sp>
        <p:nvSpPr>
          <p:cNvPr id="396" name="TextBox 55"/>
          <p:cNvSpPr txBox="1"/>
          <p:nvPr/>
        </p:nvSpPr>
        <p:spPr>
          <a:xfrm>
            <a:off x="222097" y="2432780"/>
            <a:ext cx="2677329"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373545"/>
                </a:solidFill>
              </a:defRPr>
            </a:lvl1pPr>
          </a:lstStyle>
          <a:p>
            <a:pPr/>
            <a:r>
              <a:t>CUSTOMER PRODUCT SUPPORT, RECOMMENDATION, ADVERTISING</a:t>
            </a:r>
          </a:p>
        </p:txBody>
      </p:sp>
      <p:sp>
        <p:nvSpPr>
          <p:cNvPr id="397" name="Oval 56"/>
          <p:cNvSpPr/>
          <p:nvPr/>
        </p:nvSpPr>
        <p:spPr>
          <a:xfrm>
            <a:off x="4159515" y="3041438"/>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398" name="Oval 57"/>
          <p:cNvSpPr/>
          <p:nvPr/>
        </p:nvSpPr>
        <p:spPr>
          <a:xfrm>
            <a:off x="4159515" y="4680715"/>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399" name="Oval 58"/>
          <p:cNvSpPr/>
          <p:nvPr/>
        </p:nvSpPr>
        <p:spPr>
          <a:xfrm>
            <a:off x="7788199" y="3177129"/>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400" name="Oval 59"/>
          <p:cNvSpPr/>
          <p:nvPr/>
        </p:nvSpPr>
        <p:spPr>
          <a:xfrm>
            <a:off x="7734617" y="5701867"/>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401" name="Oval 60"/>
          <p:cNvSpPr/>
          <p:nvPr/>
        </p:nvSpPr>
        <p:spPr>
          <a:xfrm>
            <a:off x="5527619" y="6080847"/>
            <a:ext cx="77275" cy="103033"/>
          </a:xfrm>
          <a:prstGeom prst="ellipse">
            <a:avLst/>
          </a:prstGeom>
          <a:solidFill>
            <a:srgbClr val="000000"/>
          </a:solidFill>
          <a:ln w="15875">
            <a:solidFill>
              <a:srgbClr val="FFFFFF"/>
            </a:solidFill>
          </a:ln>
        </p:spPr>
        <p:txBody>
          <a:bodyPr lIns="45719" rIns="45719" anchor="ctr"/>
          <a:lstStyle/>
          <a:p>
            <a:pPr algn="ctr">
              <a:defRPr b="1">
                <a:solidFill>
                  <a:srgbClr val="FFFFFF"/>
                </a:solidFill>
              </a:defRPr>
            </a:pPr>
          </a:p>
        </p:txBody>
      </p:sp>
      <p:sp>
        <p:nvSpPr>
          <p:cNvPr id="402" name="Straight Connector 61"/>
          <p:cNvSpPr/>
          <p:nvPr/>
        </p:nvSpPr>
        <p:spPr>
          <a:xfrm flipV="1">
            <a:off x="7865472" y="3226361"/>
            <a:ext cx="2190972" cy="15090"/>
          </a:xfrm>
          <a:prstGeom prst="line">
            <a:avLst/>
          </a:prstGeom>
          <a:ln w="12700">
            <a:solidFill>
              <a:srgbClr val="000000"/>
            </a:solidFill>
          </a:ln>
        </p:spPr>
        <p:txBody>
          <a:bodyPr lIns="45719" rIns="45719"/>
          <a:lstStyle/>
          <a:p>
            <a:pPr/>
          </a:p>
        </p:txBody>
      </p:sp>
      <p:sp>
        <p:nvSpPr>
          <p:cNvPr id="403" name="Straight Connector 62"/>
          <p:cNvSpPr/>
          <p:nvPr/>
        </p:nvSpPr>
        <p:spPr>
          <a:xfrm flipV="1">
            <a:off x="7811889" y="5753382"/>
            <a:ext cx="1149069" cy="2"/>
          </a:xfrm>
          <a:prstGeom prst="line">
            <a:avLst/>
          </a:prstGeom>
          <a:ln w="12700">
            <a:solidFill>
              <a:srgbClr val="000000"/>
            </a:solidFill>
          </a:ln>
        </p:spPr>
        <p:txBody>
          <a:bodyPr lIns="45719" rIns="45719"/>
          <a:lstStyle/>
          <a:p>
            <a:pPr/>
          </a:p>
        </p:txBody>
      </p:sp>
      <p:sp>
        <p:nvSpPr>
          <p:cNvPr id="404" name="Straight Connector 63"/>
          <p:cNvSpPr/>
          <p:nvPr/>
        </p:nvSpPr>
        <p:spPr>
          <a:xfrm flipV="1">
            <a:off x="3312376" y="6143709"/>
            <a:ext cx="2190971" cy="15090"/>
          </a:xfrm>
          <a:prstGeom prst="line">
            <a:avLst/>
          </a:prstGeom>
          <a:ln w="12700">
            <a:solidFill>
              <a:srgbClr val="000000"/>
            </a:solidFill>
          </a:ln>
        </p:spPr>
        <p:txBody>
          <a:bodyPr lIns="45719" rIns="45719"/>
          <a:lstStyle/>
          <a:p>
            <a:pPr/>
          </a:p>
        </p:txBody>
      </p:sp>
      <p:sp>
        <p:nvSpPr>
          <p:cNvPr id="405" name="Straight Connector 64"/>
          <p:cNvSpPr/>
          <p:nvPr/>
        </p:nvSpPr>
        <p:spPr>
          <a:xfrm flipV="1">
            <a:off x="1979043" y="3099477"/>
            <a:ext cx="2190972" cy="15090"/>
          </a:xfrm>
          <a:prstGeom prst="line">
            <a:avLst/>
          </a:prstGeom>
          <a:ln w="12700">
            <a:solidFill>
              <a:srgbClr val="000000"/>
            </a:solidFill>
          </a:ln>
        </p:spPr>
        <p:txBody>
          <a:bodyPr lIns="45719" rIns="45719"/>
          <a:lstStyle/>
          <a:p>
            <a:pPr/>
          </a:p>
        </p:txBody>
      </p:sp>
      <p:sp>
        <p:nvSpPr>
          <p:cNvPr id="406" name="Straight Connector 65"/>
          <p:cNvSpPr/>
          <p:nvPr/>
        </p:nvSpPr>
        <p:spPr>
          <a:xfrm flipV="1">
            <a:off x="2004208" y="4753567"/>
            <a:ext cx="2190971" cy="15090"/>
          </a:xfrm>
          <a:prstGeom prst="line">
            <a:avLst/>
          </a:prstGeom>
          <a:ln w="12700">
            <a:solidFill>
              <a:srgbClr val="000000"/>
            </a:solidFill>
          </a:ln>
        </p:spPr>
        <p:txBody>
          <a:bodyPr lIns="45719" rIns="45719"/>
          <a:lstStyle/>
          <a:p>
            <a:pPr/>
          </a:p>
        </p:txBody>
      </p:sp>
      <p:sp>
        <p:nvSpPr>
          <p:cNvPr id="407" name="TextBox 67"/>
          <p:cNvSpPr txBox="1"/>
          <p:nvPr/>
        </p:nvSpPr>
        <p:spPr>
          <a:xfrm>
            <a:off x="9947616" y="3072472"/>
            <a:ext cx="3594796"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373545"/>
                </a:solidFill>
              </a:defRPr>
            </a:lvl1pPr>
          </a:lstStyle>
          <a:p>
            <a:pPr/>
            <a:r>
              <a:t>FACE RECOGNITION</a:t>
            </a:r>
          </a:p>
        </p:txBody>
      </p:sp>
      <p:sp>
        <p:nvSpPr>
          <p:cNvPr id="408" name="TextBox 68"/>
          <p:cNvSpPr txBox="1"/>
          <p:nvPr/>
        </p:nvSpPr>
        <p:spPr>
          <a:xfrm>
            <a:off x="9006677" y="5599493"/>
            <a:ext cx="3594796"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373545"/>
                </a:solidFill>
              </a:defRPr>
            </a:lvl1pPr>
          </a:lstStyle>
          <a:p>
            <a:pPr/>
            <a:r>
              <a:t>SENTIMENT ANALYSIS, SPAM FILTRATION</a:t>
            </a:r>
          </a:p>
        </p:txBody>
      </p:sp>
      <p:sp>
        <p:nvSpPr>
          <p:cNvPr id="409" name="TextBox 70"/>
          <p:cNvSpPr txBox="1"/>
          <p:nvPr/>
        </p:nvSpPr>
        <p:spPr>
          <a:xfrm>
            <a:off x="8584111" y="2158395"/>
            <a:ext cx="3594797" cy="2808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373545"/>
                </a:solidFill>
              </a:defRPr>
            </a:lvl1pPr>
          </a:lstStyle>
          <a:p>
            <a:pPr/>
            <a:r>
              <a:t>Chat Bots</a:t>
            </a:r>
          </a:p>
        </p:txBody>
      </p:sp>
      <p:sp>
        <p:nvSpPr>
          <p:cNvPr id="410" name="TextBox 71"/>
          <p:cNvSpPr txBox="1"/>
          <p:nvPr/>
        </p:nvSpPr>
        <p:spPr>
          <a:xfrm>
            <a:off x="169632" y="4466614"/>
            <a:ext cx="1632368" cy="50940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sz="1400">
                <a:solidFill>
                  <a:srgbClr val="373545"/>
                </a:solidFill>
              </a:defRPr>
            </a:pPr>
            <a:r>
              <a:t>DRUG DISCOVERY, </a:t>
            </a:r>
          </a:p>
          <a:p>
            <a:pPr>
              <a:defRPr b="1" sz="1400">
                <a:solidFill>
                  <a:srgbClr val="373545"/>
                </a:solidFill>
              </a:defRPr>
            </a:pPr>
            <a:r>
              <a:t>DISEASE DIAGNOSIS </a:t>
            </a:r>
          </a:p>
        </p:txBody>
      </p:sp>
      <p:sp>
        <p:nvSpPr>
          <p:cNvPr id="411" name="TextBox 72"/>
          <p:cNvSpPr txBox="1"/>
          <p:nvPr/>
        </p:nvSpPr>
        <p:spPr>
          <a:xfrm>
            <a:off x="1007943" y="5775175"/>
            <a:ext cx="2677329" cy="50939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400">
                <a:solidFill>
                  <a:srgbClr val="373545"/>
                </a:solidFill>
              </a:defRPr>
            </a:lvl1pPr>
          </a:lstStyle>
          <a:p>
            <a:pPr/>
            <a:r>
              <a:t>ALGORITHMIC TRADING, FRAUD DETECTION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372"/>
                                        </p:tgtEl>
                                        <p:attrNameLst>
                                          <p:attrName>style.visibility</p:attrName>
                                        </p:attrNameLst>
                                      </p:cBhvr>
                                      <p:to>
                                        <p:strVal val="visible"/>
                                      </p:to>
                                    </p:set>
                                    <p:anim calcmode="lin" valueType="num">
                                      <p:cBhvr>
                                        <p:cTn id="7" dur="1000" fill="hold"/>
                                        <p:tgtEl>
                                          <p:spTgt spid="372"/>
                                        </p:tgtEl>
                                        <p:attrNameLst>
                                          <p:attrName>ppt_w</p:attrName>
                                        </p:attrNameLst>
                                      </p:cBhvr>
                                      <p:tavLst>
                                        <p:tav tm="0">
                                          <p:val>
                                            <p:strVal val="4*#ppt_w"/>
                                          </p:val>
                                        </p:tav>
                                        <p:tav tm="100000">
                                          <p:val>
                                            <p:strVal val="#ppt_w"/>
                                          </p:val>
                                        </p:tav>
                                      </p:tavLst>
                                    </p:anim>
                                    <p:anim calcmode="lin" valueType="num">
                                      <p:cBhvr>
                                        <p:cTn id="8" dur="1000" fill="hold"/>
                                        <p:tgtEl>
                                          <p:spTgt spid="372"/>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75"/>
                                        </p:tgtEl>
                                        <p:attrNameLst>
                                          <p:attrName>style.visibility</p:attrName>
                                        </p:attrNameLst>
                                      </p:cBhvr>
                                      <p:to>
                                        <p:strVal val="visible"/>
                                      </p:to>
                                    </p:set>
                                    <p:anim calcmode="lin" valueType="num">
                                      <p:cBhvr>
                                        <p:cTn id="13" dur="500" fill="hold"/>
                                        <p:tgtEl>
                                          <p:spTgt spid="375"/>
                                        </p:tgtEl>
                                        <p:attrNameLst>
                                          <p:attrName>ppt_x</p:attrName>
                                        </p:attrNameLst>
                                      </p:cBhvr>
                                      <p:tavLst>
                                        <p:tav tm="0">
                                          <p:val>
                                            <p:strVal val="#ppt_x"/>
                                          </p:val>
                                        </p:tav>
                                        <p:tav tm="100000">
                                          <p:val>
                                            <p:strVal val="#ppt_x"/>
                                          </p:val>
                                        </p:tav>
                                      </p:tavLst>
                                    </p:anim>
                                    <p:anim calcmode="lin" valueType="num">
                                      <p:cBhvr>
                                        <p:cTn id="14" dur="500" fill="hold"/>
                                        <p:tgtEl>
                                          <p:spTgt spid="37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3" fill="hold">
                                  <p:stCondLst>
                                    <p:cond delay="0"/>
                                  </p:stCondLst>
                                  <p:iterate type="el" backwards="0">
                                    <p:tmAbs val="0"/>
                                  </p:iterate>
                                  <p:childTnLst>
                                    <p:set>
                                      <p:cBhvr>
                                        <p:cTn id="18" fill="hold"/>
                                        <p:tgtEl>
                                          <p:spTgt spid="378"/>
                                        </p:tgtEl>
                                        <p:attrNameLst>
                                          <p:attrName>style.visibility</p:attrName>
                                        </p:attrNameLst>
                                      </p:cBhvr>
                                      <p:to>
                                        <p:strVal val="visible"/>
                                      </p:to>
                                    </p:set>
                                    <p:animEffect filter="wipe(left)" transition="in">
                                      <p:cBhvr>
                                        <p:cTn id="19" dur="500"/>
                                        <p:tgtEl>
                                          <p:spTgt spid="378"/>
                                        </p:tgtEl>
                                      </p:cBhvr>
                                    </p:animEffect>
                                  </p:childTnLst>
                                </p:cTn>
                              </p:par>
                            </p:childTnLst>
                          </p:cTn>
                        </p:par>
                        <p:par>
                          <p:cTn id="20" fill="hold">
                            <p:stCondLst>
                              <p:cond delay="500"/>
                            </p:stCondLst>
                            <p:childTnLst>
                              <p:par>
                                <p:cTn id="21" presetClass="entr" nodeType="afterEffect" presetSubtype="8" presetID="22" grpId="4" fill="hold">
                                  <p:stCondLst>
                                    <p:cond delay="0"/>
                                  </p:stCondLst>
                                  <p:iterate type="el" backwards="0">
                                    <p:tmAbs val="0"/>
                                  </p:iterate>
                                  <p:childTnLst>
                                    <p:set>
                                      <p:cBhvr>
                                        <p:cTn id="22" fill="hold"/>
                                        <p:tgtEl>
                                          <p:spTgt spid="395"/>
                                        </p:tgtEl>
                                        <p:attrNameLst>
                                          <p:attrName>style.visibility</p:attrName>
                                        </p:attrNameLst>
                                      </p:cBhvr>
                                      <p:to>
                                        <p:strVal val="visible"/>
                                      </p:to>
                                    </p:set>
                                    <p:animEffect filter="wipe(left)" transition="in">
                                      <p:cBhvr>
                                        <p:cTn id="23" dur="500"/>
                                        <p:tgtEl>
                                          <p:spTgt spid="395"/>
                                        </p:tgtEl>
                                      </p:cBhvr>
                                    </p:animEffect>
                                  </p:childTnLst>
                                </p:cTn>
                              </p:par>
                            </p:childTnLst>
                          </p:cTn>
                        </p:par>
                        <p:par>
                          <p:cTn id="24" fill="hold">
                            <p:stCondLst>
                              <p:cond delay="1000"/>
                            </p:stCondLst>
                            <p:childTnLst>
                              <p:par>
                                <p:cTn id="25" presetClass="entr" nodeType="afterEffect" presetSubtype="8" presetID="22" grpId="5" fill="hold">
                                  <p:stCondLst>
                                    <p:cond delay="0"/>
                                  </p:stCondLst>
                                  <p:iterate type="el" backwards="0">
                                    <p:tmAbs val="0"/>
                                  </p:iterate>
                                  <p:childTnLst>
                                    <p:set>
                                      <p:cBhvr>
                                        <p:cTn id="26" fill="hold"/>
                                        <p:tgtEl>
                                          <p:spTgt spid="394"/>
                                        </p:tgtEl>
                                        <p:attrNameLst>
                                          <p:attrName>style.visibility</p:attrName>
                                        </p:attrNameLst>
                                      </p:cBhvr>
                                      <p:to>
                                        <p:strVal val="visible"/>
                                      </p:to>
                                    </p:set>
                                    <p:animEffect filter="wipe(left)" transition="in">
                                      <p:cBhvr>
                                        <p:cTn id="27" dur="500"/>
                                        <p:tgtEl>
                                          <p:spTgt spid="394"/>
                                        </p:tgtEl>
                                      </p:cBhvr>
                                    </p:animEffect>
                                  </p:childTnLst>
                                </p:cTn>
                              </p:par>
                            </p:childTnLst>
                          </p:cTn>
                        </p:par>
                        <p:par>
                          <p:cTn id="28" fill="hold">
                            <p:stCondLst>
                              <p:cond delay="1500"/>
                            </p:stCondLst>
                            <p:childTnLst>
                              <p:par>
                                <p:cTn id="29" presetClass="entr" nodeType="afterEffect" presetSubtype="8" presetID="22" grpId="6" fill="hold">
                                  <p:stCondLst>
                                    <p:cond delay="0"/>
                                  </p:stCondLst>
                                  <p:iterate type="el" backwards="0">
                                    <p:tmAbs val="0"/>
                                  </p:iterate>
                                  <p:childTnLst>
                                    <p:set>
                                      <p:cBhvr>
                                        <p:cTn id="30" fill="hold"/>
                                        <p:tgtEl>
                                          <p:spTgt spid="409"/>
                                        </p:tgtEl>
                                        <p:attrNameLst>
                                          <p:attrName>style.visibility</p:attrName>
                                        </p:attrNameLst>
                                      </p:cBhvr>
                                      <p:to>
                                        <p:strVal val="visible"/>
                                      </p:to>
                                    </p:set>
                                    <p:animEffect filter="wipe(left)" transition="in">
                                      <p:cBhvr>
                                        <p:cTn id="31" dur="500"/>
                                        <p:tgtEl>
                                          <p:spTgt spid="409"/>
                                        </p:tgtEl>
                                      </p:cBhvr>
                                    </p:animEffec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8" presetID="22" grpId="7" fill="hold">
                                  <p:stCondLst>
                                    <p:cond delay="0"/>
                                  </p:stCondLst>
                                  <p:iterate type="el" backwards="0">
                                    <p:tmAbs val="0"/>
                                  </p:iterate>
                                  <p:childTnLst>
                                    <p:set>
                                      <p:cBhvr>
                                        <p:cTn id="35" fill="hold"/>
                                        <p:tgtEl>
                                          <p:spTgt spid="399"/>
                                        </p:tgtEl>
                                        <p:attrNameLst>
                                          <p:attrName>style.visibility</p:attrName>
                                        </p:attrNameLst>
                                      </p:cBhvr>
                                      <p:to>
                                        <p:strVal val="visible"/>
                                      </p:to>
                                    </p:set>
                                    <p:animEffect filter="wipe(left)" transition="in">
                                      <p:cBhvr>
                                        <p:cTn id="36" dur="500"/>
                                        <p:tgtEl>
                                          <p:spTgt spid="399"/>
                                        </p:tgtEl>
                                      </p:cBhvr>
                                    </p:animEffect>
                                  </p:childTnLst>
                                </p:cTn>
                              </p:par>
                            </p:childTnLst>
                          </p:cTn>
                        </p:par>
                        <p:par>
                          <p:cTn id="37" fill="hold">
                            <p:stCondLst>
                              <p:cond delay="500"/>
                            </p:stCondLst>
                            <p:childTnLst>
                              <p:par>
                                <p:cTn id="38" presetClass="entr" nodeType="afterEffect" presetSubtype="8" presetID="22" grpId="8" fill="hold">
                                  <p:stCondLst>
                                    <p:cond delay="0"/>
                                  </p:stCondLst>
                                  <p:iterate type="el" backwards="0">
                                    <p:tmAbs val="0"/>
                                  </p:iterate>
                                  <p:childTnLst>
                                    <p:set>
                                      <p:cBhvr>
                                        <p:cTn id="39" fill="hold"/>
                                        <p:tgtEl>
                                          <p:spTgt spid="402"/>
                                        </p:tgtEl>
                                        <p:attrNameLst>
                                          <p:attrName>style.visibility</p:attrName>
                                        </p:attrNameLst>
                                      </p:cBhvr>
                                      <p:to>
                                        <p:strVal val="visible"/>
                                      </p:to>
                                    </p:set>
                                    <p:animEffect filter="wipe(left)" transition="in">
                                      <p:cBhvr>
                                        <p:cTn id="40" dur="500"/>
                                        <p:tgtEl>
                                          <p:spTgt spid="402"/>
                                        </p:tgtEl>
                                      </p:cBhvr>
                                    </p:animEffect>
                                  </p:childTnLst>
                                </p:cTn>
                              </p:par>
                            </p:childTnLst>
                          </p:cTn>
                        </p:par>
                        <p:par>
                          <p:cTn id="41" fill="hold">
                            <p:stCondLst>
                              <p:cond delay="1000"/>
                            </p:stCondLst>
                            <p:childTnLst>
                              <p:par>
                                <p:cTn id="42" presetClass="entr" nodeType="afterEffect" presetSubtype="8" presetID="22" grpId="9" fill="hold">
                                  <p:stCondLst>
                                    <p:cond delay="0"/>
                                  </p:stCondLst>
                                  <p:iterate type="el" backwards="0">
                                    <p:tmAbs val="0"/>
                                  </p:iterate>
                                  <p:childTnLst>
                                    <p:set>
                                      <p:cBhvr>
                                        <p:cTn id="43" fill="hold"/>
                                        <p:tgtEl>
                                          <p:spTgt spid="407"/>
                                        </p:tgtEl>
                                        <p:attrNameLst>
                                          <p:attrName>style.visibility</p:attrName>
                                        </p:attrNameLst>
                                      </p:cBhvr>
                                      <p:to>
                                        <p:strVal val="visible"/>
                                      </p:to>
                                    </p:set>
                                    <p:animEffect filter="wipe(left)" transition="in">
                                      <p:cBhvr>
                                        <p:cTn id="44" dur="500"/>
                                        <p:tgtEl>
                                          <p:spTgt spid="407"/>
                                        </p:tgtEl>
                                      </p:cBhvr>
                                    </p:animEffect>
                                  </p:childTnLst>
                                </p:cTn>
                              </p:par>
                            </p:childTnLst>
                          </p:cTn>
                        </p:par>
                        <p:par>
                          <p:cTn id="45" fill="hold">
                            <p:stCondLst>
                              <p:cond delay="1500"/>
                            </p:stCondLst>
                            <p:childTnLst>
                              <p:par>
                                <p:cTn id="46" presetClass="entr" nodeType="afterEffect" presetSubtype="8" presetID="22" grpId="10" fill="hold">
                                  <p:stCondLst>
                                    <p:cond delay="0"/>
                                  </p:stCondLst>
                                  <p:iterate type="el" backwards="0">
                                    <p:tmAbs val="0"/>
                                  </p:iterate>
                                  <p:childTnLst>
                                    <p:set>
                                      <p:cBhvr>
                                        <p:cTn id="47" fill="hold"/>
                                        <p:tgtEl>
                                          <p:spTgt spid="381"/>
                                        </p:tgtEl>
                                        <p:attrNameLst>
                                          <p:attrName>style.visibility</p:attrName>
                                        </p:attrNameLst>
                                      </p:cBhvr>
                                      <p:to>
                                        <p:strVal val="visible"/>
                                      </p:to>
                                    </p:set>
                                    <p:animEffect filter="wipe(left)" transition="in">
                                      <p:cBhvr>
                                        <p:cTn id="48" dur="500"/>
                                        <p:tgtEl>
                                          <p:spTgt spid="381"/>
                                        </p:tgtEl>
                                      </p:cBhvr>
                                    </p:animEffect>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2" grpId="11" fill="hold">
                                  <p:stCondLst>
                                    <p:cond delay="0"/>
                                  </p:stCondLst>
                                  <p:iterate type="el" backwards="0">
                                    <p:tmAbs val="0"/>
                                  </p:iterate>
                                  <p:childTnLst>
                                    <p:set>
                                      <p:cBhvr>
                                        <p:cTn id="52" fill="hold"/>
                                        <p:tgtEl>
                                          <p:spTgt spid="400"/>
                                        </p:tgtEl>
                                        <p:attrNameLst>
                                          <p:attrName>style.visibility</p:attrName>
                                        </p:attrNameLst>
                                      </p:cBhvr>
                                      <p:to>
                                        <p:strVal val="visible"/>
                                      </p:to>
                                    </p:set>
                                    <p:animEffect filter="wipe(left)" transition="in">
                                      <p:cBhvr>
                                        <p:cTn id="53" dur="500"/>
                                        <p:tgtEl>
                                          <p:spTgt spid="400"/>
                                        </p:tgtEl>
                                      </p:cBhvr>
                                    </p:animEffect>
                                  </p:childTnLst>
                                </p:cTn>
                              </p:par>
                            </p:childTnLst>
                          </p:cTn>
                        </p:par>
                        <p:par>
                          <p:cTn id="54" fill="hold">
                            <p:stCondLst>
                              <p:cond delay="500"/>
                            </p:stCondLst>
                            <p:childTnLst>
                              <p:par>
                                <p:cTn id="55" presetClass="entr" nodeType="afterEffect" presetSubtype="8" presetID="22" grpId="12" fill="hold">
                                  <p:stCondLst>
                                    <p:cond delay="0"/>
                                  </p:stCondLst>
                                  <p:iterate type="el" backwards="0">
                                    <p:tmAbs val="0"/>
                                  </p:iterate>
                                  <p:childTnLst>
                                    <p:set>
                                      <p:cBhvr>
                                        <p:cTn id="56" fill="hold"/>
                                        <p:tgtEl>
                                          <p:spTgt spid="408"/>
                                        </p:tgtEl>
                                        <p:attrNameLst>
                                          <p:attrName>style.visibility</p:attrName>
                                        </p:attrNameLst>
                                      </p:cBhvr>
                                      <p:to>
                                        <p:strVal val="visible"/>
                                      </p:to>
                                    </p:set>
                                    <p:animEffect filter="wipe(left)" transition="in">
                                      <p:cBhvr>
                                        <p:cTn id="57" dur="500"/>
                                        <p:tgtEl>
                                          <p:spTgt spid="408"/>
                                        </p:tgtEl>
                                      </p:cBhvr>
                                    </p:animEffect>
                                  </p:childTnLst>
                                </p:cTn>
                              </p:par>
                            </p:childTnLst>
                          </p:cTn>
                        </p:par>
                        <p:par>
                          <p:cTn id="58" fill="hold">
                            <p:stCondLst>
                              <p:cond delay="1000"/>
                            </p:stCondLst>
                            <p:childTnLst>
                              <p:par>
                                <p:cTn id="59" presetClass="entr" nodeType="afterEffect" presetSubtype="8" presetID="22" grpId="13" fill="hold">
                                  <p:stCondLst>
                                    <p:cond delay="0"/>
                                  </p:stCondLst>
                                  <p:iterate type="el" backwards="0">
                                    <p:tmAbs val="0"/>
                                  </p:iterate>
                                  <p:childTnLst>
                                    <p:set>
                                      <p:cBhvr>
                                        <p:cTn id="60" fill="hold"/>
                                        <p:tgtEl>
                                          <p:spTgt spid="384"/>
                                        </p:tgtEl>
                                        <p:attrNameLst>
                                          <p:attrName>style.visibility</p:attrName>
                                        </p:attrNameLst>
                                      </p:cBhvr>
                                      <p:to>
                                        <p:strVal val="visible"/>
                                      </p:to>
                                    </p:set>
                                    <p:animEffect filter="wipe(left)" transition="in">
                                      <p:cBhvr>
                                        <p:cTn id="61" dur="500"/>
                                        <p:tgtEl>
                                          <p:spTgt spid="384"/>
                                        </p:tgtEl>
                                      </p:cBhvr>
                                    </p:animEffect>
                                  </p:childTnLst>
                                </p:cTn>
                              </p:par>
                            </p:childTnLst>
                          </p:cTn>
                        </p:par>
                        <p:par>
                          <p:cTn id="62" fill="hold">
                            <p:stCondLst>
                              <p:cond delay="1500"/>
                            </p:stCondLst>
                            <p:childTnLst>
                              <p:par>
                                <p:cTn id="63" presetClass="entr" nodeType="afterEffect" presetSubtype="8" presetID="22" grpId="14" fill="hold">
                                  <p:stCondLst>
                                    <p:cond delay="0"/>
                                  </p:stCondLst>
                                  <p:iterate type="el" backwards="0">
                                    <p:tmAbs val="0"/>
                                  </p:iterate>
                                  <p:childTnLst>
                                    <p:set>
                                      <p:cBhvr>
                                        <p:cTn id="64" fill="hold"/>
                                        <p:tgtEl>
                                          <p:spTgt spid="403"/>
                                        </p:tgtEl>
                                        <p:attrNameLst>
                                          <p:attrName>style.visibility</p:attrName>
                                        </p:attrNameLst>
                                      </p:cBhvr>
                                      <p:to>
                                        <p:strVal val="visible"/>
                                      </p:to>
                                    </p:set>
                                    <p:animEffect filter="wipe(left)" transition="in">
                                      <p:cBhvr>
                                        <p:cTn id="65" dur="500"/>
                                        <p:tgtEl>
                                          <p:spTgt spid="403"/>
                                        </p:tgtEl>
                                      </p:cBhvr>
                                    </p:animEffect>
                                  </p:childTnLst>
                                </p:cTn>
                              </p:par>
                            </p:childTnLst>
                          </p:cTn>
                        </p:par>
                      </p:childTnLst>
                    </p:cTn>
                  </p:par>
                  <p:par>
                    <p:cTn id="66" fill="hold">
                      <p:stCondLst>
                        <p:cond delay="indefinite"/>
                      </p:stCondLst>
                      <p:childTnLst>
                        <p:par>
                          <p:cTn id="67" fill="hold">
                            <p:stCondLst>
                              <p:cond delay="0"/>
                            </p:stCondLst>
                            <p:childTnLst>
                              <p:par>
                                <p:cTn id="68" presetClass="entr" nodeType="clickEffect" presetSubtype="8" presetID="22" grpId="15" fill="hold">
                                  <p:stCondLst>
                                    <p:cond delay="0"/>
                                  </p:stCondLst>
                                  <p:iterate type="el" backwards="0">
                                    <p:tmAbs val="0"/>
                                  </p:iterate>
                                  <p:childTnLst>
                                    <p:set>
                                      <p:cBhvr>
                                        <p:cTn id="69" fill="hold"/>
                                        <p:tgtEl>
                                          <p:spTgt spid="387"/>
                                        </p:tgtEl>
                                        <p:attrNameLst>
                                          <p:attrName>style.visibility</p:attrName>
                                        </p:attrNameLst>
                                      </p:cBhvr>
                                      <p:to>
                                        <p:strVal val="visible"/>
                                      </p:to>
                                    </p:set>
                                    <p:animEffect filter="wipe(left)" transition="in">
                                      <p:cBhvr>
                                        <p:cTn id="70" dur="500"/>
                                        <p:tgtEl>
                                          <p:spTgt spid="387"/>
                                        </p:tgtEl>
                                      </p:cBhvr>
                                    </p:animEffect>
                                  </p:childTnLst>
                                </p:cTn>
                              </p:par>
                            </p:childTnLst>
                          </p:cTn>
                        </p:par>
                        <p:par>
                          <p:cTn id="71" fill="hold">
                            <p:stCondLst>
                              <p:cond delay="500"/>
                            </p:stCondLst>
                            <p:childTnLst>
                              <p:par>
                                <p:cTn id="72" presetClass="entr" nodeType="afterEffect" presetSubtype="8" presetID="22" grpId="16" fill="hold">
                                  <p:stCondLst>
                                    <p:cond delay="0"/>
                                  </p:stCondLst>
                                  <p:iterate type="el" backwards="0">
                                    <p:tmAbs val="0"/>
                                  </p:iterate>
                                  <p:childTnLst>
                                    <p:set>
                                      <p:cBhvr>
                                        <p:cTn id="73" fill="hold"/>
                                        <p:tgtEl>
                                          <p:spTgt spid="401"/>
                                        </p:tgtEl>
                                        <p:attrNameLst>
                                          <p:attrName>style.visibility</p:attrName>
                                        </p:attrNameLst>
                                      </p:cBhvr>
                                      <p:to>
                                        <p:strVal val="visible"/>
                                      </p:to>
                                    </p:set>
                                    <p:animEffect filter="wipe(left)" transition="in">
                                      <p:cBhvr>
                                        <p:cTn id="74" dur="500"/>
                                        <p:tgtEl>
                                          <p:spTgt spid="401"/>
                                        </p:tgtEl>
                                      </p:cBhvr>
                                    </p:animEffect>
                                  </p:childTnLst>
                                </p:cTn>
                              </p:par>
                            </p:childTnLst>
                          </p:cTn>
                        </p:par>
                        <p:par>
                          <p:cTn id="75" fill="hold">
                            <p:stCondLst>
                              <p:cond delay="1000"/>
                            </p:stCondLst>
                            <p:childTnLst>
                              <p:par>
                                <p:cTn id="76" presetClass="entr" nodeType="afterEffect" presetSubtype="8" presetID="22" grpId="17" fill="hold">
                                  <p:stCondLst>
                                    <p:cond delay="0"/>
                                  </p:stCondLst>
                                  <p:iterate type="el" backwards="0">
                                    <p:tmAbs val="0"/>
                                  </p:iterate>
                                  <p:childTnLst>
                                    <p:set>
                                      <p:cBhvr>
                                        <p:cTn id="77" fill="hold"/>
                                        <p:tgtEl>
                                          <p:spTgt spid="404"/>
                                        </p:tgtEl>
                                        <p:attrNameLst>
                                          <p:attrName>style.visibility</p:attrName>
                                        </p:attrNameLst>
                                      </p:cBhvr>
                                      <p:to>
                                        <p:strVal val="visible"/>
                                      </p:to>
                                    </p:set>
                                    <p:animEffect filter="wipe(left)" transition="in">
                                      <p:cBhvr>
                                        <p:cTn id="78" dur="500"/>
                                        <p:tgtEl>
                                          <p:spTgt spid="404"/>
                                        </p:tgtEl>
                                      </p:cBhvr>
                                    </p:animEffect>
                                  </p:childTnLst>
                                </p:cTn>
                              </p:par>
                            </p:childTnLst>
                          </p:cTn>
                        </p:par>
                        <p:par>
                          <p:cTn id="79" fill="hold">
                            <p:stCondLst>
                              <p:cond delay="1500"/>
                            </p:stCondLst>
                            <p:childTnLst>
                              <p:par>
                                <p:cTn id="80" presetClass="entr" nodeType="afterEffect" presetSubtype="8" presetID="22" grpId="18" fill="hold">
                                  <p:stCondLst>
                                    <p:cond delay="0"/>
                                  </p:stCondLst>
                                  <p:iterate type="el" backwards="0">
                                    <p:tmAbs val="0"/>
                                  </p:iterate>
                                  <p:childTnLst>
                                    <p:set>
                                      <p:cBhvr>
                                        <p:cTn id="81" fill="hold"/>
                                        <p:tgtEl>
                                          <p:spTgt spid="411"/>
                                        </p:tgtEl>
                                        <p:attrNameLst>
                                          <p:attrName>style.visibility</p:attrName>
                                        </p:attrNameLst>
                                      </p:cBhvr>
                                      <p:to>
                                        <p:strVal val="visible"/>
                                      </p:to>
                                    </p:set>
                                    <p:animEffect filter="wipe(left)" transition="in">
                                      <p:cBhvr>
                                        <p:cTn id="82" dur="500"/>
                                        <p:tgtEl>
                                          <p:spTgt spid="411"/>
                                        </p:tgtEl>
                                      </p:cBhvr>
                                    </p:animEffect>
                                  </p:childTnLst>
                                </p:cTn>
                              </p:par>
                            </p:childTnLst>
                          </p:cTn>
                        </p:par>
                      </p:childTnLst>
                    </p:cTn>
                  </p:par>
                  <p:par>
                    <p:cTn id="83" fill="hold">
                      <p:stCondLst>
                        <p:cond delay="indefinite"/>
                      </p:stCondLst>
                      <p:childTnLst>
                        <p:par>
                          <p:cTn id="84" fill="hold">
                            <p:stCondLst>
                              <p:cond delay="0"/>
                            </p:stCondLst>
                            <p:childTnLst>
                              <p:par>
                                <p:cTn id="85" presetClass="entr" nodeType="clickEffect" presetSubtype="8" presetID="22" grpId="19" fill="hold">
                                  <p:stCondLst>
                                    <p:cond delay="0"/>
                                  </p:stCondLst>
                                  <p:iterate type="el" backwards="0">
                                    <p:tmAbs val="0"/>
                                  </p:iterate>
                                  <p:childTnLst>
                                    <p:set>
                                      <p:cBhvr>
                                        <p:cTn id="86" fill="hold"/>
                                        <p:tgtEl>
                                          <p:spTgt spid="398"/>
                                        </p:tgtEl>
                                        <p:attrNameLst>
                                          <p:attrName>style.visibility</p:attrName>
                                        </p:attrNameLst>
                                      </p:cBhvr>
                                      <p:to>
                                        <p:strVal val="visible"/>
                                      </p:to>
                                    </p:set>
                                    <p:animEffect filter="wipe(left)" transition="in">
                                      <p:cBhvr>
                                        <p:cTn id="87" dur="500"/>
                                        <p:tgtEl>
                                          <p:spTgt spid="398"/>
                                        </p:tgtEl>
                                      </p:cBhvr>
                                    </p:animEffect>
                                  </p:childTnLst>
                                </p:cTn>
                              </p:par>
                            </p:childTnLst>
                          </p:cTn>
                        </p:par>
                        <p:par>
                          <p:cTn id="88" fill="hold">
                            <p:stCondLst>
                              <p:cond delay="500"/>
                            </p:stCondLst>
                            <p:childTnLst>
                              <p:par>
                                <p:cTn id="89" presetClass="entr" nodeType="afterEffect" presetSubtype="8" presetID="22" grpId="20" fill="hold">
                                  <p:stCondLst>
                                    <p:cond delay="0"/>
                                  </p:stCondLst>
                                  <p:iterate type="el" backwards="0">
                                    <p:tmAbs val="0"/>
                                  </p:iterate>
                                  <p:childTnLst>
                                    <p:set>
                                      <p:cBhvr>
                                        <p:cTn id="90" fill="hold"/>
                                        <p:tgtEl>
                                          <p:spTgt spid="390"/>
                                        </p:tgtEl>
                                        <p:attrNameLst>
                                          <p:attrName>style.visibility</p:attrName>
                                        </p:attrNameLst>
                                      </p:cBhvr>
                                      <p:to>
                                        <p:strVal val="visible"/>
                                      </p:to>
                                    </p:set>
                                    <p:animEffect filter="wipe(left)" transition="in">
                                      <p:cBhvr>
                                        <p:cTn id="91" dur="500"/>
                                        <p:tgtEl>
                                          <p:spTgt spid="390"/>
                                        </p:tgtEl>
                                      </p:cBhvr>
                                    </p:animEffect>
                                  </p:childTnLst>
                                </p:cTn>
                              </p:par>
                            </p:childTnLst>
                          </p:cTn>
                        </p:par>
                        <p:par>
                          <p:cTn id="92" fill="hold">
                            <p:stCondLst>
                              <p:cond delay="1000"/>
                            </p:stCondLst>
                            <p:childTnLst>
                              <p:par>
                                <p:cTn id="93" presetClass="entr" nodeType="afterEffect" presetSubtype="8" presetID="22" grpId="21" fill="hold">
                                  <p:stCondLst>
                                    <p:cond delay="0"/>
                                  </p:stCondLst>
                                  <p:iterate type="el" backwards="0">
                                    <p:tmAbs val="0"/>
                                  </p:iterate>
                                  <p:childTnLst>
                                    <p:set>
                                      <p:cBhvr>
                                        <p:cTn id="94" fill="hold"/>
                                        <p:tgtEl>
                                          <p:spTgt spid="406"/>
                                        </p:tgtEl>
                                        <p:attrNameLst>
                                          <p:attrName>style.visibility</p:attrName>
                                        </p:attrNameLst>
                                      </p:cBhvr>
                                      <p:to>
                                        <p:strVal val="visible"/>
                                      </p:to>
                                    </p:set>
                                    <p:animEffect filter="wipe(left)" transition="in">
                                      <p:cBhvr>
                                        <p:cTn id="95" dur="500"/>
                                        <p:tgtEl>
                                          <p:spTgt spid="406"/>
                                        </p:tgtEl>
                                      </p:cBhvr>
                                    </p:animEffect>
                                  </p:childTnLst>
                                </p:cTn>
                              </p:par>
                            </p:childTnLst>
                          </p:cTn>
                        </p:par>
                        <p:par>
                          <p:cTn id="96" fill="hold">
                            <p:stCondLst>
                              <p:cond delay="1500"/>
                            </p:stCondLst>
                            <p:childTnLst>
                              <p:par>
                                <p:cTn id="97" presetClass="entr" nodeType="afterEffect" presetSubtype="8" presetID="22" grpId="22" fill="hold">
                                  <p:stCondLst>
                                    <p:cond delay="0"/>
                                  </p:stCondLst>
                                  <p:iterate type="el" backwards="0">
                                    <p:tmAbs val="0"/>
                                  </p:iterate>
                                  <p:childTnLst>
                                    <p:set>
                                      <p:cBhvr>
                                        <p:cTn id="98" fill="hold"/>
                                        <p:tgtEl>
                                          <p:spTgt spid="410"/>
                                        </p:tgtEl>
                                        <p:attrNameLst>
                                          <p:attrName>style.visibility</p:attrName>
                                        </p:attrNameLst>
                                      </p:cBhvr>
                                      <p:to>
                                        <p:strVal val="visible"/>
                                      </p:to>
                                    </p:set>
                                    <p:animEffect filter="wipe(left)" transition="in">
                                      <p:cBhvr>
                                        <p:cTn id="99" dur="500"/>
                                        <p:tgtEl>
                                          <p:spTgt spid="410"/>
                                        </p:tgtEl>
                                      </p:cBhvr>
                                    </p:animEffect>
                                  </p:childTnLst>
                                </p:cTn>
                              </p:par>
                            </p:childTnLst>
                          </p:cTn>
                        </p:par>
                      </p:childTnLst>
                    </p:cTn>
                  </p:par>
                  <p:par>
                    <p:cTn id="100" fill="hold">
                      <p:stCondLst>
                        <p:cond delay="indefinite"/>
                      </p:stCondLst>
                      <p:childTnLst>
                        <p:par>
                          <p:cTn id="101" fill="hold">
                            <p:stCondLst>
                              <p:cond delay="0"/>
                            </p:stCondLst>
                            <p:childTnLst>
                              <p:par>
                                <p:cTn id="102" presetClass="entr" nodeType="clickEffect" presetSubtype="8" presetID="22" grpId="23" fill="hold">
                                  <p:stCondLst>
                                    <p:cond delay="0"/>
                                  </p:stCondLst>
                                  <p:iterate type="el" backwards="0">
                                    <p:tmAbs val="0"/>
                                  </p:iterate>
                                  <p:childTnLst>
                                    <p:set>
                                      <p:cBhvr>
                                        <p:cTn id="103" fill="hold"/>
                                        <p:tgtEl>
                                          <p:spTgt spid="393"/>
                                        </p:tgtEl>
                                        <p:attrNameLst>
                                          <p:attrName>style.visibility</p:attrName>
                                        </p:attrNameLst>
                                      </p:cBhvr>
                                      <p:to>
                                        <p:strVal val="visible"/>
                                      </p:to>
                                    </p:set>
                                    <p:animEffect filter="wipe(left)" transition="in">
                                      <p:cBhvr>
                                        <p:cTn id="104" dur="500"/>
                                        <p:tgtEl>
                                          <p:spTgt spid="393"/>
                                        </p:tgtEl>
                                      </p:cBhvr>
                                    </p:animEffect>
                                  </p:childTnLst>
                                </p:cTn>
                              </p:par>
                            </p:childTnLst>
                          </p:cTn>
                        </p:par>
                        <p:par>
                          <p:cTn id="105" fill="hold">
                            <p:stCondLst>
                              <p:cond delay="500"/>
                            </p:stCondLst>
                            <p:childTnLst>
                              <p:par>
                                <p:cTn id="106" presetClass="entr" nodeType="afterEffect" presetSubtype="8" presetID="22" grpId="24" fill="hold">
                                  <p:stCondLst>
                                    <p:cond delay="0"/>
                                  </p:stCondLst>
                                  <p:iterate type="el" backwards="0">
                                    <p:tmAbs val="0"/>
                                  </p:iterate>
                                  <p:childTnLst>
                                    <p:set>
                                      <p:cBhvr>
                                        <p:cTn id="107" fill="hold"/>
                                        <p:tgtEl>
                                          <p:spTgt spid="405"/>
                                        </p:tgtEl>
                                        <p:attrNameLst>
                                          <p:attrName>style.visibility</p:attrName>
                                        </p:attrNameLst>
                                      </p:cBhvr>
                                      <p:to>
                                        <p:strVal val="visible"/>
                                      </p:to>
                                    </p:set>
                                    <p:animEffect filter="wipe(left)" transition="in">
                                      <p:cBhvr>
                                        <p:cTn id="108" dur="500"/>
                                        <p:tgtEl>
                                          <p:spTgt spid="405"/>
                                        </p:tgtEl>
                                      </p:cBhvr>
                                    </p:animEffect>
                                  </p:childTnLst>
                                </p:cTn>
                              </p:par>
                            </p:childTnLst>
                          </p:cTn>
                        </p:par>
                        <p:par>
                          <p:cTn id="109" fill="hold">
                            <p:stCondLst>
                              <p:cond delay="1000"/>
                            </p:stCondLst>
                            <p:childTnLst>
                              <p:par>
                                <p:cTn id="110" presetClass="entr" nodeType="afterEffect" presetSubtype="8" presetID="22" grpId="25" fill="hold">
                                  <p:stCondLst>
                                    <p:cond delay="0"/>
                                  </p:stCondLst>
                                  <p:iterate type="el" backwards="0">
                                    <p:tmAbs val="0"/>
                                  </p:iterate>
                                  <p:childTnLst>
                                    <p:set>
                                      <p:cBhvr>
                                        <p:cTn id="111" fill="hold"/>
                                        <p:tgtEl>
                                          <p:spTgt spid="396"/>
                                        </p:tgtEl>
                                        <p:attrNameLst>
                                          <p:attrName>style.visibility</p:attrName>
                                        </p:attrNameLst>
                                      </p:cBhvr>
                                      <p:to>
                                        <p:strVal val="visible"/>
                                      </p:to>
                                    </p:set>
                                    <p:animEffect filter="wipe(left)" transition="in">
                                      <p:cBhvr>
                                        <p:cTn id="112" dur="500"/>
                                        <p:tgtEl>
                                          <p:spTgt spid="396"/>
                                        </p:tgtEl>
                                      </p:cBhvr>
                                    </p:animEffect>
                                  </p:childTnLst>
                                </p:cTn>
                              </p:par>
                            </p:childTnLst>
                          </p:cTn>
                        </p:par>
                        <p:par>
                          <p:cTn id="113" fill="hold">
                            <p:stCondLst>
                              <p:cond delay="1500"/>
                            </p:stCondLst>
                            <p:childTnLst>
                              <p:par>
                                <p:cTn id="114" presetClass="entr" nodeType="afterEffect" presetSubtype="8" presetID="22" grpId="26" fill="hold">
                                  <p:stCondLst>
                                    <p:cond delay="0"/>
                                  </p:stCondLst>
                                  <p:iterate type="el" backwards="0">
                                    <p:tmAbs val="0"/>
                                  </p:iterate>
                                  <p:childTnLst>
                                    <p:set>
                                      <p:cBhvr>
                                        <p:cTn id="115" fill="hold"/>
                                        <p:tgtEl>
                                          <p:spTgt spid="397"/>
                                        </p:tgtEl>
                                        <p:attrNameLst>
                                          <p:attrName>style.visibility</p:attrName>
                                        </p:attrNameLst>
                                      </p:cBhvr>
                                      <p:to>
                                        <p:strVal val="visible"/>
                                      </p:to>
                                    </p:set>
                                    <p:animEffect filter="wipe(left)" transition="in">
                                      <p:cBhvr>
                                        <p:cTn id="116" dur="500"/>
                                        <p:tgtEl>
                                          <p:spTgt spid="3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 grpId="3"/>
      <p:bldP build="whole" bldLvl="1" animBg="1" rev="0" advAuto="0" spid="398" grpId="19"/>
      <p:bldP build="whole" bldLvl="1" animBg="1" rev="0" advAuto="0" spid="409" grpId="6"/>
      <p:bldP build="whole" bldLvl="1" animBg="1" rev="0" advAuto="0" spid="395" grpId="4"/>
      <p:bldP build="whole" bldLvl="1" animBg="1" rev="0" advAuto="0" spid="381" grpId="10"/>
      <p:bldP build="whole" bldLvl="1" animBg="1" rev="0" advAuto="0" spid="403" grpId="14"/>
      <p:bldP build="whole" bldLvl="1" animBg="1" rev="0" advAuto="0" spid="402" grpId="8"/>
      <p:bldP build="whole" bldLvl="1" animBg="1" rev="0" advAuto="0" spid="401" grpId="16"/>
      <p:bldP build="whole" bldLvl="1" animBg="1" rev="0" advAuto="0" spid="372" grpId="1"/>
      <p:bldP build="whole" bldLvl="1" animBg="1" rev="0" advAuto="0" spid="375" grpId="2"/>
      <p:bldP build="whole" bldLvl="1" animBg="1" rev="0" advAuto="0" spid="384" grpId="13"/>
      <p:bldP build="whole" bldLvl="1" animBg="1" rev="0" advAuto="0" spid="407" grpId="9"/>
      <p:bldP build="whole" bldLvl="1" animBg="1" rev="0" advAuto="0" spid="394" grpId="5"/>
      <p:bldP build="whole" bldLvl="1" animBg="1" rev="0" advAuto="0" spid="390" grpId="20"/>
      <p:bldP build="whole" bldLvl="1" animBg="1" rev="0" advAuto="0" spid="411" grpId="18"/>
      <p:bldP build="whole" bldLvl="1" animBg="1" rev="0" advAuto="0" spid="410" grpId="22"/>
      <p:bldP build="whole" bldLvl="1" animBg="1" rev="0" advAuto="0" spid="408" grpId="12"/>
      <p:bldP build="whole" bldLvl="1" animBg="1" rev="0" advAuto="0" spid="396" grpId="25"/>
      <p:bldP build="whole" bldLvl="1" animBg="1" rev="0" advAuto="0" spid="406" grpId="21"/>
      <p:bldP build="whole" bldLvl="1" animBg="1" rev="0" advAuto="0" spid="397" grpId="26"/>
      <p:bldP build="whole" bldLvl="1" animBg="1" rev="0" advAuto="0" spid="387" grpId="15"/>
      <p:bldP build="whole" bldLvl="1" animBg="1" rev="0" advAuto="0" spid="404" grpId="17"/>
      <p:bldP build="whole" bldLvl="1" animBg="1" rev="0" advAuto="0" spid="400" grpId="11"/>
      <p:bldP build="whole" bldLvl="1" animBg="1" rev="0" advAuto="0" spid="393" grpId="23"/>
      <p:bldP build="whole" bldLvl="1" animBg="1" rev="0" advAuto="0" spid="405" grpId="24"/>
      <p:bldP build="whole" bldLvl="1" animBg="1" rev="0" advAuto="0" spid="399" grpId="7"/>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2" name="Title 1"/>
          <p:cNvSpPr txBox="1"/>
          <p:nvPr>
            <p:ph type="ctrTitle"/>
          </p:nvPr>
        </p:nvSpPr>
        <p:spPr>
          <a:xfrm>
            <a:off x="2578384" y="2601532"/>
            <a:ext cx="11269017" cy="887062"/>
          </a:xfrm>
          <a:prstGeom prst="rect">
            <a:avLst/>
          </a:prstGeom>
        </p:spPr>
        <p:txBody>
          <a:bodyPr/>
          <a:lstStyle>
            <a:lvl1pPr>
              <a:defRPr spc="-100" sz="4800"/>
            </a:lvl1pPr>
          </a:lstStyle>
          <a:p>
            <a:pPr/>
            <a:r>
              <a:t>		DATA SCIENCE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12"/>
                                        </p:tgtEl>
                                        <p:attrNameLst>
                                          <p:attrName>style.visibility</p:attrName>
                                        </p:attrNameLst>
                                      </p:cBhvr>
                                      <p:to>
                                        <p:strVal val="visible"/>
                                      </p:to>
                                    </p:set>
                                    <p:anim calcmode="lin" valueType="num">
                                      <p:cBhvr>
                                        <p:cTn id="7" dur="1000" fill="hold"/>
                                        <p:tgtEl>
                                          <p:spTgt spid="112"/>
                                        </p:tgtEl>
                                        <p:attrNameLst>
                                          <p:attrName>ppt_w</p:attrName>
                                        </p:attrNameLst>
                                      </p:cBhvr>
                                      <p:tavLst>
                                        <p:tav tm="0">
                                          <p:val>
                                            <p:strVal val="4*#ppt_w"/>
                                          </p:val>
                                        </p:tav>
                                        <p:tav tm="100000">
                                          <p:val>
                                            <p:strVal val="#ppt_w"/>
                                          </p:val>
                                        </p:tav>
                                      </p:tavLst>
                                    </p:anim>
                                    <p:anim calcmode="lin" valueType="num">
                                      <p:cBhvr>
                                        <p:cTn id="8" dur="1000" fill="hold"/>
                                        <p:tgtEl>
                                          <p:spTgt spid="112"/>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12" grpId="1"/>
    </p:bld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3" name="Title 1"/>
          <p:cNvSpPr txBox="1"/>
          <p:nvPr>
            <p:ph type="ctrTitle"/>
          </p:nvPr>
        </p:nvSpPr>
        <p:spPr>
          <a:xfrm>
            <a:off x="3026532" y="2472744"/>
            <a:ext cx="11269017" cy="887062"/>
          </a:xfrm>
          <a:prstGeom prst="rect">
            <a:avLst/>
          </a:prstGeom>
        </p:spPr>
        <p:txBody>
          <a:bodyPr/>
          <a:lstStyle>
            <a:lvl1pPr>
              <a:defRPr spc="-100" sz="4800"/>
            </a:lvl1pPr>
          </a:lstStyle>
          <a:p>
            <a:pPr/>
            <a:r>
              <a:t>ARTIFICIAL INTELLIGENCE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413"/>
                                        </p:tgtEl>
                                        <p:attrNameLst>
                                          <p:attrName>style.visibility</p:attrName>
                                        </p:attrNameLst>
                                      </p:cBhvr>
                                      <p:to>
                                        <p:strVal val="visible"/>
                                      </p:to>
                                    </p:set>
                                    <p:anim calcmode="lin" valueType="num">
                                      <p:cBhvr>
                                        <p:cTn id="7" dur="1000" fill="hold"/>
                                        <p:tgtEl>
                                          <p:spTgt spid="413"/>
                                        </p:tgtEl>
                                        <p:attrNameLst>
                                          <p:attrName>ppt_w</p:attrName>
                                        </p:attrNameLst>
                                      </p:cBhvr>
                                      <p:tavLst>
                                        <p:tav tm="0">
                                          <p:val>
                                            <p:strVal val="4*#ppt_w"/>
                                          </p:val>
                                        </p:tav>
                                        <p:tav tm="100000">
                                          <p:val>
                                            <p:strVal val="#ppt_w"/>
                                          </p:val>
                                        </p:tav>
                                      </p:tavLst>
                                    </p:anim>
                                    <p:anim calcmode="lin" valueType="num">
                                      <p:cBhvr>
                                        <p:cTn id="8" dur="1000" fill="hold"/>
                                        <p:tgtEl>
                                          <p:spTgt spid="413"/>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3"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5" name="object 2"/>
          <p:cNvSpPr/>
          <p:nvPr/>
        </p:nvSpPr>
        <p:spPr>
          <a:xfrm>
            <a:off x="4341103" y="910579"/>
            <a:ext cx="3560462" cy="3331861"/>
          </a:xfrm>
          <a:prstGeom prst="rect">
            <a:avLst/>
          </a:prstGeom>
          <a:blipFill>
            <a:blip r:embed="rId2"/>
            <a:stretch>
              <a:fillRect/>
            </a:stretch>
          </a:blipFill>
          <a:ln w="12700">
            <a:miter lim="400000"/>
          </a:ln>
        </p:spPr>
        <p:txBody>
          <a:bodyPr lIns="45719" rIns="45719"/>
          <a:lstStyle/>
          <a:p>
            <a:pPr/>
          </a:p>
        </p:txBody>
      </p:sp>
      <p:sp>
        <p:nvSpPr>
          <p:cNvPr id="416" name="object 3"/>
          <p:cNvSpPr/>
          <p:nvPr/>
        </p:nvSpPr>
        <p:spPr>
          <a:xfrm>
            <a:off x="8801813" y="898377"/>
            <a:ext cx="3334965" cy="3330351"/>
          </a:xfrm>
          <a:prstGeom prst="rect">
            <a:avLst/>
          </a:prstGeom>
          <a:blipFill>
            <a:blip r:embed="rId3"/>
            <a:stretch>
              <a:fillRect/>
            </a:stretch>
          </a:blipFill>
          <a:ln w="12700">
            <a:miter lim="400000"/>
          </a:ln>
        </p:spPr>
        <p:txBody>
          <a:bodyPr lIns="45719" rIns="45719"/>
          <a:lstStyle/>
          <a:p>
            <a:pPr/>
          </a:p>
        </p:txBody>
      </p:sp>
      <p:grpSp>
        <p:nvGrpSpPr>
          <p:cNvPr id="419" name="object 4"/>
          <p:cNvGrpSpPr/>
          <p:nvPr/>
        </p:nvGrpSpPr>
        <p:grpSpPr>
          <a:xfrm>
            <a:off x="3475228" y="2086609"/>
            <a:ext cx="805182" cy="908051"/>
            <a:chOff x="0" y="0"/>
            <a:chExt cx="805181" cy="908050"/>
          </a:xfrm>
        </p:grpSpPr>
        <p:sp>
          <p:nvSpPr>
            <p:cNvPr id="417" name="object 5"/>
            <p:cNvSpPr/>
            <p:nvPr/>
          </p:nvSpPr>
          <p:spPr>
            <a:xfrm>
              <a:off x="0" y="0"/>
              <a:ext cx="805182" cy="9080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7734"/>
                  </a:moveTo>
                  <a:lnTo>
                    <a:pt x="14258" y="7734"/>
                  </a:lnTo>
                  <a:lnTo>
                    <a:pt x="14258" y="0"/>
                  </a:lnTo>
                  <a:lnTo>
                    <a:pt x="7342" y="0"/>
                  </a:lnTo>
                  <a:lnTo>
                    <a:pt x="7342" y="7734"/>
                  </a:lnTo>
                  <a:lnTo>
                    <a:pt x="0" y="7734"/>
                  </a:lnTo>
                  <a:lnTo>
                    <a:pt x="0" y="13866"/>
                  </a:lnTo>
                  <a:lnTo>
                    <a:pt x="7342" y="13866"/>
                  </a:lnTo>
                  <a:lnTo>
                    <a:pt x="7342" y="21600"/>
                  </a:lnTo>
                  <a:lnTo>
                    <a:pt x="14258" y="21600"/>
                  </a:lnTo>
                  <a:lnTo>
                    <a:pt x="14258" y="13866"/>
                  </a:lnTo>
                  <a:lnTo>
                    <a:pt x="21600" y="13866"/>
                  </a:lnTo>
                  <a:lnTo>
                    <a:pt x="21600" y="7734"/>
                  </a:lnTo>
                  <a:close/>
                </a:path>
              </a:pathLst>
            </a:custGeom>
            <a:solidFill>
              <a:srgbClr val="000000"/>
            </a:solidFill>
            <a:ln w="12700" cap="flat">
              <a:noFill/>
              <a:miter lim="400000"/>
            </a:ln>
            <a:effectLst/>
          </p:spPr>
          <p:txBody>
            <a:bodyPr wrap="square" lIns="45719" tIns="45719" rIns="45719" bIns="45719" numCol="1" anchor="t">
              <a:noAutofit/>
            </a:bodyPr>
            <a:lstStyle/>
            <a:p>
              <a:pPr/>
            </a:p>
          </p:txBody>
        </p:sp>
        <p:sp>
          <p:nvSpPr>
            <p:cNvPr id="418" name="object 6"/>
            <p:cNvSpPr/>
            <p:nvPr/>
          </p:nvSpPr>
          <p:spPr>
            <a:xfrm>
              <a:off x="0" y="253"/>
              <a:ext cx="805182" cy="9072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7731"/>
                  </a:moveTo>
                  <a:lnTo>
                    <a:pt x="7342" y="7731"/>
                  </a:lnTo>
                  <a:lnTo>
                    <a:pt x="7342" y="0"/>
                  </a:lnTo>
                  <a:lnTo>
                    <a:pt x="14258" y="0"/>
                  </a:lnTo>
                  <a:lnTo>
                    <a:pt x="14258" y="7731"/>
                  </a:lnTo>
                  <a:lnTo>
                    <a:pt x="21600" y="7731"/>
                  </a:lnTo>
                  <a:lnTo>
                    <a:pt x="21600" y="13869"/>
                  </a:lnTo>
                  <a:lnTo>
                    <a:pt x="14258" y="13869"/>
                  </a:lnTo>
                  <a:lnTo>
                    <a:pt x="14258" y="21600"/>
                  </a:lnTo>
                  <a:lnTo>
                    <a:pt x="7342" y="21600"/>
                  </a:lnTo>
                  <a:lnTo>
                    <a:pt x="7342" y="13869"/>
                  </a:lnTo>
                  <a:lnTo>
                    <a:pt x="0" y="13869"/>
                  </a:lnTo>
                  <a:lnTo>
                    <a:pt x="0" y="7731"/>
                  </a:lnTo>
                  <a:close/>
                </a:path>
              </a:pathLst>
            </a:custGeom>
            <a:noFill/>
            <a:ln w="12191" cap="flat">
              <a:solidFill>
                <a:srgbClr val="000000"/>
              </a:solidFill>
              <a:prstDash val="solid"/>
              <a:round/>
            </a:ln>
            <a:effectLst/>
          </p:spPr>
          <p:txBody>
            <a:bodyPr wrap="square" lIns="45719" tIns="45719" rIns="45719" bIns="45719" numCol="1" anchor="t">
              <a:noAutofit/>
            </a:bodyPr>
            <a:lstStyle/>
            <a:p>
              <a:pPr/>
            </a:p>
          </p:txBody>
        </p:sp>
      </p:grpSp>
      <p:sp>
        <p:nvSpPr>
          <p:cNvPr id="420" name="object 7"/>
          <p:cNvSpPr/>
          <p:nvPr/>
        </p:nvSpPr>
        <p:spPr>
          <a:xfrm>
            <a:off x="7944611" y="2286889"/>
            <a:ext cx="760478" cy="202947"/>
          </a:xfrm>
          <a:prstGeom prst="rect">
            <a:avLst/>
          </a:prstGeom>
          <a:solidFill>
            <a:srgbClr val="000000"/>
          </a:solidFill>
          <a:ln w="12700">
            <a:miter lim="400000"/>
          </a:ln>
        </p:spPr>
        <p:txBody>
          <a:bodyPr lIns="45719" rIns="45719"/>
          <a:lstStyle/>
          <a:p>
            <a:pPr/>
          </a:p>
        </p:txBody>
      </p:sp>
      <p:sp>
        <p:nvSpPr>
          <p:cNvPr id="421" name="object 8"/>
          <p:cNvSpPr/>
          <p:nvPr/>
        </p:nvSpPr>
        <p:spPr>
          <a:xfrm>
            <a:off x="7944611" y="2591180"/>
            <a:ext cx="760478" cy="202947"/>
          </a:xfrm>
          <a:prstGeom prst="rect">
            <a:avLst/>
          </a:prstGeom>
          <a:solidFill>
            <a:srgbClr val="000000"/>
          </a:solidFill>
          <a:ln w="12700">
            <a:miter lim="400000"/>
          </a:ln>
        </p:spPr>
        <p:txBody>
          <a:bodyPr lIns="45719" rIns="45719"/>
          <a:lstStyle/>
          <a:p>
            <a:pPr/>
          </a:p>
        </p:txBody>
      </p:sp>
      <p:sp>
        <p:nvSpPr>
          <p:cNvPr id="422" name="object 9"/>
          <p:cNvSpPr/>
          <p:nvPr/>
        </p:nvSpPr>
        <p:spPr>
          <a:xfrm>
            <a:off x="7944611" y="2286889"/>
            <a:ext cx="760478" cy="202947"/>
          </a:xfrm>
          <a:prstGeom prst="rect">
            <a:avLst/>
          </a:prstGeom>
          <a:ln w="12191">
            <a:solidFill>
              <a:srgbClr val="000000"/>
            </a:solidFill>
          </a:ln>
        </p:spPr>
        <p:txBody>
          <a:bodyPr lIns="45719" rIns="45719"/>
          <a:lstStyle/>
          <a:p>
            <a:pPr/>
          </a:p>
        </p:txBody>
      </p:sp>
      <p:sp>
        <p:nvSpPr>
          <p:cNvPr id="423" name="object 10"/>
          <p:cNvSpPr/>
          <p:nvPr/>
        </p:nvSpPr>
        <p:spPr>
          <a:xfrm>
            <a:off x="7944611" y="2591180"/>
            <a:ext cx="760478" cy="202947"/>
          </a:xfrm>
          <a:prstGeom prst="rect">
            <a:avLst/>
          </a:prstGeom>
          <a:ln w="12191">
            <a:solidFill>
              <a:srgbClr val="000000"/>
            </a:solidFill>
          </a:ln>
        </p:spPr>
        <p:txBody>
          <a:bodyPr lIns="45719" rIns="45719"/>
          <a:lstStyle/>
          <a:p>
            <a:pPr/>
          </a:p>
        </p:txBody>
      </p:sp>
      <p:sp>
        <p:nvSpPr>
          <p:cNvPr id="424" name="object 11"/>
          <p:cNvSpPr txBox="1"/>
          <p:nvPr/>
        </p:nvSpPr>
        <p:spPr>
          <a:xfrm>
            <a:off x="806570" y="225247"/>
            <a:ext cx="1933576" cy="452636"/>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80" sz="3200">
                <a:solidFill>
                  <a:srgbClr val="001F5F"/>
                </a:solidFill>
                <a:latin typeface="Times New Roman"/>
                <a:ea typeface="Times New Roman"/>
                <a:cs typeface="Times New Roman"/>
                <a:sym typeface="Times New Roman"/>
              </a:defRPr>
            </a:lvl1pPr>
          </a:lstStyle>
          <a:p>
            <a:pPr/>
            <a:r>
              <a:t>ARTIFICIAL</a:t>
            </a:r>
          </a:p>
        </p:txBody>
      </p:sp>
      <p:sp>
        <p:nvSpPr>
          <p:cNvPr id="425" name="object 12"/>
          <p:cNvSpPr txBox="1"/>
          <p:nvPr/>
        </p:nvSpPr>
        <p:spPr>
          <a:xfrm>
            <a:off x="4860859" y="225246"/>
            <a:ext cx="2520951" cy="452637"/>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lvl1pPr indent="12700">
              <a:spcBef>
                <a:spcPts val="100"/>
              </a:spcBef>
              <a:defRPr spc="-280" sz="3200">
                <a:solidFill>
                  <a:srgbClr val="001F5F"/>
                </a:solidFill>
                <a:latin typeface="Times New Roman"/>
                <a:ea typeface="Times New Roman"/>
                <a:cs typeface="Times New Roman"/>
                <a:sym typeface="Times New Roman"/>
              </a:defRPr>
            </a:lvl1pPr>
          </a:lstStyle>
          <a:p>
            <a:pPr/>
            <a:r>
              <a:t>INTELLIGENCE</a:t>
            </a:r>
          </a:p>
        </p:txBody>
      </p:sp>
      <p:sp>
        <p:nvSpPr>
          <p:cNvPr id="426" name="object 13"/>
          <p:cNvSpPr txBox="1"/>
          <p:nvPr>
            <p:ph type="title"/>
          </p:nvPr>
        </p:nvSpPr>
        <p:spPr>
          <a:xfrm>
            <a:off x="9207754" y="-1"/>
            <a:ext cx="2520951" cy="1001396"/>
          </a:xfrm>
          <a:prstGeom prst="rect">
            <a:avLst/>
          </a:prstGeom>
        </p:spPr>
        <p:txBody>
          <a:bodyPr lIns="0" tIns="0" rIns="0" bIns="0"/>
          <a:lstStyle>
            <a:lvl1pPr marR="5080" indent="307975">
              <a:lnSpc>
                <a:spcPct val="100000"/>
              </a:lnSpc>
              <a:spcBef>
                <a:spcPts val="100"/>
              </a:spcBef>
              <a:defRPr spc="-300" sz="3200">
                <a:solidFill>
                  <a:srgbClr val="001F5F"/>
                </a:solidFill>
                <a:latin typeface="Times New Roman"/>
                <a:ea typeface="Times New Roman"/>
                <a:cs typeface="Times New Roman"/>
                <a:sym typeface="Times New Roman"/>
              </a:defRPr>
            </a:lvl1pPr>
          </a:lstStyle>
          <a:p>
            <a:pPr/>
            <a:r>
              <a:t>ARTIFICIAL  INTELLIGENCE</a:t>
            </a:r>
          </a:p>
        </p:txBody>
      </p:sp>
      <p:sp>
        <p:nvSpPr>
          <p:cNvPr id="427" name="object 14"/>
          <p:cNvSpPr/>
          <p:nvPr/>
        </p:nvSpPr>
        <p:spPr>
          <a:xfrm>
            <a:off x="0" y="4370242"/>
            <a:ext cx="12192000" cy="2622987"/>
          </a:xfrm>
          <a:prstGeom prst="rect">
            <a:avLst/>
          </a:prstGeom>
          <a:blipFill>
            <a:blip r:embed="rId4"/>
            <a:stretch>
              <a:fillRect/>
            </a:stretch>
          </a:blipFill>
          <a:ln w="12700">
            <a:miter lim="400000"/>
          </a:ln>
        </p:spPr>
        <p:txBody>
          <a:bodyPr lIns="45719" rIns="45719"/>
          <a:lstStyle/>
          <a:p>
            <a:pPr/>
          </a:p>
        </p:txBody>
      </p:sp>
      <p:sp>
        <p:nvSpPr>
          <p:cNvPr id="428" name="object 15"/>
          <p:cNvSpPr txBox="1"/>
          <p:nvPr/>
        </p:nvSpPr>
        <p:spPr>
          <a:xfrm>
            <a:off x="0" y="4410785"/>
            <a:ext cx="12192000" cy="2044453"/>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marL="299084" indent="-287020">
              <a:spcBef>
                <a:spcPts val="100"/>
              </a:spcBef>
              <a:buSzPct val="100000"/>
              <a:buChar char="❑"/>
              <a:tabLst>
                <a:tab pos="292100" algn="l"/>
              </a:tabLst>
              <a:defRPr spc="55" sz="2400">
                <a:solidFill>
                  <a:srgbClr val="001F5F"/>
                </a:solidFill>
                <a:latin typeface="Times New Roman"/>
                <a:ea typeface="Times New Roman"/>
                <a:cs typeface="Times New Roman"/>
                <a:sym typeface="Times New Roman"/>
              </a:defRPr>
            </a:pPr>
            <a:r>
              <a:t>Intelligence</a:t>
            </a:r>
            <a:r>
              <a:rPr>
                <a:solidFill>
                  <a:srgbClr val="000000"/>
                </a:solidFill>
              </a:rPr>
              <a:t>:</a:t>
            </a:r>
            <a:r>
              <a:rPr spc="-5">
                <a:solidFill>
                  <a:srgbClr val="000000"/>
                </a:solidFill>
              </a:rPr>
              <a:t> </a:t>
            </a:r>
            <a:r>
              <a:rPr spc="35">
                <a:solidFill>
                  <a:srgbClr val="000000"/>
                </a:solidFill>
              </a:rPr>
              <a:t>“The</a:t>
            </a:r>
            <a:r>
              <a:rPr spc="-120">
                <a:solidFill>
                  <a:srgbClr val="000000"/>
                </a:solidFill>
              </a:rPr>
              <a:t> </a:t>
            </a:r>
            <a:r>
              <a:rPr spc="60">
                <a:solidFill>
                  <a:srgbClr val="000000"/>
                </a:solidFill>
              </a:rPr>
              <a:t>capacity</a:t>
            </a:r>
            <a:r>
              <a:rPr spc="-100">
                <a:solidFill>
                  <a:srgbClr val="000000"/>
                </a:solidFill>
              </a:rPr>
              <a:t> </a:t>
            </a:r>
            <a:r>
              <a:rPr spc="120">
                <a:solidFill>
                  <a:srgbClr val="000000"/>
                </a:solidFill>
              </a:rPr>
              <a:t>to</a:t>
            </a:r>
            <a:r>
              <a:rPr spc="-55">
                <a:solidFill>
                  <a:srgbClr val="000000"/>
                </a:solidFill>
              </a:rPr>
              <a:t> </a:t>
            </a:r>
            <a:r>
              <a:rPr spc="100">
                <a:solidFill>
                  <a:srgbClr val="000000"/>
                </a:solidFill>
              </a:rPr>
              <a:t>learn</a:t>
            </a:r>
            <a:r>
              <a:rPr spc="-90">
                <a:solidFill>
                  <a:srgbClr val="000000"/>
                </a:solidFill>
              </a:rPr>
              <a:t> </a:t>
            </a:r>
            <a:r>
              <a:rPr spc="145">
                <a:solidFill>
                  <a:srgbClr val="000000"/>
                </a:solidFill>
              </a:rPr>
              <a:t>and</a:t>
            </a:r>
            <a:r>
              <a:rPr spc="-45">
                <a:solidFill>
                  <a:srgbClr val="000000"/>
                </a:solidFill>
              </a:rPr>
              <a:t> </a:t>
            </a:r>
            <a:r>
              <a:rPr spc="20">
                <a:solidFill>
                  <a:srgbClr val="000000"/>
                </a:solidFill>
              </a:rPr>
              <a:t>solve</a:t>
            </a:r>
            <a:r>
              <a:rPr spc="-85">
                <a:solidFill>
                  <a:srgbClr val="000000"/>
                </a:solidFill>
              </a:rPr>
              <a:t> </a:t>
            </a:r>
            <a:r>
              <a:rPr spc="65">
                <a:solidFill>
                  <a:srgbClr val="000000"/>
                </a:solidFill>
              </a:rPr>
              <a:t>problems”</a:t>
            </a:r>
          </a:p>
          <a:p>
            <a:pPr marL="354965" marR="5080" indent="-342900">
              <a:buSzPct val="100000"/>
              <a:buChar char="❑"/>
              <a:tabLst>
                <a:tab pos="355600" algn="l"/>
                <a:tab pos="3352800" algn="l"/>
              </a:tabLst>
              <a:defRPr spc="30" sz="2400">
                <a:solidFill>
                  <a:srgbClr val="001F5F"/>
                </a:solidFill>
                <a:latin typeface="Times New Roman"/>
                <a:ea typeface="Times New Roman"/>
                <a:cs typeface="Times New Roman"/>
                <a:sym typeface="Times New Roman"/>
              </a:defRPr>
            </a:pPr>
            <a:r>
              <a:t>Artificial</a:t>
            </a:r>
            <a:r>
              <a:rPr spc="-20"/>
              <a:t> </a:t>
            </a:r>
            <a:r>
              <a:rPr spc="55"/>
              <a:t>Intelligence</a:t>
            </a:r>
            <a:r>
              <a:rPr spc="55">
                <a:solidFill>
                  <a:srgbClr val="000000"/>
                </a:solidFill>
              </a:rPr>
              <a:t>:	</a:t>
            </a:r>
            <a:r>
              <a:rPr>
                <a:solidFill>
                  <a:srgbClr val="000000"/>
                </a:solidFill>
              </a:rPr>
              <a:t>Artificial</a:t>
            </a:r>
            <a:r>
              <a:rPr spc="-30">
                <a:solidFill>
                  <a:srgbClr val="000000"/>
                </a:solidFill>
              </a:rPr>
              <a:t> </a:t>
            </a:r>
            <a:r>
              <a:rPr spc="60">
                <a:solidFill>
                  <a:srgbClr val="000000"/>
                </a:solidFill>
              </a:rPr>
              <a:t>intelligence</a:t>
            </a:r>
            <a:r>
              <a:rPr spc="-45">
                <a:solidFill>
                  <a:srgbClr val="000000"/>
                </a:solidFill>
              </a:rPr>
              <a:t> </a:t>
            </a:r>
            <a:r>
              <a:rPr spc="15">
                <a:solidFill>
                  <a:srgbClr val="000000"/>
                </a:solidFill>
              </a:rPr>
              <a:t>(AI)</a:t>
            </a:r>
            <a:r>
              <a:rPr spc="-5">
                <a:solidFill>
                  <a:srgbClr val="000000"/>
                </a:solidFill>
              </a:rPr>
              <a:t> </a:t>
            </a:r>
            <a:r>
              <a:rPr spc="20">
                <a:solidFill>
                  <a:srgbClr val="000000"/>
                </a:solidFill>
              </a:rPr>
              <a:t>is</a:t>
            </a:r>
            <a:r>
              <a:rPr spc="-80">
                <a:solidFill>
                  <a:srgbClr val="000000"/>
                </a:solidFill>
              </a:rPr>
              <a:t> </a:t>
            </a:r>
            <a:r>
              <a:rPr spc="145">
                <a:solidFill>
                  <a:srgbClr val="000000"/>
                </a:solidFill>
              </a:rPr>
              <a:t>the</a:t>
            </a:r>
            <a:r>
              <a:rPr spc="-75">
                <a:solidFill>
                  <a:srgbClr val="000000"/>
                </a:solidFill>
              </a:rPr>
              <a:t> </a:t>
            </a:r>
            <a:r>
              <a:rPr spc="100">
                <a:solidFill>
                  <a:srgbClr val="000000"/>
                </a:solidFill>
              </a:rPr>
              <a:t>simulation</a:t>
            </a:r>
            <a:r>
              <a:rPr spc="-114">
                <a:solidFill>
                  <a:srgbClr val="000000"/>
                </a:solidFill>
              </a:rPr>
              <a:t> </a:t>
            </a:r>
            <a:r>
              <a:rPr spc="20">
                <a:solidFill>
                  <a:srgbClr val="000000"/>
                </a:solidFill>
              </a:rPr>
              <a:t>of</a:t>
            </a:r>
            <a:r>
              <a:rPr spc="60">
                <a:solidFill>
                  <a:srgbClr val="000000"/>
                </a:solidFill>
              </a:rPr>
              <a:t> </a:t>
            </a:r>
            <a:r>
              <a:rPr spc="170">
                <a:solidFill>
                  <a:srgbClr val="000000"/>
                </a:solidFill>
              </a:rPr>
              <a:t>human</a:t>
            </a:r>
            <a:r>
              <a:rPr spc="170">
                <a:solidFill>
                  <a:srgbClr val="000000"/>
                </a:solidFill>
              </a:rPr>
              <a:t> </a:t>
            </a:r>
            <a:r>
              <a:rPr spc="60">
                <a:solidFill>
                  <a:srgbClr val="000000"/>
                </a:solidFill>
              </a:rPr>
              <a:t>intelligence </a:t>
            </a:r>
            <a:r>
              <a:rPr>
                <a:solidFill>
                  <a:srgbClr val="000000"/>
                </a:solidFill>
              </a:rPr>
              <a:t>by</a:t>
            </a:r>
            <a:r>
              <a:rPr spc="-175">
                <a:solidFill>
                  <a:srgbClr val="000000"/>
                </a:solidFill>
              </a:rPr>
              <a:t> </a:t>
            </a:r>
            <a:r>
              <a:rPr spc="85">
                <a:solidFill>
                  <a:srgbClr val="000000"/>
                </a:solidFill>
              </a:rPr>
              <a:t>machines.</a:t>
            </a:r>
          </a:p>
          <a:p>
            <a:pPr lvl="1" marL="812800" indent="-342900">
              <a:buSzPct val="100000"/>
              <a:buFont typeface="Arial"/>
              <a:buChar char="•"/>
              <a:tabLst>
                <a:tab pos="800100" algn="l"/>
                <a:tab pos="812800" algn="l"/>
              </a:tabLst>
              <a:defRPr spc="90" sz="2400">
                <a:latin typeface="Times New Roman"/>
                <a:ea typeface="Times New Roman"/>
                <a:cs typeface="Times New Roman"/>
                <a:sym typeface="Times New Roman"/>
              </a:defRPr>
            </a:pPr>
            <a:r>
              <a:t>The</a:t>
            </a:r>
            <a:r>
              <a:rPr spc="-125"/>
              <a:t> </a:t>
            </a:r>
            <a:r>
              <a:rPr spc="55"/>
              <a:t>ability</a:t>
            </a:r>
            <a:r>
              <a:rPr spc="-104"/>
              <a:t> </a:t>
            </a:r>
            <a:r>
              <a:rPr spc="120"/>
              <a:t>to</a:t>
            </a:r>
            <a:r>
              <a:rPr spc="-100"/>
              <a:t> </a:t>
            </a:r>
            <a:r>
              <a:rPr spc="20"/>
              <a:t>solve</a:t>
            </a:r>
            <a:r>
              <a:rPr spc="-85"/>
              <a:t> </a:t>
            </a:r>
            <a:r>
              <a:rPr spc="95"/>
              <a:t>problems</a:t>
            </a:r>
          </a:p>
          <a:p>
            <a:pPr lvl="1" marL="812800" indent="-342900">
              <a:buSzPct val="100000"/>
              <a:buFont typeface="Arial"/>
              <a:buChar char="•"/>
              <a:tabLst>
                <a:tab pos="800100" algn="l"/>
                <a:tab pos="812800" algn="l"/>
              </a:tabLst>
              <a:defRPr spc="95" sz="2400">
                <a:latin typeface="Times New Roman"/>
                <a:ea typeface="Times New Roman"/>
                <a:cs typeface="Times New Roman"/>
                <a:sym typeface="Times New Roman"/>
              </a:defRPr>
            </a:pPr>
            <a:r>
              <a:t>The</a:t>
            </a:r>
            <a:r>
              <a:rPr spc="-125"/>
              <a:t> </a:t>
            </a:r>
            <a:r>
              <a:rPr spc="50"/>
              <a:t>ability</a:t>
            </a:r>
            <a:r>
              <a:rPr spc="-114"/>
              <a:t> </a:t>
            </a:r>
            <a:r>
              <a:rPr spc="120"/>
              <a:t>to</a:t>
            </a:r>
            <a:r>
              <a:rPr spc="-114"/>
              <a:t> </a:t>
            </a:r>
            <a:r>
              <a:rPr spc="100"/>
              <a:t>act</a:t>
            </a:r>
            <a:r>
              <a:rPr spc="-85"/>
              <a:t> </a:t>
            </a:r>
            <a:r>
              <a:rPr spc="65"/>
              <a:t>rationally</a:t>
            </a:r>
          </a:p>
          <a:p>
            <a:pPr lvl="1" marL="812800" indent="-342900">
              <a:buSzPct val="100000"/>
              <a:buFont typeface="Arial"/>
              <a:buChar char="•"/>
              <a:tabLst>
                <a:tab pos="800100" algn="l"/>
                <a:tab pos="812800" algn="l"/>
              </a:tabLst>
              <a:defRPr spc="90" sz="2400">
                <a:latin typeface="Times New Roman"/>
                <a:ea typeface="Times New Roman"/>
                <a:cs typeface="Times New Roman"/>
                <a:sym typeface="Times New Roman"/>
              </a:defRPr>
            </a:pPr>
            <a:r>
              <a:t>The</a:t>
            </a:r>
            <a:r>
              <a:rPr spc="-120"/>
              <a:t> </a:t>
            </a:r>
            <a:r>
              <a:rPr spc="55"/>
              <a:t>ability</a:t>
            </a:r>
            <a:r>
              <a:rPr spc="-104"/>
              <a:t> </a:t>
            </a:r>
            <a:r>
              <a:rPr spc="120"/>
              <a:t>to</a:t>
            </a:r>
            <a:r>
              <a:rPr spc="-110"/>
              <a:t> </a:t>
            </a:r>
            <a:r>
              <a:rPr spc="100"/>
              <a:t>act</a:t>
            </a:r>
            <a:r>
              <a:rPr spc="-50"/>
              <a:t> </a:t>
            </a:r>
            <a:r>
              <a:rPr spc="35"/>
              <a:t>like</a:t>
            </a:r>
            <a:r>
              <a:rPr spc="-70"/>
              <a:t> </a:t>
            </a:r>
            <a:r>
              <a:rPr spc="145"/>
              <a:t>humans</a:t>
            </a:r>
          </a:p>
        </p:txBody>
      </p:sp>
      <p:sp>
        <p:nvSpPr>
          <p:cNvPr id="429" name="object 16"/>
          <p:cNvSpPr/>
          <p:nvPr/>
        </p:nvSpPr>
        <p:spPr>
          <a:xfrm>
            <a:off x="122660" y="913608"/>
            <a:ext cx="3301397" cy="3328840"/>
          </a:xfrm>
          <a:prstGeom prst="rect">
            <a:avLst/>
          </a:prstGeom>
          <a:blipFill>
            <a:blip r:embed="rId5"/>
            <a:stretch>
              <a:fillRect/>
            </a:stretch>
          </a:blipFill>
          <a:ln w="12700">
            <a:miter lim="400000"/>
          </a:ln>
        </p:spPr>
        <p:txBody>
          <a:bodyPr lIns="45719" rIns="45719"/>
          <a:lstStyle/>
          <a:p>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35" name="object 2"/>
          <p:cNvGrpSpPr/>
          <p:nvPr/>
        </p:nvGrpSpPr>
        <p:grpSpPr>
          <a:xfrm>
            <a:off x="-6" y="0"/>
            <a:ext cx="12827079" cy="6858000"/>
            <a:chOff x="-2" y="0"/>
            <a:chExt cx="12827077" cy="6858000"/>
          </a:xfrm>
        </p:grpSpPr>
        <p:sp>
          <p:nvSpPr>
            <p:cNvPr id="431" name="object 3"/>
            <p:cNvSpPr/>
            <p:nvPr/>
          </p:nvSpPr>
          <p:spPr>
            <a:xfrm>
              <a:off x="-3" y="0"/>
              <a:ext cx="12192003" cy="6858000"/>
            </a:xfrm>
            <a:prstGeom prst="rect">
              <a:avLst/>
            </a:prstGeom>
            <a:blipFill rotWithShape="1">
              <a:blip r:embed="rId2"/>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2" name="object 4"/>
            <p:cNvSpPr/>
            <p:nvPr/>
          </p:nvSpPr>
          <p:spPr>
            <a:xfrm>
              <a:off x="-2" y="0"/>
              <a:ext cx="12827077" cy="726649"/>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sp>
          <p:nvSpPr>
            <p:cNvPr id="433" name="object 5"/>
            <p:cNvSpPr/>
            <p:nvPr/>
          </p:nvSpPr>
          <p:spPr>
            <a:xfrm>
              <a:off x="114070" y="156605"/>
              <a:ext cx="11996228" cy="436929"/>
            </a:xfrm>
            <a:prstGeom prst="rect">
              <a:avLst/>
            </a:prstGeom>
            <a:blipFill rotWithShape="1">
              <a:blip r:embed="rId3"/>
              <a:srcRect l="0" t="0" r="0" b="0"/>
              <a:stretch>
                <a:fillRect/>
              </a:stretch>
            </a:blipFill>
            <a:ln w="12700" cap="flat">
              <a:noFill/>
              <a:miter lim="400000"/>
            </a:ln>
            <a:effectLst/>
          </p:spPr>
          <p:txBody>
            <a:bodyPr wrap="square" lIns="45719" tIns="45719" rIns="45719" bIns="45719" numCol="1" anchor="t">
              <a:noAutofit/>
            </a:bodyPr>
            <a:lstStyle/>
            <a:p>
              <a:pPr/>
            </a:p>
          </p:txBody>
        </p:sp>
        <p:sp>
          <p:nvSpPr>
            <p:cNvPr id="434" name="object 6"/>
            <p:cNvSpPr/>
            <p:nvPr/>
          </p:nvSpPr>
          <p:spPr>
            <a:xfrm>
              <a:off x="124412" y="165610"/>
              <a:ext cx="11938497" cy="383682"/>
            </a:xfrm>
            <a:prstGeom prst="rect">
              <a:avLst/>
            </a:prstGeom>
            <a:blipFill rotWithShape="1">
              <a:blip r:embed="rId4"/>
              <a:srcRect l="0" t="0" r="0" b="0"/>
              <a:stretch>
                <a:fillRect/>
              </a:stretch>
            </a:blipFill>
            <a:ln w="12700" cap="flat">
              <a:noFill/>
              <a:miter lim="400000"/>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7" name="Picture 2" descr="Picture 2"/>
          <p:cNvPicPr>
            <a:picLocks noChangeAspect="1"/>
          </p:cNvPicPr>
          <p:nvPr/>
        </p:nvPicPr>
        <p:blipFill>
          <a:blip r:embed="rId2">
            <a:extLst/>
          </a:blip>
          <a:stretch>
            <a:fillRect/>
          </a:stretch>
        </p:blipFill>
        <p:spPr>
          <a:xfrm>
            <a:off x="0" y="0"/>
            <a:ext cx="12192000" cy="684120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Title 1"/>
          <p:cNvSpPr txBox="1"/>
          <p:nvPr>
            <p:ph type="title"/>
          </p:nvPr>
        </p:nvSpPr>
        <p:spPr>
          <a:xfrm>
            <a:off x="590167" y="315347"/>
            <a:ext cx="9613863" cy="1080939"/>
          </a:xfrm>
          <a:prstGeom prst="rect">
            <a:avLst/>
          </a:prstGeom>
        </p:spPr>
        <p:txBody>
          <a:bodyPr/>
          <a:lstStyle>
            <a:lvl1pPr>
              <a:defRPr spc="-100" sz="4000"/>
            </a:lvl1pPr>
          </a:lstStyle>
          <a:p>
            <a:pPr/>
            <a:r>
              <a:t>What is Data Science ?</a:t>
            </a:r>
          </a:p>
        </p:txBody>
      </p:sp>
      <p:sp>
        <p:nvSpPr>
          <p:cNvPr id="115" name="Content Placeholder 2"/>
          <p:cNvSpPr txBox="1"/>
          <p:nvPr>
            <p:ph type="body" idx="1"/>
          </p:nvPr>
        </p:nvSpPr>
        <p:spPr>
          <a:xfrm>
            <a:off x="680320" y="2427023"/>
            <a:ext cx="10807636" cy="3599317"/>
          </a:xfrm>
          <a:prstGeom prst="rect">
            <a:avLst/>
          </a:prstGeom>
        </p:spPr>
        <p:txBody>
          <a:bodyPr/>
          <a:lstStyle/>
          <a:p>
            <a:pPr>
              <a:buFontTx/>
              <a:buChar char="❖"/>
            </a:pPr>
            <a:r>
              <a:t> Also known as “Data Driven Science” that makes use of different scientific methods, processes, algorithms and systems to extract knowledge or insights with its goal to discover hidden patterns from the raw data.</a:t>
            </a:r>
          </a:p>
          <a:p>
            <a:pPr>
              <a:buFontTx/>
              <a:buChar char="❖"/>
            </a:pPr>
            <a:r>
              <a:t> In other words, it is about finding and exploring data in the real world and then using that knowledge to solve business problems.</a:t>
            </a:r>
          </a:p>
          <a:p>
            <a:pPr>
              <a:buFontTx/>
              <a:buChar char="❖"/>
            </a:pPr>
            <a:r>
              <a:t> Data Science is applied by the Data Scientist whose primary role is to design and create processes for the complex as well as large scale datasets. </a:t>
            </a:r>
          </a:p>
          <a:p>
            <a:pPr>
              <a:buFontTx/>
              <a:buChar char="❖"/>
            </a:pPr>
            <a:r>
              <a:t> He is involved in processing, cleaning, verifying all the integrities of the data for the analysis. He also build predictive models using Machine Learning Algorithms.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14"/>
                                        </p:tgtEl>
                                        <p:attrNameLst>
                                          <p:attrName>style.visibility</p:attrName>
                                        </p:attrNameLst>
                                      </p:cBhvr>
                                      <p:to>
                                        <p:strVal val="visible"/>
                                      </p:to>
                                    </p:set>
                                    <p:anim calcmode="lin" valueType="num">
                                      <p:cBhvr>
                                        <p:cTn id="7" dur="1000" fill="hold"/>
                                        <p:tgtEl>
                                          <p:spTgt spid="114"/>
                                        </p:tgtEl>
                                        <p:attrNameLst>
                                          <p:attrName>ppt_w</p:attrName>
                                        </p:attrNameLst>
                                      </p:cBhvr>
                                      <p:tavLst>
                                        <p:tav tm="0">
                                          <p:val>
                                            <p:strVal val="4*#ppt_w"/>
                                          </p:val>
                                        </p:tav>
                                        <p:tav tm="100000">
                                          <p:val>
                                            <p:strVal val="#ppt_w"/>
                                          </p:val>
                                        </p:tav>
                                      </p:tavLst>
                                    </p:anim>
                                    <p:anim calcmode="lin" valueType="num">
                                      <p:cBhvr>
                                        <p:cTn id="8" dur="1000" fill="hold"/>
                                        <p:tgtEl>
                                          <p:spTgt spid="114"/>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115">
                                            <p:bg/>
                                          </p:spTgt>
                                        </p:tgtEl>
                                        <p:attrNameLst>
                                          <p:attrName>style.visibility</p:attrName>
                                        </p:attrNameLst>
                                      </p:cBhvr>
                                      <p:to>
                                        <p:strVal val="visible"/>
                                      </p:to>
                                    </p:set>
                                    <p:anim calcmode="lin" valueType="num">
                                      <p:cBhvr>
                                        <p:cTn id="13" dur="1000" fill="hold"/>
                                        <p:tgtEl>
                                          <p:spTgt spid="115">
                                            <p:bg/>
                                          </p:spTgt>
                                        </p:tgtEl>
                                        <p:attrNameLst>
                                          <p:attrName>ppt_x</p:attrName>
                                        </p:attrNameLst>
                                      </p:cBhvr>
                                      <p:tavLst>
                                        <p:tav tm="0">
                                          <p:val>
                                            <p:strVal val="#ppt_x"/>
                                          </p:val>
                                        </p:tav>
                                        <p:tav tm="100000">
                                          <p:val>
                                            <p:strVal val="#ppt_x"/>
                                          </p:val>
                                        </p:tav>
                                      </p:tavLst>
                                    </p:anim>
                                    <p:anim calcmode="lin" valueType="num">
                                      <p:cBhvr>
                                        <p:cTn id="14" dur="1000" fill="hold"/>
                                        <p:tgtEl>
                                          <p:spTgt spid="115">
                                            <p:bg/>
                                          </p:spTgt>
                                        </p:tgtEl>
                                        <p:attrNameLst>
                                          <p:attrName>ppt_y</p:attrName>
                                        </p:attrNameLst>
                                      </p:cBhvr>
                                      <p:tavLst>
                                        <p:tav tm="0">
                                          <p:val>
                                            <p:strVal val="1+#ppt_h/2"/>
                                          </p:val>
                                        </p:tav>
                                        <p:tav tm="100000">
                                          <p:val>
                                            <p:strVal val="#ppt_y"/>
                                          </p:val>
                                        </p:tav>
                                      </p:tavLst>
                                    </p:anim>
                                  </p:childTnLst>
                                </p:cTn>
                              </p:par>
                              <p:par>
                                <p:cTn id="15" presetClass="entr" nodeType="withEffect" presetSubtype="4" presetID="2" grpId="2" fill="hold">
                                  <p:stCondLst>
                                    <p:cond delay="0"/>
                                  </p:stCondLst>
                                  <p:iterate type="el" backwards="0">
                                    <p:tmAbs val="0"/>
                                  </p:iterate>
                                  <p:childTnLst>
                                    <p:set>
                                      <p:cBhvr>
                                        <p:cTn id="16" fill="hold"/>
                                        <p:tgtEl>
                                          <p:spTgt spid="115">
                                            <p:txEl>
                                              <p:pRg st="0" end="0"/>
                                            </p:txEl>
                                          </p:spTgt>
                                        </p:tgtEl>
                                        <p:attrNameLst>
                                          <p:attrName>style.visibility</p:attrName>
                                        </p:attrNameLst>
                                      </p:cBhvr>
                                      <p:to>
                                        <p:strVal val="visible"/>
                                      </p:to>
                                    </p:set>
                                    <p:anim calcmode="lin" valueType="num">
                                      <p:cBhvr>
                                        <p:cTn id="17" dur="1000" fill="hold"/>
                                        <p:tgtEl>
                                          <p:spTgt spid="115">
                                            <p:txEl>
                                              <p:pRg st="0" end="0"/>
                                            </p:txEl>
                                          </p:spTgt>
                                        </p:tgtEl>
                                        <p:attrNameLst>
                                          <p:attrName>ppt_x</p:attrName>
                                        </p:attrNameLst>
                                      </p:cBhvr>
                                      <p:tavLst>
                                        <p:tav tm="0">
                                          <p:val>
                                            <p:strVal val="#ppt_x"/>
                                          </p:val>
                                        </p:tav>
                                        <p:tav tm="100000">
                                          <p:val>
                                            <p:strVal val="#ppt_x"/>
                                          </p:val>
                                        </p:tav>
                                      </p:tavLst>
                                    </p:anim>
                                    <p:anim calcmode="lin" valueType="num">
                                      <p:cBhvr>
                                        <p:cTn id="18" dur="1000" fill="hold"/>
                                        <p:tgtEl>
                                          <p:spTgt spid="11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2" fill="hold">
                                  <p:stCondLst>
                                    <p:cond delay="0"/>
                                  </p:stCondLst>
                                  <p:iterate type="el" backwards="0">
                                    <p:tmAbs val="0"/>
                                  </p:iterate>
                                  <p:childTnLst>
                                    <p:set>
                                      <p:cBhvr>
                                        <p:cTn id="22" fill="hold"/>
                                        <p:tgtEl>
                                          <p:spTgt spid="115">
                                            <p:txEl>
                                              <p:pRg st="1" end="1"/>
                                            </p:txEl>
                                          </p:spTgt>
                                        </p:tgtEl>
                                        <p:attrNameLst>
                                          <p:attrName>style.visibility</p:attrName>
                                        </p:attrNameLst>
                                      </p:cBhvr>
                                      <p:to>
                                        <p:strVal val="visible"/>
                                      </p:to>
                                    </p:set>
                                    <p:anim calcmode="lin" valueType="num">
                                      <p:cBhvr>
                                        <p:cTn id="23" dur="1000" fill="hold"/>
                                        <p:tgtEl>
                                          <p:spTgt spid="115">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2" fill="hold">
                                  <p:stCondLst>
                                    <p:cond delay="0"/>
                                  </p:stCondLst>
                                  <p:iterate type="el" backwards="0">
                                    <p:tmAbs val="0"/>
                                  </p:iterate>
                                  <p:childTnLst>
                                    <p:set>
                                      <p:cBhvr>
                                        <p:cTn id="28" fill="hold"/>
                                        <p:tgtEl>
                                          <p:spTgt spid="115">
                                            <p:txEl>
                                              <p:pRg st="2" end="2"/>
                                            </p:txEl>
                                          </p:spTgt>
                                        </p:tgtEl>
                                        <p:attrNameLst>
                                          <p:attrName>style.visibility</p:attrName>
                                        </p:attrNameLst>
                                      </p:cBhvr>
                                      <p:to>
                                        <p:strVal val="visible"/>
                                      </p:to>
                                    </p:set>
                                    <p:anim calcmode="lin" valueType="num">
                                      <p:cBhvr>
                                        <p:cTn id="29" dur="1000" fill="hold"/>
                                        <p:tgtEl>
                                          <p:spTgt spid="115">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1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2" fill="hold">
                                  <p:stCondLst>
                                    <p:cond delay="0"/>
                                  </p:stCondLst>
                                  <p:iterate type="el" backwards="0">
                                    <p:tmAbs val="0"/>
                                  </p:iterate>
                                  <p:childTnLst>
                                    <p:set>
                                      <p:cBhvr>
                                        <p:cTn id="34" fill="hold"/>
                                        <p:tgtEl>
                                          <p:spTgt spid="115">
                                            <p:txEl>
                                              <p:pRg st="3" end="3"/>
                                            </p:txEl>
                                          </p:spTgt>
                                        </p:tgtEl>
                                        <p:attrNameLst>
                                          <p:attrName>style.visibility</p:attrName>
                                        </p:attrNameLst>
                                      </p:cBhvr>
                                      <p:to>
                                        <p:strVal val="visible"/>
                                      </p:to>
                                    </p:set>
                                    <p:anim calcmode="lin" valueType="num">
                                      <p:cBhvr>
                                        <p:cTn id="35" dur="1000" fill="hold"/>
                                        <p:tgtEl>
                                          <p:spTgt spid="115">
                                            <p:txEl>
                                              <p:pRg st="3" end="3"/>
                                            </p:txEl>
                                          </p:spTgt>
                                        </p:tgtEl>
                                        <p:attrNameLst>
                                          <p:attrName>ppt_x</p:attrName>
                                        </p:attrNameLst>
                                      </p:cBhvr>
                                      <p:tavLst>
                                        <p:tav tm="0">
                                          <p:val>
                                            <p:strVal val="#ppt_x"/>
                                          </p:val>
                                        </p:tav>
                                        <p:tav tm="100000">
                                          <p:val>
                                            <p:strVal val="#ppt_x"/>
                                          </p:val>
                                        </p:tav>
                                      </p:tavLst>
                                    </p:anim>
                                    <p:anim calcmode="lin" valueType="num">
                                      <p:cBhvr>
                                        <p:cTn id="36" dur="1000" fill="hold"/>
                                        <p:tgtEl>
                                          <p:spTgt spid="11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115" grpId="2"/>
      <p:bldP build="whole" bldLvl="1" animBg="1" rev="0" advAuto="0" spid="11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title"/>
          </p:nvPr>
        </p:nvSpPr>
        <p:spPr>
          <a:xfrm>
            <a:off x="603046" y="366862"/>
            <a:ext cx="9613863" cy="1080939"/>
          </a:xfrm>
          <a:prstGeom prst="rect">
            <a:avLst/>
          </a:prstGeom>
        </p:spPr>
        <p:txBody>
          <a:bodyPr/>
          <a:lstStyle>
            <a:lvl1pPr>
              <a:defRPr spc="-100" sz="4000"/>
            </a:lvl1pPr>
          </a:lstStyle>
          <a:p>
            <a:pPr/>
            <a:r>
              <a:t>Example !</a:t>
            </a:r>
          </a:p>
        </p:txBody>
      </p:sp>
      <p:pic>
        <p:nvPicPr>
          <p:cNvPr id="118" name="Picture 5" descr="Picture 5"/>
          <p:cNvPicPr>
            <a:picLocks noChangeAspect="1"/>
          </p:cNvPicPr>
          <p:nvPr/>
        </p:nvPicPr>
        <p:blipFill>
          <a:blip r:embed="rId2">
            <a:extLst/>
          </a:blip>
          <a:stretch>
            <a:fillRect/>
          </a:stretch>
        </p:blipFill>
        <p:spPr>
          <a:xfrm>
            <a:off x="9982982" y="4078049"/>
            <a:ext cx="1942854" cy="1957461"/>
          </a:xfrm>
          <a:prstGeom prst="rect">
            <a:avLst/>
          </a:prstGeom>
          <a:ln w="12700">
            <a:miter lim="400000"/>
          </a:ln>
        </p:spPr>
      </p:pic>
      <p:sp>
        <p:nvSpPr>
          <p:cNvPr id="119" name="TextBox 6"/>
          <p:cNvSpPr txBox="1"/>
          <p:nvPr/>
        </p:nvSpPr>
        <p:spPr>
          <a:xfrm>
            <a:off x="2518464" y="2495181"/>
            <a:ext cx="2703278" cy="34018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lvl1pPr>
          </a:lstStyle>
          <a:p>
            <a:pPr/>
            <a:r>
              <a:t>Customer Prediction</a:t>
            </a:r>
          </a:p>
        </p:txBody>
      </p:sp>
      <p:sp>
        <p:nvSpPr>
          <p:cNvPr id="120" name="TextBox 7"/>
          <p:cNvSpPr txBox="1"/>
          <p:nvPr/>
        </p:nvSpPr>
        <p:spPr>
          <a:xfrm>
            <a:off x="2492707" y="3105466"/>
            <a:ext cx="3243930" cy="12093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System can be trained based on </a:t>
            </a:r>
          </a:p>
          <a:p>
            <a:pPr/>
            <a:r>
              <a:t>customer behaviour pattern to </a:t>
            </a:r>
          </a:p>
          <a:p>
            <a:pPr/>
            <a:r>
              <a:t>predict the likelihood of customer</a:t>
            </a:r>
          </a:p>
          <a:p>
            <a:pPr/>
            <a:r>
              <a:t>buying a product.</a:t>
            </a:r>
          </a:p>
        </p:txBody>
      </p:sp>
      <p:sp>
        <p:nvSpPr>
          <p:cNvPr id="121" name="TextBox 8"/>
          <p:cNvSpPr txBox="1"/>
          <p:nvPr/>
        </p:nvSpPr>
        <p:spPr>
          <a:xfrm>
            <a:off x="6328760" y="4171936"/>
            <a:ext cx="2703277" cy="340182"/>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2000"/>
            </a:lvl1pPr>
          </a:lstStyle>
          <a:p>
            <a:pPr/>
            <a:r>
              <a:t>Service Planning</a:t>
            </a:r>
          </a:p>
        </p:txBody>
      </p:sp>
      <p:sp>
        <p:nvSpPr>
          <p:cNvPr id="122" name="TextBox 9"/>
          <p:cNvSpPr txBox="1"/>
          <p:nvPr/>
        </p:nvSpPr>
        <p:spPr>
          <a:xfrm>
            <a:off x="6303002" y="4695072"/>
            <a:ext cx="3156754" cy="120938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r>
              <a:t>Restaurants can predict how</a:t>
            </a:r>
          </a:p>
          <a:p>
            <a:pPr/>
            <a:r>
              <a:t>many customers will visit on a </a:t>
            </a:r>
          </a:p>
          <a:p>
            <a:pPr/>
            <a:r>
              <a:t>weekend and plan their food</a:t>
            </a:r>
          </a:p>
          <a:p>
            <a:pPr/>
            <a:r>
              <a:t>inventory to handle the demand.</a:t>
            </a:r>
          </a:p>
        </p:txBody>
      </p:sp>
      <p:pic>
        <p:nvPicPr>
          <p:cNvPr id="123" name="Picture 10" descr="Picture 10"/>
          <p:cNvPicPr>
            <a:picLocks noChangeAspect="1"/>
          </p:cNvPicPr>
          <p:nvPr/>
        </p:nvPicPr>
        <p:blipFill>
          <a:blip r:embed="rId3">
            <a:extLst/>
          </a:blip>
          <a:stretch>
            <a:fillRect/>
          </a:stretch>
        </p:blipFill>
        <p:spPr>
          <a:xfrm>
            <a:off x="242439" y="2425663"/>
            <a:ext cx="2075758" cy="2106741"/>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17"/>
                                        </p:tgtEl>
                                        <p:attrNameLst>
                                          <p:attrName>style.visibility</p:attrName>
                                        </p:attrNameLst>
                                      </p:cBhvr>
                                      <p:to>
                                        <p:strVal val="visible"/>
                                      </p:to>
                                    </p:set>
                                    <p:anim calcmode="lin" valueType="num">
                                      <p:cBhvr>
                                        <p:cTn id="7" dur="1000" fill="hold"/>
                                        <p:tgtEl>
                                          <p:spTgt spid="117"/>
                                        </p:tgtEl>
                                        <p:attrNameLst>
                                          <p:attrName>ppt_w</p:attrName>
                                        </p:attrNameLst>
                                      </p:cBhvr>
                                      <p:tavLst>
                                        <p:tav tm="0">
                                          <p:val>
                                            <p:strVal val="4*#ppt_w"/>
                                          </p:val>
                                        </p:tav>
                                        <p:tav tm="100000">
                                          <p:val>
                                            <p:strVal val="#ppt_w"/>
                                          </p:val>
                                        </p:tav>
                                      </p:tavLst>
                                    </p:anim>
                                    <p:anim calcmode="lin" valueType="num">
                                      <p:cBhvr>
                                        <p:cTn id="8" dur="1000" fill="hold"/>
                                        <p:tgtEl>
                                          <p:spTgt spid="11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1" presetID="2" grpId="2" fill="hold">
                                  <p:stCondLst>
                                    <p:cond delay="0"/>
                                  </p:stCondLst>
                                  <p:iterate type="el" backwards="0">
                                    <p:tmAbs val="0"/>
                                  </p:iterate>
                                  <p:childTnLst>
                                    <p:set>
                                      <p:cBhvr>
                                        <p:cTn id="12" fill="hold"/>
                                        <p:tgtEl>
                                          <p:spTgt spid="123"/>
                                        </p:tgtEl>
                                        <p:attrNameLst>
                                          <p:attrName>style.visibility</p:attrName>
                                        </p:attrNameLst>
                                      </p:cBhvr>
                                      <p:to>
                                        <p:strVal val="visible"/>
                                      </p:to>
                                    </p:set>
                                    <p:anim calcmode="lin" valueType="num">
                                      <p:cBhvr>
                                        <p:cTn id="13" dur="1822" fill="hold"/>
                                        <p:tgtEl>
                                          <p:spTgt spid="123"/>
                                        </p:tgtEl>
                                        <p:attrNameLst>
                                          <p:attrName>ppt_x</p:attrName>
                                        </p:attrNameLst>
                                      </p:cBhvr>
                                      <p:tavLst>
                                        <p:tav tm="0">
                                          <p:val>
                                            <p:strVal val="#ppt_x"/>
                                          </p:val>
                                        </p:tav>
                                        <p:tav tm="100000">
                                          <p:val>
                                            <p:strVal val="#ppt_x"/>
                                          </p:val>
                                        </p:tav>
                                      </p:tavLst>
                                    </p:anim>
                                    <p:anim calcmode="lin" valueType="num">
                                      <p:cBhvr>
                                        <p:cTn id="14" dur="1822" fill="hold"/>
                                        <p:tgtEl>
                                          <p:spTgt spid="123"/>
                                        </p:tgtEl>
                                        <p:attrNameLst>
                                          <p:attrName>ppt_y</p:attrName>
                                        </p:attrNameLst>
                                      </p:cBhvr>
                                      <p:tavLst>
                                        <p:tav tm="0">
                                          <p:val>
                                            <p:strVal val="0-#ppt_h/2"/>
                                          </p:val>
                                        </p:tav>
                                        <p:tav tm="100000">
                                          <p:val>
                                            <p:strVal val="#ppt_y"/>
                                          </p:val>
                                        </p:tav>
                                      </p:tavLst>
                                    </p:anim>
                                  </p:childTnLst>
                                </p:cTn>
                              </p:par>
                            </p:childTnLst>
                          </p:cTn>
                        </p:par>
                        <p:par>
                          <p:cTn id="15" fill="hold">
                            <p:stCondLst>
                              <p:cond delay="1822"/>
                            </p:stCondLst>
                            <p:childTnLst>
                              <p:par>
                                <p:cTn id="16" presetClass="entr" nodeType="afterEffect" presetSubtype="1" presetID="2" grpId="3" fill="hold">
                                  <p:stCondLst>
                                    <p:cond delay="0"/>
                                  </p:stCondLst>
                                  <p:iterate type="el" backwards="0">
                                    <p:tmAbs val="0"/>
                                  </p:iterate>
                                  <p:childTnLst>
                                    <p:set>
                                      <p:cBhvr>
                                        <p:cTn id="17" fill="hold"/>
                                        <p:tgtEl>
                                          <p:spTgt spid="119"/>
                                        </p:tgtEl>
                                        <p:attrNameLst>
                                          <p:attrName>style.visibility</p:attrName>
                                        </p:attrNameLst>
                                      </p:cBhvr>
                                      <p:to>
                                        <p:strVal val="visible"/>
                                      </p:to>
                                    </p:set>
                                    <p:anim calcmode="lin" valueType="num">
                                      <p:cBhvr>
                                        <p:cTn id="18" dur="1822" fill="hold"/>
                                        <p:tgtEl>
                                          <p:spTgt spid="119"/>
                                        </p:tgtEl>
                                        <p:attrNameLst>
                                          <p:attrName>ppt_x</p:attrName>
                                        </p:attrNameLst>
                                      </p:cBhvr>
                                      <p:tavLst>
                                        <p:tav tm="0">
                                          <p:val>
                                            <p:strVal val="#ppt_x"/>
                                          </p:val>
                                        </p:tav>
                                        <p:tav tm="100000">
                                          <p:val>
                                            <p:strVal val="#ppt_x"/>
                                          </p:val>
                                        </p:tav>
                                      </p:tavLst>
                                    </p:anim>
                                    <p:anim calcmode="lin" valueType="num">
                                      <p:cBhvr>
                                        <p:cTn id="19" dur="1822" fill="hold"/>
                                        <p:tgtEl>
                                          <p:spTgt spid="119"/>
                                        </p:tgtEl>
                                        <p:attrNameLst>
                                          <p:attrName>ppt_y</p:attrName>
                                        </p:attrNameLst>
                                      </p:cBhvr>
                                      <p:tavLst>
                                        <p:tav tm="0">
                                          <p:val>
                                            <p:strVal val="0-#ppt_h/2"/>
                                          </p:val>
                                        </p:tav>
                                        <p:tav tm="100000">
                                          <p:val>
                                            <p:strVal val="#ppt_y"/>
                                          </p:val>
                                        </p:tav>
                                      </p:tavLst>
                                    </p:anim>
                                  </p:childTnLst>
                                </p:cTn>
                              </p:par>
                            </p:childTnLst>
                          </p:cTn>
                        </p:par>
                        <p:par>
                          <p:cTn id="20" fill="hold">
                            <p:stCondLst>
                              <p:cond delay="3644"/>
                            </p:stCondLst>
                            <p:childTnLst>
                              <p:par>
                                <p:cTn id="21" presetClass="entr" nodeType="afterEffect" presetSubtype="1" presetID="2" grpId="4" fill="hold">
                                  <p:stCondLst>
                                    <p:cond delay="0"/>
                                  </p:stCondLst>
                                  <p:iterate type="el" backwards="0">
                                    <p:tmAbs val="0"/>
                                  </p:iterate>
                                  <p:childTnLst>
                                    <p:set>
                                      <p:cBhvr>
                                        <p:cTn id="22" fill="hold"/>
                                        <p:tgtEl>
                                          <p:spTgt spid="120"/>
                                        </p:tgtEl>
                                        <p:attrNameLst>
                                          <p:attrName>style.visibility</p:attrName>
                                        </p:attrNameLst>
                                      </p:cBhvr>
                                      <p:to>
                                        <p:strVal val="visible"/>
                                      </p:to>
                                    </p:set>
                                    <p:anim calcmode="lin" valueType="num">
                                      <p:cBhvr>
                                        <p:cTn id="23" dur="1822" fill="hold"/>
                                        <p:tgtEl>
                                          <p:spTgt spid="120"/>
                                        </p:tgtEl>
                                        <p:attrNameLst>
                                          <p:attrName>ppt_x</p:attrName>
                                        </p:attrNameLst>
                                      </p:cBhvr>
                                      <p:tavLst>
                                        <p:tav tm="0">
                                          <p:val>
                                            <p:strVal val="#ppt_x"/>
                                          </p:val>
                                        </p:tav>
                                        <p:tav tm="100000">
                                          <p:val>
                                            <p:strVal val="#ppt_x"/>
                                          </p:val>
                                        </p:tav>
                                      </p:tavLst>
                                    </p:anim>
                                    <p:anim calcmode="lin" valueType="num">
                                      <p:cBhvr>
                                        <p:cTn id="24" dur="1822" fill="hold"/>
                                        <p:tgtEl>
                                          <p:spTgt spid="12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1" presetID="2" grpId="5" fill="hold">
                                  <p:stCondLst>
                                    <p:cond delay="0"/>
                                  </p:stCondLst>
                                  <p:iterate type="el" backwards="0">
                                    <p:tmAbs val="0"/>
                                  </p:iterate>
                                  <p:childTnLst>
                                    <p:set>
                                      <p:cBhvr>
                                        <p:cTn id="28" fill="hold"/>
                                        <p:tgtEl>
                                          <p:spTgt spid="122"/>
                                        </p:tgtEl>
                                        <p:attrNameLst>
                                          <p:attrName>style.visibility</p:attrName>
                                        </p:attrNameLst>
                                      </p:cBhvr>
                                      <p:to>
                                        <p:strVal val="visible"/>
                                      </p:to>
                                    </p:set>
                                    <p:anim calcmode="lin" valueType="num">
                                      <p:cBhvr>
                                        <p:cTn id="29" dur="1822" fill="hold"/>
                                        <p:tgtEl>
                                          <p:spTgt spid="122"/>
                                        </p:tgtEl>
                                        <p:attrNameLst>
                                          <p:attrName>ppt_x</p:attrName>
                                        </p:attrNameLst>
                                      </p:cBhvr>
                                      <p:tavLst>
                                        <p:tav tm="0">
                                          <p:val>
                                            <p:strVal val="#ppt_x"/>
                                          </p:val>
                                        </p:tav>
                                        <p:tav tm="100000">
                                          <p:val>
                                            <p:strVal val="#ppt_x"/>
                                          </p:val>
                                        </p:tav>
                                      </p:tavLst>
                                    </p:anim>
                                    <p:anim calcmode="lin" valueType="num">
                                      <p:cBhvr>
                                        <p:cTn id="30" dur="1822" fill="hold"/>
                                        <p:tgtEl>
                                          <p:spTgt spid="122"/>
                                        </p:tgtEl>
                                        <p:attrNameLst>
                                          <p:attrName>ppt_y</p:attrName>
                                        </p:attrNameLst>
                                      </p:cBhvr>
                                      <p:tavLst>
                                        <p:tav tm="0">
                                          <p:val>
                                            <p:strVal val="0-#ppt_h/2"/>
                                          </p:val>
                                        </p:tav>
                                        <p:tav tm="100000">
                                          <p:val>
                                            <p:strVal val="#ppt_y"/>
                                          </p:val>
                                        </p:tav>
                                      </p:tavLst>
                                    </p:anim>
                                  </p:childTnLst>
                                </p:cTn>
                              </p:par>
                            </p:childTnLst>
                          </p:cTn>
                        </p:par>
                        <p:par>
                          <p:cTn id="31" fill="hold">
                            <p:stCondLst>
                              <p:cond delay="1822"/>
                            </p:stCondLst>
                            <p:childTnLst>
                              <p:par>
                                <p:cTn id="32" presetClass="entr" nodeType="afterEffect" presetSubtype="1" presetID="2" grpId="6" fill="hold">
                                  <p:stCondLst>
                                    <p:cond delay="0"/>
                                  </p:stCondLst>
                                  <p:iterate type="el" backwards="0">
                                    <p:tmAbs val="0"/>
                                  </p:iterate>
                                  <p:childTnLst>
                                    <p:set>
                                      <p:cBhvr>
                                        <p:cTn id="33" fill="hold"/>
                                        <p:tgtEl>
                                          <p:spTgt spid="118"/>
                                        </p:tgtEl>
                                        <p:attrNameLst>
                                          <p:attrName>style.visibility</p:attrName>
                                        </p:attrNameLst>
                                      </p:cBhvr>
                                      <p:to>
                                        <p:strVal val="visible"/>
                                      </p:to>
                                    </p:set>
                                    <p:anim calcmode="lin" valueType="num">
                                      <p:cBhvr>
                                        <p:cTn id="34" dur="1822" fill="hold"/>
                                        <p:tgtEl>
                                          <p:spTgt spid="118"/>
                                        </p:tgtEl>
                                        <p:attrNameLst>
                                          <p:attrName>ppt_x</p:attrName>
                                        </p:attrNameLst>
                                      </p:cBhvr>
                                      <p:tavLst>
                                        <p:tav tm="0">
                                          <p:val>
                                            <p:strVal val="#ppt_x"/>
                                          </p:val>
                                        </p:tav>
                                        <p:tav tm="100000">
                                          <p:val>
                                            <p:strVal val="#ppt_x"/>
                                          </p:val>
                                        </p:tav>
                                      </p:tavLst>
                                    </p:anim>
                                    <p:anim calcmode="lin" valueType="num">
                                      <p:cBhvr>
                                        <p:cTn id="35" dur="1822" fill="hold"/>
                                        <p:tgtEl>
                                          <p:spTgt spid="118"/>
                                        </p:tgtEl>
                                        <p:attrNameLst>
                                          <p:attrName>ppt_y</p:attrName>
                                        </p:attrNameLst>
                                      </p:cBhvr>
                                      <p:tavLst>
                                        <p:tav tm="0">
                                          <p:val>
                                            <p:strVal val="0-#ppt_h/2"/>
                                          </p:val>
                                        </p:tav>
                                        <p:tav tm="100000">
                                          <p:val>
                                            <p:strVal val="#ppt_y"/>
                                          </p:val>
                                        </p:tav>
                                      </p:tavLst>
                                    </p:anim>
                                  </p:childTnLst>
                                </p:cTn>
                              </p:par>
                            </p:childTnLst>
                          </p:cTn>
                        </p:par>
                        <p:par>
                          <p:cTn id="36" fill="hold">
                            <p:stCondLst>
                              <p:cond delay="3644"/>
                            </p:stCondLst>
                            <p:childTnLst>
                              <p:par>
                                <p:cTn id="37" presetClass="entr" nodeType="afterEffect" presetSubtype="1" presetID="2" grpId="7" fill="hold">
                                  <p:stCondLst>
                                    <p:cond delay="0"/>
                                  </p:stCondLst>
                                  <p:iterate type="el" backwards="0">
                                    <p:tmAbs val="0"/>
                                  </p:iterate>
                                  <p:childTnLst>
                                    <p:set>
                                      <p:cBhvr>
                                        <p:cTn id="38" fill="hold"/>
                                        <p:tgtEl>
                                          <p:spTgt spid="121"/>
                                        </p:tgtEl>
                                        <p:attrNameLst>
                                          <p:attrName>style.visibility</p:attrName>
                                        </p:attrNameLst>
                                      </p:cBhvr>
                                      <p:to>
                                        <p:strVal val="visible"/>
                                      </p:to>
                                    </p:set>
                                    <p:anim calcmode="lin" valueType="num">
                                      <p:cBhvr>
                                        <p:cTn id="39" dur="1822" fill="hold"/>
                                        <p:tgtEl>
                                          <p:spTgt spid="121"/>
                                        </p:tgtEl>
                                        <p:attrNameLst>
                                          <p:attrName>ppt_x</p:attrName>
                                        </p:attrNameLst>
                                      </p:cBhvr>
                                      <p:tavLst>
                                        <p:tav tm="0">
                                          <p:val>
                                            <p:strVal val="#ppt_x"/>
                                          </p:val>
                                        </p:tav>
                                        <p:tav tm="100000">
                                          <p:val>
                                            <p:strVal val="#ppt_x"/>
                                          </p:val>
                                        </p:tav>
                                      </p:tavLst>
                                    </p:anim>
                                    <p:anim calcmode="lin" valueType="num">
                                      <p:cBhvr>
                                        <p:cTn id="40" dur="1822" fill="hold"/>
                                        <p:tgtEl>
                                          <p:spTgt spid="12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1" grpId="7"/>
      <p:bldP build="whole" bldLvl="1" animBg="1" rev="0" advAuto="0" spid="119" grpId="3"/>
      <p:bldP build="whole" bldLvl="1" animBg="1" rev="0" advAuto="0" spid="117" grpId="1"/>
      <p:bldP build="whole" bldLvl="1" animBg="1" rev="0" advAuto="0" spid="123" grpId="2"/>
      <p:bldP build="whole" bldLvl="1" animBg="1" rev="0" advAuto="0" spid="122" grpId="5"/>
      <p:bldP build="whole" bldLvl="1" animBg="1" rev="0" advAuto="0" spid="120" grpId="4"/>
      <p:bldP build="whole" bldLvl="1" animBg="1" rev="0" advAuto="0" spid="118" grpId="6"/>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5" name="Title 1"/>
          <p:cNvSpPr txBox="1"/>
          <p:nvPr>
            <p:ph type="title"/>
          </p:nvPr>
        </p:nvSpPr>
        <p:spPr>
          <a:xfrm>
            <a:off x="590167" y="341099"/>
            <a:ext cx="9613863" cy="1080939"/>
          </a:xfrm>
          <a:prstGeom prst="rect">
            <a:avLst/>
          </a:prstGeom>
        </p:spPr>
        <p:txBody>
          <a:bodyPr/>
          <a:lstStyle>
            <a:lvl1pPr>
              <a:defRPr spc="-100" sz="4000"/>
            </a:lvl1pPr>
          </a:lstStyle>
          <a:p>
            <a:pPr/>
            <a:r>
              <a:t>Data Life Cycle </a:t>
            </a:r>
          </a:p>
        </p:txBody>
      </p:sp>
      <p:grpSp>
        <p:nvGrpSpPr>
          <p:cNvPr id="144" name="Group 39"/>
          <p:cNvGrpSpPr/>
          <p:nvPr/>
        </p:nvGrpSpPr>
        <p:grpSpPr>
          <a:xfrm>
            <a:off x="674941" y="1920219"/>
            <a:ext cx="4558658" cy="4324388"/>
            <a:chOff x="0" y="0"/>
            <a:chExt cx="4558657" cy="4324388"/>
          </a:xfrm>
        </p:grpSpPr>
        <p:grpSp>
          <p:nvGrpSpPr>
            <p:cNvPr id="128" name="Freeform 40"/>
            <p:cNvGrpSpPr/>
            <p:nvPr/>
          </p:nvGrpSpPr>
          <p:grpSpPr>
            <a:xfrm>
              <a:off x="1654800" y="-1"/>
              <a:ext cx="1249058" cy="811888"/>
              <a:chOff x="0" y="0"/>
              <a:chExt cx="1249057" cy="811887"/>
            </a:xfrm>
          </p:grpSpPr>
          <p:sp>
            <p:nvSpPr>
              <p:cNvPr id="126"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27" name="Discovery"/>
              <p:cNvSpPr txBox="1"/>
              <p:nvPr/>
            </p:nvSpPr>
            <p:spPr>
              <a:xfrm>
                <a:off x="0" y="242158"/>
                <a:ext cx="1249057" cy="327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Discovery</a:t>
                </a:r>
              </a:p>
            </p:txBody>
          </p:sp>
        </p:grpSp>
        <p:grpSp>
          <p:nvGrpSpPr>
            <p:cNvPr id="131" name="Freeform 42"/>
            <p:cNvGrpSpPr/>
            <p:nvPr/>
          </p:nvGrpSpPr>
          <p:grpSpPr>
            <a:xfrm>
              <a:off x="3309600" y="955398"/>
              <a:ext cx="1249058" cy="811888"/>
              <a:chOff x="0" y="0"/>
              <a:chExt cx="1249057" cy="811887"/>
            </a:xfrm>
          </p:grpSpPr>
          <p:sp>
            <p:nvSpPr>
              <p:cNvPr id="129"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30" name="Data Preparation"/>
              <p:cNvSpPr txBox="1"/>
              <p:nvPr/>
            </p:nvSpPr>
            <p:spPr>
              <a:xfrm>
                <a:off x="0" y="242158"/>
                <a:ext cx="1249057" cy="327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Data Preparation</a:t>
                </a:r>
              </a:p>
            </p:txBody>
          </p:sp>
        </p:grpSp>
        <p:grpSp>
          <p:nvGrpSpPr>
            <p:cNvPr id="134" name="Freeform 44"/>
            <p:cNvGrpSpPr/>
            <p:nvPr/>
          </p:nvGrpSpPr>
          <p:grpSpPr>
            <a:xfrm>
              <a:off x="3309600" y="2428311"/>
              <a:ext cx="1249058" cy="811888"/>
              <a:chOff x="0" y="0"/>
              <a:chExt cx="1249057" cy="811887"/>
            </a:xfrm>
          </p:grpSpPr>
          <p:sp>
            <p:nvSpPr>
              <p:cNvPr id="132"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33" name="Model Planning"/>
              <p:cNvSpPr txBox="1"/>
              <p:nvPr/>
            </p:nvSpPr>
            <p:spPr>
              <a:xfrm>
                <a:off x="0" y="242158"/>
                <a:ext cx="1249057" cy="327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Model Planning</a:t>
                </a:r>
              </a:p>
            </p:txBody>
          </p:sp>
        </p:grpSp>
        <p:grpSp>
          <p:nvGrpSpPr>
            <p:cNvPr id="137" name="Freeform 46"/>
            <p:cNvGrpSpPr/>
            <p:nvPr/>
          </p:nvGrpSpPr>
          <p:grpSpPr>
            <a:xfrm>
              <a:off x="1654800" y="3512500"/>
              <a:ext cx="1249058" cy="811889"/>
              <a:chOff x="0" y="0"/>
              <a:chExt cx="1249057" cy="811887"/>
            </a:xfrm>
          </p:grpSpPr>
          <p:sp>
            <p:nvSpPr>
              <p:cNvPr id="135"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36" name="Model Building"/>
              <p:cNvSpPr txBox="1"/>
              <p:nvPr/>
            </p:nvSpPr>
            <p:spPr>
              <a:xfrm>
                <a:off x="0" y="242158"/>
                <a:ext cx="1249057" cy="327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Model Building</a:t>
                </a:r>
              </a:p>
            </p:txBody>
          </p:sp>
        </p:grpSp>
        <p:grpSp>
          <p:nvGrpSpPr>
            <p:cNvPr id="140" name="Freeform 48"/>
            <p:cNvGrpSpPr/>
            <p:nvPr/>
          </p:nvGrpSpPr>
          <p:grpSpPr>
            <a:xfrm>
              <a:off x="-1" y="2415437"/>
              <a:ext cx="1249058" cy="811888"/>
              <a:chOff x="0" y="0"/>
              <a:chExt cx="1249057" cy="811887"/>
            </a:xfrm>
          </p:grpSpPr>
          <p:sp>
            <p:nvSpPr>
              <p:cNvPr id="138"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39" name="Operationalize"/>
              <p:cNvSpPr txBox="1"/>
              <p:nvPr/>
            </p:nvSpPr>
            <p:spPr>
              <a:xfrm>
                <a:off x="0" y="242158"/>
                <a:ext cx="1249057" cy="3275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Operationalize</a:t>
                </a:r>
              </a:p>
            </p:txBody>
          </p:sp>
        </p:grpSp>
        <p:grpSp>
          <p:nvGrpSpPr>
            <p:cNvPr id="143" name="Freeform 50"/>
            <p:cNvGrpSpPr/>
            <p:nvPr/>
          </p:nvGrpSpPr>
          <p:grpSpPr>
            <a:xfrm>
              <a:off x="-1" y="955398"/>
              <a:ext cx="1249058" cy="811888"/>
              <a:chOff x="0" y="0"/>
              <a:chExt cx="1249057" cy="811887"/>
            </a:xfrm>
          </p:grpSpPr>
          <p:sp>
            <p:nvSpPr>
              <p:cNvPr id="141" name="Shape"/>
              <p:cNvSpPr/>
              <p:nvPr/>
            </p:nvSpPr>
            <p:spPr>
              <a:xfrm>
                <a:off x="0" y="-1"/>
                <a:ext cx="1249058" cy="81188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1048" y="0"/>
                      <a:pt x="2340" y="0"/>
                    </a:cubicBezTo>
                    <a:lnTo>
                      <a:pt x="19260" y="0"/>
                    </a:lnTo>
                    <a:cubicBezTo>
                      <a:pt x="20552" y="0"/>
                      <a:pt x="21600" y="1612"/>
                      <a:pt x="21600" y="3600"/>
                    </a:cubicBezTo>
                    <a:lnTo>
                      <a:pt x="21600" y="18000"/>
                    </a:lnTo>
                    <a:cubicBezTo>
                      <a:pt x="21600" y="19988"/>
                      <a:pt x="20552" y="21600"/>
                      <a:pt x="19260" y="21600"/>
                    </a:cubicBezTo>
                    <a:lnTo>
                      <a:pt x="2340" y="21600"/>
                    </a:lnTo>
                    <a:cubicBezTo>
                      <a:pt x="1048" y="21600"/>
                      <a:pt x="0" y="19988"/>
                      <a:pt x="0" y="18000"/>
                    </a:cubicBezTo>
                    <a:lnTo>
                      <a:pt x="0" y="3600"/>
                    </a:lnTo>
                    <a:close/>
                  </a:path>
                </a:pathLst>
              </a:custGeom>
              <a:gradFill flip="none" rotWithShape="1">
                <a:gsLst>
                  <a:gs pos="0">
                    <a:srgbClr val="FFFFFF"/>
                  </a:gs>
                  <a:gs pos="34000">
                    <a:srgbClr val="FFFFFF"/>
                  </a:gs>
                  <a:gs pos="70000">
                    <a:srgbClr val="FFFFFF"/>
                  </a:gs>
                  <a:gs pos="100000">
                    <a:srgbClr val="FFFFFF"/>
                  </a:gs>
                </a:gsLst>
                <a:path path="circle">
                  <a:fillToRect l="37721" t="-19636" r="62278" b="119636"/>
                </a:path>
              </a:gradFill>
              <a:ln w="12700" cap="flat">
                <a:noFill/>
                <a:miter lim="400000"/>
              </a:ln>
              <a:effectLst>
                <a:outerShdw sx="100000" sy="100000" kx="0" ky="0" algn="b" rotWithShape="0" blurRad="50800" dist="25400" dir="2700000">
                  <a:srgbClr val="000000">
                    <a:alpha val="60000"/>
                  </a:srgbClr>
                </a:outerShdw>
              </a:effectLst>
            </p:spPr>
            <p:txBody>
              <a:bodyPr wrap="square" lIns="45719" tIns="45719" rIns="45719" bIns="45719" numCol="1" anchor="ctr">
                <a:noAutofit/>
              </a:bodyPr>
              <a:lstStyle/>
              <a:p>
                <a:pPr algn="ctr" defTabSz="533400">
                  <a:lnSpc>
                    <a:spcPct val="90000"/>
                  </a:lnSpc>
                  <a:spcBef>
                    <a:spcPts val="700"/>
                  </a:spcBef>
                  <a:defRPr b="1" sz="1200">
                    <a:solidFill>
                      <a:srgbClr val="C00000"/>
                    </a:solidFill>
                  </a:defRPr>
                </a:pPr>
              </a:p>
            </p:txBody>
          </p:sp>
          <p:sp>
            <p:nvSpPr>
              <p:cNvPr id="142" name="Communicate Results"/>
              <p:cNvSpPr txBox="1"/>
              <p:nvPr/>
            </p:nvSpPr>
            <p:spPr>
              <a:xfrm>
                <a:off x="0" y="154751"/>
                <a:ext cx="1249057" cy="5023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85353" tIns="85353" rIns="85353" bIns="85353" numCol="1" anchor="ctr">
                <a:spAutoFit/>
              </a:bodyPr>
              <a:lstStyle>
                <a:lvl1pPr algn="ctr" defTabSz="533400">
                  <a:lnSpc>
                    <a:spcPct val="90000"/>
                  </a:lnSpc>
                  <a:spcBef>
                    <a:spcPts val="500"/>
                  </a:spcBef>
                  <a:defRPr b="1" sz="1200">
                    <a:solidFill>
                      <a:srgbClr val="C00000"/>
                    </a:solidFill>
                  </a:defRPr>
                </a:lvl1pPr>
              </a:lstStyle>
              <a:p>
                <a:pPr/>
                <a:r>
                  <a:t>Communicate Results</a:t>
                </a:r>
              </a:p>
            </p:txBody>
          </p:sp>
        </p:grpSp>
      </p:grpSp>
      <p:sp>
        <p:nvSpPr>
          <p:cNvPr id="145" name="Right Arrow 37"/>
          <p:cNvSpPr/>
          <p:nvPr/>
        </p:nvSpPr>
        <p:spPr>
          <a:xfrm rot="1985656">
            <a:off x="3678897" y="2341623"/>
            <a:ext cx="714319"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146" name="Right Arrow 38"/>
          <p:cNvSpPr/>
          <p:nvPr/>
        </p:nvSpPr>
        <p:spPr>
          <a:xfrm rot="5400000">
            <a:off x="4387062" y="3865164"/>
            <a:ext cx="444012"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147" name="Right Arrow 52"/>
          <p:cNvSpPr/>
          <p:nvPr/>
        </p:nvSpPr>
        <p:spPr>
          <a:xfrm rot="8852491">
            <a:off x="3718588" y="5425268"/>
            <a:ext cx="714319"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148" name="Right Arrow 53"/>
          <p:cNvSpPr/>
          <p:nvPr/>
        </p:nvSpPr>
        <p:spPr>
          <a:xfrm rot="13146229">
            <a:off x="1401874" y="5413456"/>
            <a:ext cx="714319"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149" name="Right Arrow 54"/>
          <p:cNvSpPr/>
          <p:nvPr/>
        </p:nvSpPr>
        <p:spPr>
          <a:xfrm rot="16200000">
            <a:off x="1050138" y="3844893"/>
            <a:ext cx="444012" cy="333376"/>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sp>
        <p:nvSpPr>
          <p:cNvPr id="150" name="Right Arrow 55"/>
          <p:cNvSpPr/>
          <p:nvPr/>
        </p:nvSpPr>
        <p:spPr>
          <a:xfrm rot="19691234">
            <a:off x="1292181" y="2276940"/>
            <a:ext cx="714318" cy="333375"/>
          </a:xfrm>
          <a:prstGeom prst="rightArrow">
            <a:avLst>
              <a:gd name="adj1" fmla="val 50000"/>
              <a:gd name="adj2" fmla="val 50000"/>
            </a:avLst>
          </a:prstGeom>
          <a:solidFill>
            <a:srgbClr val="FFFFFF"/>
          </a:solidFill>
          <a:ln w="15875">
            <a:solidFill>
              <a:srgbClr val="000000"/>
            </a:solidFill>
          </a:ln>
        </p:spPr>
        <p:txBody>
          <a:bodyPr lIns="45719" rIns="45719" anchor="ctr"/>
          <a:lstStyle/>
          <a:p>
            <a:pPr algn="ctr"/>
          </a:p>
        </p:txBody>
      </p:sp>
      <p:grpSp>
        <p:nvGrpSpPr>
          <p:cNvPr id="155" name="Flowchart: Magnetic Disk 56"/>
          <p:cNvGrpSpPr/>
          <p:nvPr/>
        </p:nvGrpSpPr>
        <p:grpSpPr>
          <a:xfrm>
            <a:off x="5639341" y="2776927"/>
            <a:ext cx="6053071" cy="996585"/>
            <a:chOff x="0" y="0"/>
            <a:chExt cx="6053070" cy="996584"/>
          </a:xfrm>
        </p:grpSpPr>
        <p:grpSp>
          <p:nvGrpSpPr>
            <p:cNvPr id="153" name="Group"/>
            <p:cNvGrpSpPr/>
            <p:nvPr/>
          </p:nvGrpSpPr>
          <p:grpSpPr>
            <a:xfrm>
              <a:off x="-1" y="-1"/>
              <a:ext cx="6053072" cy="996586"/>
              <a:chOff x="0" y="0"/>
              <a:chExt cx="6053070" cy="996584"/>
            </a:xfrm>
          </p:grpSpPr>
          <p:sp>
            <p:nvSpPr>
              <p:cNvPr id="151" name="Shape"/>
              <p:cNvSpPr/>
              <p:nvPr/>
            </p:nvSpPr>
            <p:spPr>
              <a:xfrm>
                <a:off x="-1" y="-1"/>
                <a:ext cx="6053072" cy="996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a:solidFill>
                      <a:srgbClr val="3A5B63"/>
                    </a:solidFill>
                    <a:effectLst>
                      <a:outerShdw sx="100000" sy="100000" kx="0" ky="0" algn="b" rotWithShape="0" blurRad="38100" dist="19050" dir="2700000">
                        <a:srgbClr val="000000">
                          <a:alpha val="40000"/>
                        </a:srgbClr>
                      </a:outerShdw>
                    </a:effectLst>
                  </a:defRPr>
                </a:pPr>
              </a:p>
            </p:txBody>
          </p:sp>
          <p:sp>
            <p:nvSpPr>
              <p:cNvPr id="152" name="Shape"/>
              <p:cNvSpPr/>
              <p:nvPr/>
            </p:nvSpPr>
            <p:spPr>
              <a:xfrm>
                <a:off x="-1" y="-1"/>
                <a:ext cx="6053072" cy="99658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5875" cap="flat">
                <a:solidFill>
                  <a:schemeClr val="accent6"/>
                </a:solidFill>
                <a:prstDash val="solid"/>
                <a:round/>
              </a:ln>
              <a:effectLst/>
            </p:spPr>
            <p:txBody>
              <a:bodyPr wrap="square" lIns="45719" tIns="45719" rIns="45719" bIns="45719" numCol="1" anchor="ctr">
                <a:noAutofit/>
              </a:bodyPr>
              <a:lstStyle/>
              <a:p>
                <a:pPr algn="ctr">
                  <a:defRPr>
                    <a:solidFill>
                      <a:srgbClr val="3A5B63"/>
                    </a:solidFill>
                    <a:effectLst>
                      <a:outerShdw sx="100000" sy="100000" kx="0" ky="0" algn="b" rotWithShape="0" blurRad="38100" dist="19050" dir="2700000">
                        <a:srgbClr val="000000">
                          <a:alpha val="40000"/>
                        </a:srgbClr>
                      </a:outerShdw>
                    </a:effectLst>
                  </a:defRPr>
                </a:pPr>
              </a:p>
            </p:txBody>
          </p:sp>
        </p:grpSp>
        <p:sp>
          <p:nvSpPr>
            <p:cNvPr id="154" name="ONE STOP SOLUTION OF ALL THESE OPERATIONS"/>
            <p:cNvSpPr txBox="1"/>
            <p:nvPr/>
          </p:nvSpPr>
          <p:spPr>
            <a:xfrm>
              <a:off x="53657" y="414797"/>
              <a:ext cx="5945756" cy="33308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a:solidFill>
                    <a:srgbClr val="3A5B63"/>
                  </a:solidFill>
                  <a:effectLst>
                    <a:outerShdw sx="100000" sy="100000" kx="0" ky="0" algn="b" rotWithShape="0" blurRad="38100" dist="19050" dir="2700000">
                      <a:srgbClr val="000000">
                        <a:alpha val="40000"/>
                      </a:srgbClr>
                    </a:outerShdw>
                  </a:effectLst>
                </a:defRPr>
              </a:lvl1pPr>
            </a:lstStyle>
            <a:p>
              <a:pPr/>
              <a:r>
                <a:t>ONE STOP SOLUTION OF ALL THESE OPERATIONS</a:t>
              </a:r>
            </a:p>
          </p:txBody>
        </p:sp>
      </p:grpSp>
      <p:sp>
        <p:nvSpPr>
          <p:cNvPr id="156" name="Chevron 59"/>
          <p:cNvSpPr/>
          <p:nvPr/>
        </p:nvSpPr>
        <p:spPr>
          <a:xfrm rot="5400000">
            <a:off x="8049297" y="3992452"/>
            <a:ext cx="1068948" cy="884123"/>
          </a:xfrm>
          <a:prstGeom prst="chevron">
            <a:avLst>
              <a:gd name="adj" fmla="val 50000"/>
            </a:avLst>
          </a:prstGeom>
          <a:solidFill>
            <a:schemeClr val="accent1"/>
          </a:solidFill>
          <a:ln w="15875">
            <a:solidFill>
              <a:srgbClr val="266C88"/>
            </a:solidFill>
          </a:ln>
        </p:spPr>
        <p:txBody>
          <a:bodyPr lIns="45719" rIns="45719" anchor="ctr"/>
          <a:lstStyle/>
          <a:p>
            <a:pPr algn="ctr"/>
          </a:p>
        </p:txBody>
      </p:sp>
      <p:grpSp>
        <p:nvGrpSpPr>
          <p:cNvPr id="161" name="Flowchart: Magnetic Disk 60"/>
          <p:cNvGrpSpPr/>
          <p:nvPr/>
        </p:nvGrpSpPr>
        <p:grpSpPr>
          <a:xfrm>
            <a:off x="7017381" y="5108395"/>
            <a:ext cx="3195567" cy="795181"/>
            <a:chOff x="0" y="0"/>
            <a:chExt cx="3195565" cy="795179"/>
          </a:xfrm>
        </p:grpSpPr>
        <p:grpSp>
          <p:nvGrpSpPr>
            <p:cNvPr id="159" name="Group"/>
            <p:cNvGrpSpPr/>
            <p:nvPr/>
          </p:nvGrpSpPr>
          <p:grpSpPr>
            <a:xfrm>
              <a:off x="0" y="0"/>
              <a:ext cx="3195567" cy="795181"/>
              <a:chOff x="0" y="0"/>
              <a:chExt cx="3195565" cy="795179"/>
            </a:xfrm>
          </p:grpSpPr>
          <p:sp>
            <p:nvSpPr>
              <p:cNvPr id="157" name="Shape"/>
              <p:cNvSpPr/>
              <p:nvPr/>
            </p:nvSpPr>
            <p:spPr>
              <a:xfrm>
                <a:off x="0" y="0"/>
                <a:ext cx="3195567" cy="79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400">
                    <a:solidFill>
                      <a:srgbClr val="3A5B63"/>
                    </a:solidFill>
                    <a:effectLst>
                      <a:outerShdw sx="100000" sy="100000" kx="0" ky="0" algn="b" rotWithShape="0" blurRad="38100" dist="19050" dir="2700000">
                        <a:srgbClr val="000000">
                          <a:alpha val="40000"/>
                        </a:srgbClr>
                      </a:outerShdw>
                    </a:effectLst>
                  </a:defRPr>
                </a:pPr>
              </a:p>
            </p:txBody>
          </p:sp>
          <p:sp>
            <p:nvSpPr>
              <p:cNvPr id="158" name="Shape"/>
              <p:cNvSpPr/>
              <p:nvPr/>
            </p:nvSpPr>
            <p:spPr>
              <a:xfrm>
                <a:off x="0" y="0"/>
                <a:ext cx="3195567" cy="79518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5875" cap="flat">
                <a:solidFill>
                  <a:schemeClr val="accent6"/>
                </a:solidFill>
                <a:prstDash val="solid"/>
                <a:round/>
              </a:ln>
              <a:effectLst/>
            </p:spPr>
            <p:txBody>
              <a:bodyPr wrap="square" lIns="45719" tIns="45719" rIns="45719" bIns="45719" numCol="1" anchor="ctr">
                <a:noAutofit/>
              </a:bodyPr>
              <a:lstStyle/>
              <a:p>
                <a:pPr algn="ctr">
                  <a:defRPr sz="2400">
                    <a:solidFill>
                      <a:srgbClr val="3A5B63"/>
                    </a:solidFill>
                    <a:effectLst>
                      <a:outerShdw sx="100000" sy="100000" kx="0" ky="0" algn="b" rotWithShape="0" blurRad="38100" dist="19050" dir="2700000">
                        <a:srgbClr val="000000">
                          <a:alpha val="40000"/>
                        </a:srgbClr>
                      </a:outerShdw>
                    </a:effectLst>
                  </a:defRPr>
                </a:pPr>
              </a:p>
            </p:txBody>
          </p:sp>
        </p:grpSp>
        <p:sp>
          <p:nvSpPr>
            <p:cNvPr id="160" name="DATA SCIENTIST"/>
            <p:cNvSpPr txBox="1"/>
            <p:nvPr/>
          </p:nvSpPr>
          <p:spPr>
            <a:xfrm>
              <a:off x="53657" y="267620"/>
              <a:ext cx="3088252" cy="39247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400">
                  <a:solidFill>
                    <a:srgbClr val="3A5B63"/>
                  </a:solidFill>
                  <a:effectLst>
                    <a:outerShdw sx="100000" sy="100000" kx="0" ky="0" algn="b" rotWithShape="0" blurRad="38100" dist="19050" dir="2700000">
                      <a:srgbClr val="000000">
                        <a:alpha val="40000"/>
                      </a:srgbClr>
                    </a:outerShdw>
                  </a:effectLst>
                </a:defRPr>
              </a:lvl1pPr>
            </a:lstStyle>
            <a:p>
              <a:pPr/>
              <a:r>
                <a:t>DATA SCIENTIST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25"/>
                                        </p:tgtEl>
                                        <p:attrNameLst>
                                          <p:attrName>style.visibility</p:attrName>
                                        </p:attrNameLst>
                                      </p:cBhvr>
                                      <p:to>
                                        <p:strVal val="visible"/>
                                      </p:to>
                                    </p:set>
                                    <p:anim calcmode="lin" valueType="num">
                                      <p:cBhvr>
                                        <p:cTn id="7" dur="1000" fill="hold"/>
                                        <p:tgtEl>
                                          <p:spTgt spid="125"/>
                                        </p:tgtEl>
                                        <p:attrNameLst>
                                          <p:attrName>ppt_w</p:attrName>
                                        </p:attrNameLst>
                                      </p:cBhvr>
                                      <p:tavLst>
                                        <p:tav tm="0">
                                          <p:val>
                                            <p:strVal val="4*#ppt_w"/>
                                          </p:val>
                                        </p:tav>
                                        <p:tav tm="100000">
                                          <p:val>
                                            <p:strVal val="#ppt_w"/>
                                          </p:val>
                                        </p:tav>
                                      </p:tavLst>
                                    </p:anim>
                                    <p:anim calcmode="lin" valueType="num">
                                      <p:cBhvr>
                                        <p:cTn id="8" dur="1000" fill="hold"/>
                                        <p:tgtEl>
                                          <p:spTgt spid="125"/>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144"/>
                                        </p:tgtEl>
                                        <p:attrNameLst>
                                          <p:attrName>style.visibility</p:attrName>
                                        </p:attrNameLst>
                                      </p:cBhvr>
                                      <p:to>
                                        <p:strVal val="visible"/>
                                      </p:to>
                                    </p:set>
                                    <p:animEffect filter="fade" transition="in">
                                      <p:cBhvr>
                                        <p:cTn id="13" dur="3000"/>
                                        <p:tgtEl>
                                          <p:spTgt spid="144"/>
                                        </p:tgtEl>
                                      </p:cBhvr>
                                    </p:animEffect>
                                  </p:childTnLst>
                                </p:cTn>
                              </p:par>
                            </p:childTnLst>
                          </p:cTn>
                        </p:par>
                        <p:par>
                          <p:cTn id="14" fill="hold">
                            <p:stCondLst>
                              <p:cond delay="3000"/>
                            </p:stCondLst>
                            <p:childTnLst>
                              <p:par>
                                <p:cTn id="15" presetClass="entr" nodeType="afterEffect" presetID="10" grpId="3" fill="hold">
                                  <p:stCondLst>
                                    <p:cond delay="0"/>
                                  </p:stCondLst>
                                  <p:iterate type="el" backwards="0">
                                    <p:tmAbs val="0"/>
                                  </p:iterate>
                                  <p:childTnLst>
                                    <p:set>
                                      <p:cBhvr>
                                        <p:cTn id="16" fill="hold"/>
                                        <p:tgtEl>
                                          <p:spTgt spid="145"/>
                                        </p:tgtEl>
                                        <p:attrNameLst>
                                          <p:attrName>style.visibility</p:attrName>
                                        </p:attrNameLst>
                                      </p:cBhvr>
                                      <p:to>
                                        <p:strVal val="visible"/>
                                      </p:to>
                                    </p:set>
                                    <p:animEffect filter="fade" transition="in">
                                      <p:cBhvr>
                                        <p:cTn id="17" dur="250"/>
                                        <p:tgtEl>
                                          <p:spTgt spid="145"/>
                                        </p:tgtEl>
                                      </p:cBhvr>
                                    </p:animEffect>
                                  </p:childTnLst>
                                </p:cTn>
                              </p:par>
                            </p:childTnLst>
                          </p:cTn>
                        </p:par>
                        <p:par>
                          <p:cTn id="18" fill="hold">
                            <p:stCondLst>
                              <p:cond delay="3250"/>
                            </p:stCondLst>
                            <p:childTnLst>
                              <p:par>
                                <p:cTn id="19" presetClass="entr" nodeType="afterEffect" presetID="10" grpId="4" fill="hold">
                                  <p:stCondLst>
                                    <p:cond delay="0"/>
                                  </p:stCondLst>
                                  <p:iterate type="el" backwards="0">
                                    <p:tmAbs val="0"/>
                                  </p:iterate>
                                  <p:childTnLst>
                                    <p:set>
                                      <p:cBhvr>
                                        <p:cTn id="20" fill="hold"/>
                                        <p:tgtEl>
                                          <p:spTgt spid="146"/>
                                        </p:tgtEl>
                                        <p:attrNameLst>
                                          <p:attrName>style.visibility</p:attrName>
                                        </p:attrNameLst>
                                      </p:cBhvr>
                                      <p:to>
                                        <p:strVal val="visible"/>
                                      </p:to>
                                    </p:set>
                                    <p:animEffect filter="fade" transition="in">
                                      <p:cBhvr>
                                        <p:cTn id="21" dur="250"/>
                                        <p:tgtEl>
                                          <p:spTgt spid="146"/>
                                        </p:tgtEl>
                                      </p:cBhvr>
                                    </p:animEffect>
                                  </p:childTnLst>
                                </p:cTn>
                              </p:par>
                            </p:childTnLst>
                          </p:cTn>
                        </p:par>
                        <p:par>
                          <p:cTn id="22" fill="hold">
                            <p:stCondLst>
                              <p:cond delay="3500"/>
                            </p:stCondLst>
                            <p:childTnLst>
                              <p:par>
                                <p:cTn id="23" presetClass="entr" nodeType="afterEffect" presetID="10" grpId="5" fill="hold">
                                  <p:stCondLst>
                                    <p:cond delay="0"/>
                                  </p:stCondLst>
                                  <p:iterate type="el" backwards="0">
                                    <p:tmAbs val="0"/>
                                  </p:iterate>
                                  <p:childTnLst>
                                    <p:set>
                                      <p:cBhvr>
                                        <p:cTn id="24" fill="hold"/>
                                        <p:tgtEl>
                                          <p:spTgt spid="147"/>
                                        </p:tgtEl>
                                        <p:attrNameLst>
                                          <p:attrName>style.visibility</p:attrName>
                                        </p:attrNameLst>
                                      </p:cBhvr>
                                      <p:to>
                                        <p:strVal val="visible"/>
                                      </p:to>
                                    </p:set>
                                    <p:animEffect filter="fade" transition="in">
                                      <p:cBhvr>
                                        <p:cTn id="25" dur="250"/>
                                        <p:tgtEl>
                                          <p:spTgt spid="147"/>
                                        </p:tgtEl>
                                      </p:cBhvr>
                                    </p:animEffect>
                                  </p:childTnLst>
                                </p:cTn>
                              </p:par>
                            </p:childTnLst>
                          </p:cTn>
                        </p:par>
                        <p:par>
                          <p:cTn id="26" fill="hold">
                            <p:stCondLst>
                              <p:cond delay="3750"/>
                            </p:stCondLst>
                            <p:childTnLst>
                              <p:par>
                                <p:cTn id="27" presetClass="entr" nodeType="afterEffect" presetID="10" grpId="6" fill="hold">
                                  <p:stCondLst>
                                    <p:cond delay="0"/>
                                  </p:stCondLst>
                                  <p:iterate type="el" backwards="0">
                                    <p:tmAbs val="0"/>
                                  </p:iterate>
                                  <p:childTnLst>
                                    <p:set>
                                      <p:cBhvr>
                                        <p:cTn id="28" fill="hold"/>
                                        <p:tgtEl>
                                          <p:spTgt spid="148"/>
                                        </p:tgtEl>
                                        <p:attrNameLst>
                                          <p:attrName>style.visibility</p:attrName>
                                        </p:attrNameLst>
                                      </p:cBhvr>
                                      <p:to>
                                        <p:strVal val="visible"/>
                                      </p:to>
                                    </p:set>
                                    <p:animEffect filter="fade" transition="in">
                                      <p:cBhvr>
                                        <p:cTn id="29" dur="250"/>
                                        <p:tgtEl>
                                          <p:spTgt spid="148"/>
                                        </p:tgtEl>
                                      </p:cBhvr>
                                    </p:animEffect>
                                  </p:childTnLst>
                                </p:cTn>
                              </p:par>
                            </p:childTnLst>
                          </p:cTn>
                        </p:par>
                        <p:par>
                          <p:cTn id="30" fill="hold">
                            <p:stCondLst>
                              <p:cond delay="4000"/>
                            </p:stCondLst>
                            <p:childTnLst>
                              <p:par>
                                <p:cTn id="31" presetClass="entr" nodeType="afterEffect" presetID="10" grpId="7" fill="hold">
                                  <p:stCondLst>
                                    <p:cond delay="0"/>
                                  </p:stCondLst>
                                  <p:iterate type="el" backwards="0">
                                    <p:tmAbs val="0"/>
                                  </p:iterate>
                                  <p:childTnLst>
                                    <p:set>
                                      <p:cBhvr>
                                        <p:cTn id="32" fill="hold"/>
                                        <p:tgtEl>
                                          <p:spTgt spid="149"/>
                                        </p:tgtEl>
                                        <p:attrNameLst>
                                          <p:attrName>style.visibility</p:attrName>
                                        </p:attrNameLst>
                                      </p:cBhvr>
                                      <p:to>
                                        <p:strVal val="visible"/>
                                      </p:to>
                                    </p:set>
                                    <p:animEffect filter="fade" transition="in">
                                      <p:cBhvr>
                                        <p:cTn id="33" dur="250"/>
                                        <p:tgtEl>
                                          <p:spTgt spid="149"/>
                                        </p:tgtEl>
                                      </p:cBhvr>
                                    </p:animEffect>
                                  </p:childTnLst>
                                </p:cTn>
                              </p:par>
                            </p:childTnLst>
                          </p:cTn>
                        </p:par>
                        <p:par>
                          <p:cTn id="34" fill="hold">
                            <p:stCondLst>
                              <p:cond delay="4250"/>
                            </p:stCondLst>
                            <p:childTnLst>
                              <p:par>
                                <p:cTn id="35" presetClass="entr" nodeType="afterEffect" presetID="10" grpId="8" fill="hold">
                                  <p:stCondLst>
                                    <p:cond delay="0"/>
                                  </p:stCondLst>
                                  <p:iterate type="el" backwards="0">
                                    <p:tmAbs val="0"/>
                                  </p:iterate>
                                  <p:childTnLst>
                                    <p:set>
                                      <p:cBhvr>
                                        <p:cTn id="36" fill="hold"/>
                                        <p:tgtEl>
                                          <p:spTgt spid="150"/>
                                        </p:tgtEl>
                                        <p:attrNameLst>
                                          <p:attrName>style.visibility</p:attrName>
                                        </p:attrNameLst>
                                      </p:cBhvr>
                                      <p:to>
                                        <p:strVal val="visible"/>
                                      </p:to>
                                    </p:set>
                                    <p:animEffect filter="fade" transition="in">
                                      <p:cBhvr>
                                        <p:cTn id="37" dur="250"/>
                                        <p:tgtEl>
                                          <p:spTgt spid="150"/>
                                        </p:tgtEl>
                                      </p:cBhvr>
                                    </p:animEffect>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4" presetID="22" grpId="9" fill="hold">
                                  <p:stCondLst>
                                    <p:cond delay="0"/>
                                  </p:stCondLst>
                                  <p:iterate type="el" backwards="0">
                                    <p:tmAbs val="0"/>
                                  </p:iterate>
                                  <p:childTnLst>
                                    <p:set>
                                      <p:cBhvr>
                                        <p:cTn id="41" fill="hold"/>
                                        <p:tgtEl>
                                          <p:spTgt spid="155"/>
                                        </p:tgtEl>
                                        <p:attrNameLst>
                                          <p:attrName>style.visibility</p:attrName>
                                        </p:attrNameLst>
                                      </p:cBhvr>
                                      <p:to>
                                        <p:strVal val="visible"/>
                                      </p:to>
                                    </p:set>
                                    <p:animEffect filter="wipe(down)" transition="in">
                                      <p:cBhvr>
                                        <p:cTn id="42" dur="500"/>
                                        <p:tgtEl>
                                          <p:spTgt spid="155"/>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0" fill="hold">
                                  <p:stCondLst>
                                    <p:cond delay="0"/>
                                  </p:stCondLst>
                                  <p:iterate type="el" backwards="0">
                                    <p:tmAbs val="0"/>
                                  </p:iterate>
                                  <p:childTnLst>
                                    <p:set>
                                      <p:cBhvr>
                                        <p:cTn id="46" fill="hold"/>
                                        <p:tgtEl>
                                          <p:spTgt spid="156"/>
                                        </p:tgtEl>
                                        <p:attrNameLst>
                                          <p:attrName>style.visibility</p:attrName>
                                        </p:attrNameLst>
                                      </p:cBhvr>
                                      <p:to>
                                        <p:strVal val="visible"/>
                                      </p:to>
                                    </p:set>
                                    <p:anim calcmode="lin" valueType="num">
                                      <p:cBhvr>
                                        <p:cTn id="47" dur="500" fill="hold"/>
                                        <p:tgtEl>
                                          <p:spTgt spid="156"/>
                                        </p:tgtEl>
                                        <p:attrNameLst>
                                          <p:attrName>ppt_x</p:attrName>
                                        </p:attrNameLst>
                                      </p:cBhvr>
                                      <p:tavLst>
                                        <p:tav tm="0">
                                          <p:val>
                                            <p:strVal val="#ppt_x"/>
                                          </p:val>
                                        </p:tav>
                                        <p:tav tm="100000">
                                          <p:val>
                                            <p:strVal val="#ppt_x"/>
                                          </p:val>
                                        </p:tav>
                                      </p:tavLst>
                                    </p:anim>
                                    <p:anim calcmode="lin" valueType="num">
                                      <p:cBhvr>
                                        <p:cTn id="48" dur="500" fill="hold"/>
                                        <p:tgtEl>
                                          <p:spTgt spid="156"/>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Class="entr" nodeType="clickEffect" presetSubtype="8" presetID="22" grpId="11" fill="hold">
                                  <p:stCondLst>
                                    <p:cond delay="0"/>
                                  </p:stCondLst>
                                  <p:iterate type="el" backwards="0">
                                    <p:tmAbs val="0"/>
                                  </p:iterate>
                                  <p:childTnLst>
                                    <p:set>
                                      <p:cBhvr>
                                        <p:cTn id="52" fill="hold"/>
                                        <p:tgtEl>
                                          <p:spTgt spid="161"/>
                                        </p:tgtEl>
                                        <p:attrNameLst>
                                          <p:attrName>style.visibility</p:attrName>
                                        </p:attrNameLst>
                                      </p:cBhvr>
                                      <p:to>
                                        <p:strVal val="visible"/>
                                      </p:to>
                                    </p:set>
                                    <p:animEffect filter="wipe(left)" transition="in">
                                      <p:cBhvr>
                                        <p:cTn id="53" dur="5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4" grpId="2"/>
      <p:bldP build="whole" bldLvl="1" animBg="1" rev="0" advAuto="0" spid="161" grpId="11"/>
      <p:bldP build="whole" bldLvl="1" animBg="1" rev="0" advAuto="0" spid="147" grpId="5"/>
      <p:bldP build="whole" bldLvl="1" animBg="1" rev="0" advAuto="0" spid="150" grpId="8"/>
      <p:bldP build="whole" bldLvl="1" animBg="1" rev="0" advAuto="0" spid="125" grpId="1"/>
      <p:bldP build="whole" bldLvl="1" animBg="1" rev="0" advAuto="0" spid="149" grpId="7"/>
      <p:bldP build="whole" bldLvl="1" animBg="1" rev="0" advAuto="0" spid="146" grpId="4"/>
      <p:bldP build="whole" bldLvl="1" animBg="1" rev="0" advAuto="0" spid="155" grpId="9"/>
      <p:bldP build="whole" bldLvl="1" animBg="1" rev="0" advAuto="0" spid="156" grpId="10"/>
      <p:bldP build="whole" bldLvl="1" animBg="1" rev="0" advAuto="0" spid="145" grpId="3"/>
      <p:bldP build="whole" bldLvl="1" animBg="1" rev="0" advAuto="0" spid="148" grpId="6"/>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xfrm>
            <a:off x="590167" y="353986"/>
            <a:ext cx="9613863" cy="1080938"/>
          </a:xfrm>
          <a:prstGeom prst="rect">
            <a:avLst/>
          </a:prstGeom>
        </p:spPr>
        <p:txBody>
          <a:bodyPr/>
          <a:lstStyle>
            <a:lvl1pPr>
              <a:defRPr spc="-100" sz="4000"/>
            </a:lvl1pPr>
          </a:lstStyle>
          <a:p>
            <a:pPr/>
            <a:r>
              <a:t>Data Manipulation</a:t>
            </a:r>
          </a:p>
        </p:txBody>
      </p:sp>
      <p:grpSp>
        <p:nvGrpSpPr>
          <p:cNvPr id="169" name="Horizontal Scroll 7"/>
          <p:cNvGrpSpPr/>
          <p:nvPr/>
        </p:nvGrpSpPr>
        <p:grpSpPr>
          <a:xfrm>
            <a:off x="1437875" y="2421226"/>
            <a:ext cx="9118245" cy="1339405"/>
            <a:chOff x="-1" y="0"/>
            <a:chExt cx="9118243" cy="1339404"/>
          </a:xfrm>
        </p:grpSpPr>
        <p:grpSp>
          <p:nvGrpSpPr>
            <p:cNvPr id="167" name="Group"/>
            <p:cNvGrpSpPr/>
            <p:nvPr/>
          </p:nvGrpSpPr>
          <p:grpSpPr>
            <a:xfrm>
              <a:off x="-2" y="-1"/>
              <a:ext cx="9118245" cy="1339405"/>
              <a:chOff x="-1" y="0"/>
              <a:chExt cx="9118243" cy="1339404"/>
            </a:xfrm>
          </p:grpSpPr>
          <p:sp>
            <p:nvSpPr>
              <p:cNvPr id="164" name="Shape"/>
              <p:cNvSpPr/>
              <p:nvPr/>
            </p:nvSpPr>
            <p:spPr>
              <a:xfrm>
                <a:off x="-1" y="-1"/>
                <a:ext cx="9118243" cy="1339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511" y="0"/>
                      <a:pt x="21402" y="0"/>
                    </a:cubicBezTo>
                    <a:cubicBezTo>
                      <a:pt x="21292" y="0"/>
                      <a:pt x="21203" y="604"/>
                      <a:pt x="21203" y="1350"/>
                    </a:cubicBezTo>
                    <a:lnTo>
                      <a:pt x="21203" y="2700"/>
                    </a:lnTo>
                    <a:lnTo>
                      <a:pt x="198" y="2700"/>
                    </a:lnTo>
                    <a:cubicBezTo>
                      <a:pt x="89" y="2700"/>
                      <a:pt x="0" y="3304"/>
                      <a:pt x="0" y="4050"/>
                    </a:cubicBezTo>
                    <a:lnTo>
                      <a:pt x="0" y="20250"/>
                    </a:lnTo>
                    <a:cubicBezTo>
                      <a:pt x="0" y="20996"/>
                      <a:pt x="89" y="21600"/>
                      <a:pt x="198" y="21600"/>
                    </a:cubicBezTo>
                    <a:cubicBezTo>
                      <a:pt x="308" y="21600"/>
                      <a:pt x="397" y="20996"/>
                      <a:pt x="397" y="20250"/>
                    </a:cubicBezTo>
                    <a:lnTo>
                      <a:pt x="397" y="18900"/>
                    </a:lnTo>
                    <a:lnTo>
                      <a:pt x="21402" y="18900"/>
                    </a:lnTo>
                    <a:cubicBezTo>
                      <a:pt x="21511" y="18900"/>
                      <a:pt x="21600" y="18296"/>
                      <a:pt x="21600" y="17550"/>
                    </a:cubicBezTo>
                    <a:close/>
                  </a:path>
                </a:pathLst>
              </a:custGeom>
              <a:solidFill>
                <a:srgbClr val="FFFFFF"/>
              </a:solidFill>
              <a:ln w="12700" cap="flat">
                <a:noFill/>
                <a:miter lim="400000"/>
              </a:ln>
              <a:effectLst/>
            </p:spPr>
            <p:txBody>
              <a:bodyPr wrap="square" lIns="45719" tIns="45719" rIns="45719" bIns="45719" numCol="1" anchor="ctr">
                <a:noAutofit/>
              </a:bodyPr>
              <a:lstStyle/>
              <a:p>
                <a:pPr algn="ctr">
                  <a:defRPr sz="2000"/>
                </a:pPr>
              </a:p>
            </p:txBody>
          </p:sp>
          <p:sp>
            <p:nvSpPr>
              <p:cNvPr id="165" name="Shape"/>
              <p:cNvSpPr/>
              <p:nvPr/>
            </p:nvSpPr>
            <p:spPr>
              <a:xfrm>
                <a:off x="83712" y="-2"/>
                <a:ext cx="9034529" cy="3348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11" y="21600"/>
                      <a:pt x="200" y="19182"/>
                      <a:pt x="200" y="16200"/>
                    </a:cubicBezTo>
                    <a:cubicBezTo>
                      <a:pt x="200" y="14709"/>
                      <a:pt x="155" y="13500"/>
                      <a:pt x="100" y="13500"/>
                    </a:cubicBezTo>
                    <a:cubicBezTo>
                      <a:pt x="45" y="13500"/>
                      <a:pt x="0" y="14709"/>
                      <a:pt x="0" y="16200"/>
                    </a:cubicBezTo>
                    <a:close/>
                    <a:moveTo>
                      <a:pt x="21400" y="10800"/>
                    </a:moveTo>
                    <a:cubicBezTo>
                      <a:pt x="21510" y="10800"/>
                      <a:pt x="21600" y="8382"/>
                      <a:pt x="21600" y="5400"/>
                    </a:cubicBezTo>
                    <a:cubicBezTo>
                      <a:pt x="21600" y="2418"/>
                      <a:pt x="21510" y="0"/>
                      <a:pt x="21400" y="0"/>
                    </a:cubicBezTo>
                    <a:cubicBezTo>
                      <a:pt x="21289" y="0"/>
                      <a:pt x="21200" y="2418"/>
                      <a:pt x="21200" y="5400"/>
                    </a:cubicBezTo>
                    <a:cubicBezTo>
                      <a:pt x="21200" y="6891"/>
                      <a:pt x="21245" y="8100"/>
                      <a:pt x="21300" y="8100"/>
                    </a:cubicBezTo>
                    <a:cubicBezTo>
                      <a:pt x="21355" y="8100"/>
                      <a:pt x="21400" y="6891"/>
                      <a:pt x="21400"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2000"/>
                </a:pPr>
              </a:p>
            </p:txBody>
          </p:sp>
          <p:sp>
            <p:nvSpPr>
              <p:cNvPr id="166" name="Shape"/>
              <p:cNvSpPr/>
              <p:nvPr/>
            </p:nvSpPr>
            <p:spPr>
              <a:xfrm>
                <a:off x="-2" y="-1"/>
                <a:ext cx="9118244" cy="1339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89" y="2700"/>
                      <a:pt x="198" y="2700"/>
                    </a:cubicBezTo>
                    <a:lnTo>
                      <a:pt x="21203" y="2700"/>
                    </a:lnTo>
                    <a:lnTo>
                      <a:pt x="21203" y="1350"/>
                    </a:lnTo>
                    <a:cubicBezTo>
                      <a:pt x="21203" y="604"/>
                      <a:pt x="21292" y="0"/>
                      <a:pt x="21402" y="0"/>
                    </a:cubicBezTo>
                    <a:cubicBezTo>
                      <a:pt x="21511" y="0"/>
                      <a:pt x="21600" y="604"/>
                      <a:pt x="21600" y="1350"/>
                    </a:cubicBezTo>
                    <a:lnTo>
                      <a:pt x="21600" y="17550"/>
                    </a:lnTo>
                    <a:cubicBezTo>
                      <a:pt x="21600" y="18296"/>
                      <a:pt x="21511" y="18900"/>
                      <a:pt x="21402" y="18900"/>
                    </a:cubicBezTo>
                    <a:lnTo>
                      <a:pt x="397" y="18900"/>
                    </a:lnTo>
                    <a:lnTo>
                      <a:pt x="397" y="20250"/>
                    </a:lnTo>
                    <a:cubicBezTo>
                      <a:pt x="397" y="20996"/>
                      <a:pt x="308" y="21600"/>
                      <a:pt x="198" y="21600"/>
                    </a:cubicBezTo>
                    <a:cubicBezTo>
                      <a:pt x="89" y="21600"/>
                      <a:pt x="0" y="20996"/>
                      <a:pt x="0" y="20250"/>
                    </a:cubicBezTo>
                    <a:close/>
                    <a:moveTo>
                      <a:pt x="21203" y="2700"/>
                    </a:moveTo>
                    <a:lnTo>
                      <a:pt x="21402" y="2700"/>
                    </a:lnTo>
                    <a:cubicBezTo>
                      <a:pt x="21511" y="2700"/>
                      <a:pt x="21600" y="2096"/>
                      <a:pt x="21600" y="1350"/>
                    </a:cubicBezTo>
                    <a:moveTo>
                      <a:pt x="21402" y="2700"/>
                    </a:moveTo>
                    <a:lnTo>
                      <a:pt x="21402" y="1350"/>
                    </a:lnTo>
                    <a:cubicBezTo>
                      <a:pt x="21402" y="1723"/>
                      <a:pt x="21357" y="2025"/>
                      <a:pt x="21303" y="2025"/>
                    </a:cubicBezTo>
                    <a:cubicBezTo>
                      <a:pt x="21248" y="2025"/>
                      <a:pt x="21203" y="1723"/>
                      <a:pt x="21203" y="1350"/>
                    </a:cubicBezTo>
                    <a:moveTo>
                      <a:pt x="198" y="5400"/>
                    </a:moveTo>
                    <a:lnTo>
                      <a:pt x="198" y="4050"/>
                    </a:lnTo>
                    <a:cubicBezTo>
                      <a:pt x="198" y="3677"/>
                      <a:pt x="243" y="3375"/>
                      <a:pt x="297" y="3375"/>
                    </a:cubicBezTo>
                    <a:cubicBezTo>
                      <a:pt x="352" y="3375"/>
                      <a:pt x="397" y="3677"/>
                      <a:pt x="397" y="4050"/>
                    </a:cubicBezTo>
                    <a:cubicBezTo>
                      <a:pt x="397" y="4796"/>
                      <a:pt x="308" y="5400"/>
                      <a:pt x="198" y="5400"/>
                    </a:cubicBezTo>
                    <a:cubicBezTo>
                      <a:pt x="89" y="5400"/>
                      <a:pt x="0" y="4796"/>
                      <a:pt x="0" y="4050"/>
                    </a:cubicBezTo>
                    <a:moveTo>
                      <a:pt x="397" y="4050"/>
                    </a:moveTo>
                    <a:lnTo>
                      <a:pt x="397" y="18900"/>
                    </a:lnTo>
                  </a:path>
                </a:pathLst>
              </a:custGeom>
              <a:noFill/>
              <a:ln w="15875" cap="flat">
                <a:solidFill>
                  <a:schemeClr val="accent5"/>
                </a:solidFill>
                <a:prstDash val="solid"/>
                <a:round/>
              </a:ln>
              <a:effectLst/>
            </p:spPr>
            <p:txBody>
              <a:bodyPr wrap="square" lIns="45719" tIns="45719" rIns="45719" bIns="45719" numCol="1" anchor="ctr">
                <a:noAutofit/>
              </a:bodyPr>
              <a:lstStyle/>
              <a:p>
                <a:pPr algn="ctr">
                  <a:defRPr sz="2000"/>
                </a:pPr>
              </a:p>
            </p:txBody>
          </p:sp>
        </p:grpSp>
        <p:sp>
          <p:nvSpPr>
            <p:cNvPr id="168" name="It helps us to extract, filter, and transform our data quickly and efficiently."/>
            <p:cNvSpPr txBox="1"/>
            <p:nvPr/>
          </p:nvSpPr>
          <p:spPr>
            <a:xfrm>
              <a:off x="221082" y="499610"/>
              <a:ext cx="8759789" cy="34018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000"/>
              </a:lvl1pPr>
            </a:lstStyle>
            <a:p>
              <a:pPr/>
              <a:r>
                <a:t> It helps us to extract, filter, and transform our data quickly and efficiently.</a:t>
              </a:r>
            </a:p>
          </p:txBody>
        </p:sp>
      </p:grpSp>
      <p:grpSp>
        <p:nvGrpSpPr>
          <p:cNvPr id="178" name="Diagram 11"/>
          <p:cNvGrpSpPr/>
          <p:nvPr/>
        </p:nvGrpSpPr>
        <p:grpSpPr>
          <a:xfrm>
            <a:off x="2543204" y="4374110"/>
            <a:ext cx="6504577" cy="1152612"/>
            <a:chOff x="0" y="0"/>
            <a:chExt cx="6504574" cy="1152611"/>
          </a:xfrm>
        </p:grpSpPr>
        <p:grpSp>
          <p:nvGrpSpPr>
            <p:cNvPr id="172" name="Group"/>
            <p:cNvGrpSpPr/>
            <p:nvPr/>
          </p:nvGrpSpPr>
          <p:grpSpPr>
            <a:xfrm>
              <a:off x="127850" y="83271"/>
              <a:ext cx="3068398" cy="1069341"/>
              <a:chOff x="0" y="0"/>
              <a:chExt cx="3068397" cy="1069339"/>
            </a:xfrm>
          </p:grpSpPr>
          <p:sp>
            <p:nvSpPr>
              <p:cNvPr id="170" name="Rectangle"/>
              <p:cNvSpPr/>
              <p:nvPr/>
            </p:nvSpPr>
            <p:spPr>
              <a:xfrm>
                <a:off x="0" y="55232"/>
                <a:ext cx="3068398" cy="958876"/>
              </a:xfrm>
              <a:prstGeom prst="rect">
                <a:avLst/>
              </a:prstGeom>
              <a:blipFill rotWithShape="1">
                <a:blip r:embed="rId2"/>
                <a:srcRect l="0" t="0" r="0" b="0"/>
                <a:tile tx="0" ty="0" sx="100000" sy="100000" flip="none" algn="tl"/>
              </a:blipFill>
              <a:ln w="12700" cap="flat">
                <a:solidFill>
                  <a:srgbClr val="000000"/>
                </a:solidFill>
                <a:prstDash val="solid"/>
                <a:round/>
              </a:ln>
              <a:effectLst/>
            </p:spPr>
            <p:txBody>
              <a:bodyPr wrap="square" lIns="45719" tIns="45719" rIns="45719" bIns="45719" numCol="1" anchor="ctr">
                <a:noAutofit/>
              </a:bodyPr>
              <a:lstStyle/>
              <a:p>
                <a:pPr defTabSz="2089150">
                  <a:lnSpc>
                    <a:spcPct val="90000"/>
                  </a:lnSpc>
                  <a:spcBef>
                    <a:spcPts val="700"/>
                  </a:spcBef>
                  <a:defRPr sz="4700">
                    <a:latin typeface="Berlin Sans FB"/>
                    <a:ea typeface="Berlin Sans FB"/>
                    <a:cs typeface="Berlin Sans FB"/>
                    <a:sym typeface="Berlin Sans FB"/>
                  </a:defRPr>
                </a:pPr>
              </a:p>
            </p:txBody>
          </p:sp>
          <p:sp>
            <p:nvSpPr>
              <p:cNvPr id="171" name="NumPy"/>
              <p:cNvSpPr txBox="1"/>
              <p:nvPr/>
            </p:nvSpPr>
            <p:spPr>
              <a:xfrm>
                <a:off x="470407" y="0"/>
                <a:ext cx="2597991" cy="1069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9070" tIns="179070" rIns="179070" bIns="179070" numCol="1" anchor="ctr">
                <a:spAutoFit/>
              </a:bodyPr>
              <a:lstStyle>
                <a:lvl1pPr defTabSz="2089150">
                  <a:lnSpc>
                    <a:spcPct val="90000"/>
                  </a:lnSpc>
                  <a:spcBef>
                    <a:spcPts val="1900"/>
                  </a:spcBef>
                  <a:defRPr sz="4700">
                    <a:latin typeface="Berlin Sans FB"/>
                    <a:ea typeface="Berlin Sans FB"/>
                    <a:cs typeface="Berlin Sans FB"/>
                    <a:sym typeface="Berlin Sans FB"/>
                  </a:defRPr>
                </a:lvl1pPr>
              </a:lstStyle>
              <a:p>
                <a:pPr/>
                <a:r>
                  <a:t>NumPy</a:t>
                </a:r>
              </a:p>
            </p:txBody>
          </p:sp>
        </p:grpSp>
        <p:sp>
          <p:nvSpPr>
            <p:cNvPr id="173" name="Rectangle"/>
            <p:cNvSpPr/>
            <p:nvPr/>
          </p:nvSpPr>
          <p:spPr>
            <a:xfrm>
              <a:off x="0" y="0"/>
              <a:ext cx="671212" cy="1006818"/>
            </a:xfrm>
            <a:prstGeom prst="rect">
              <a:avLst/>
            </a:prstGeom>
            <a:blipFill rotWithShape="1">
              <a:blip r:embed="rId3"/>
              <a:srcRect l="0" t="0" r="0" b="0"/>
              <a:stretch>
                <a:fillRect/>
              </a:stretch>
            </a:blipFill>
            <a:ln w="15875" cap="flat">
              <a:solidFill>
                <a:srgbClr val="000000"/>
              </a:solidFill>
              <a:prstDash val="solid"/>
              <a:round/>
            </a:ln>
            <a:effectLst/>
          </p:spPr>
          <p:txBody>
            <a:bodyPr wrap="square" lIns="45719" tIns="45719" rIns="45719" bIns="45719" numCol="1" anchor="t">
              <a:noAutofit/>
            </a:bodyPr>
            <a:lstStyle/>
            <a:p>
              <a:pPr/>
            </a:p>
          </p:txBody>
        </p:sp>
        <p:grpSp>
          <p:nvGrpSpPr>
            <p:cNvPr id="176" name="Group"/>
            <p:cNvGrpSpPr/>
            <p:nvPr/>
          </p:nvGrpSpPr>
          <p:grpSpPr>
            <a:xfrm>
              <a:off x="3438115" y="83227"/>
              <a:ext cx="3066460" cy="1069340"/>
              <a:chOff x="0" y="0"/>
              <a:chExt cx="3066458" cy="1069339"/>
            </a:xfrm>
          </p:grpSpPr>
          <p:sp>
            <p:nvSpPr>
              <p:cNvPr id="174" name="Rectangle"/>
              <p:cNvSpPr/>
              <p:nvPr/>
            </p:nvSpPr>
            <p:spPr>
              <a:xfrm>
                <a:off x="0" y="55536"/>
                <a:ext cx="3066459" cy="958268"/>
              </a:xfrm>
              <a:prstGeom prst="rect">
                <a:avLst/>
              </a:prstGeom>
              <a:blipFill rotWithShape="1">
                <a:blip r:embed="rId2"/>
                <a:srcRect l="0" t="0" r="0" b="0"/>
                <a:tile tx="0" ty="0" sx="100000" sy="100000" flip="none" algn="tl"/>
              </a:blipFill>
              <a:ln w="12700" cap="flat">
                <a:solidFill>
                  <a:srgbClr val="000000"/>
                </a:solidFill>
                <a:prstDash val="solid"/>
                <a:round/>
              </a:ln>
              <a:effectLst/>
            </p:spPr>
            <p:txBody>
              <a:bodyPr wrap="square" lIns="45719" tIns="45719" rIns="45719" bIns="45719" numCol="1" anchor="ctr">
                <a:noAutofit/>
              </a:bodyPr>
              <a:lstStyle/>
              <a:p>
                <a:pPr defTabSz="2089150">
                  <a:lnSpc>
                    <a:spcPct val="90000"/>
                  </a:lnSpc>
                  <a:spcBef>
                    <a:spcPts val="700"/>
                  </a:spcBef>
                  <a:defRPr sz="4700">
                    <a:latin typeface="Berlin Sans FB"/>
                    <a:ea typeface="Berlin Sans FB"/>
                    <a:cs typeface="Berlin Sans FB"/>
                    <a:sym typeface="Berlin Sans FB"/>
                  </a:defRPr>
                </a:pPr>
              </a:p>
            </p:txBody>
          </p:sp>
          <p:sp>
            <p:nvSpPr>
              <p:cNvPr id="175" name="Pandas"/>
              <p:cNvSpPr txBox="1"/>
              <p:nvPr/>
            </p:nvSpPr>
            <p:spPr>
              <a:xfrm>
                <a:off x="469996" y="0"/>
                <a:ext cx="2596463" cy="1069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79070" tIns="179070" rIns="179070" bIns="179070" numCol="1" anchor="ctr">
                <a:spAutoFit/>
              </a:bodyPr>
              <a:lstStyle>
                <a:lvl1pPr defTabSz="2089150">
                  <a:lnSpc>
                    <a:spcPct val="90000"/>
                  </a:lnSpc>
                  <a:spcBef>
                    <a:spcPts val="1900"/>
                  </a:spcBef>
                  <a:defRPr sz="4700">
                    <a:latin typeface="Berlin Sans FB"/>
                    <a:ea typeface="Berlin Sans FB"/>
                    <a:cs typeface="Berlin Sans FB"/>
                    <a:sym typeface="Berlin Sans FB"/>
                  </a:defRPr>
                </a:lvl1pPr>
              </a:lstStyle>
              <a:p>
                <a:pPr/>
                <a:r>
                  <a:t>Pandas</a:t>
                </a:r>
              </a:p>
            </p:txBody>
          </p:sp>
        </p:grpSp>
        <p:sp>
          <p:nvSpPr>
            <p:cNvPr id="177" name="Rectangle"/>
            <p:cNvSpPr/>
            <p:nvPr/>
          </p:nvSpPr>
          <p:spPr>
            <a:xfrm>
              <a:off x="3310346" y="347"/>
              <a:ext cx="670789" cy="1006183"/>
            </a:xfrm>
            <a:prstGeom prst="rect">
              <a:avLst/>
            </a:prstGeom>
            <a:blipFill rotWithShape="1">
              <a:blip r:embed="rId4"/>
              <a:srcRect l="0" t="0" r="0" b="0"/>
              <a:stretch>
                <a:fillRect/>
              </a:stretch>
            </a:blipFill>
            <a:ln w="15875" cap="flat">
              <a:solidFill>
                <a:srgbClr val="000000"/>
              </a:solidFill>
              <a:prstDash val="solid"/>
              <a:round/>
            </a:ln>
            <a:effectLst/>
          </p:spPr>
          <p:txBody>
            <a:bodyPr wrap="square" lIns="45719" tIns="45719" rIns="45719" bIns="45719" numCol="1" anchor="t">
              <a:noAutofit/>
            </a:bodyPr>
            <a:lstStyle/>
            <a:p>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63"/>
                                        </p:tgtEl>
                                        <p:attrNameLst>
                                          <p:attrName>style.visibility</p:attrName>
                                        </p:attrNameLst>
                                      </p:cBhvr>
                                      <p:to>
                                        <p:strVal val="visible"/>
                                      </p:to>
                                    </p:set>
                                    <p:anim calcmode="lin" valueType="num">
                                      <p:cBhvr>
                                        <p:cTn id="7" dur="1000" fill="hold"/>
                                        <p:tgtEl>
                                          <p:spTgt spid="163"/>
                                        </p:tgtEl>
                                        <p:attrNameLst>
                                          <p:attrName>ppt_w</p:attrName>
                                        </p:attrNameLst>
                                      </p:cBhvr>
                                      <p:tavLst>
                                        <p:tav tm="0">
                                          <p:val>
                                            <p:strVal val="4*#ppt_w"/>
                                          </p:val>
                                        </p:tav>
                                        <p:tav tm="100000">
                                          <p:val>
                                            <p:strVal val="#ppt_w"/>
                                          </p:val>
                                        </p:tav>
                                      </p:tavLst>
                                    </p:anim>
                                    <p:anim calcmode="lin" valueType="num">
                                      <p:cBhvr>
                                        <p:cTn id="8" dur="1000" fill="hold"/>
                                        <p:tgtEl>
                                          <p:spTgt spid="163"/>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169"/>
                                        </p:tgtEl>
                                        <p:attrNameLst>
                                          <p:attrName>style.visibility</p:attrName>
                                        </p:attrNameLst>
                                      </p:cBhvr>
                                      <p:to>
                                        <p:strVal val="visible"/>
                                      </p:to>
                                    </p:set>
                                    <p:animEffect filter="wipe(down)" transition="in">
                                      <p:cBhvr>
                                        <p:cTn id="13" dur="500"/>
                                        <p:tgtEl>
                                          <p:spTgt spid="169"/>
                                        </p:tgtEl>
                                      </p:cBhvr>
                                    </p:animEffect>
                                  </p:childTnLst>
                                </p:cTn>
                              </p:par>
                            </p:childTnLst>
                          </p:cTn>
                        </p:par>
                      </p:childTnLst>
                    </p:cTn>
                  </p:par>
                  <p:par>
                    <p:cTn id="14" fill="hold">
                      <p:stCondLst>
                        <p:cond delay="indefinite"/>
                      </p:stCondLst>
                      <p:childTnLst>
                        <p:par>
                          <p:cTn id="15" fill="hold">
                            <p:stCondLst>
                              <p:cond delay="0"/>
                            </p:stCondLst>
                            <p:childTnLst>
                              <p:par>
                                <p:cTn id="16" presetClass="entr" nodeType="clickEffect" presetID="10" grpId="3" fill="hold">
                                  <p:stCondLst>
                                    <p:cond delay="0"/>
                                  </p:stCondLst>
                                  <p:iterate type="el" backwards="0">
                                    <p:tmAbs val="0"/>
                                  </p:iterate>
                                  <p:childTnLst>
                                    <p:set>
                                      <p:cBhvr>
                                        <p:cTn id="17" fill="hold"/>
                                        <p:tgtEl>
                                          <p:spTgt spid="178"/>
                                        </p:tgtEl>
                                        <p:attrNameLst>
                                          <p:attrName>style.visibility</p:attrName>
                                        </p:attrNameLst>
                                      </p:cBhvr>
                                      <p:to>
                                        <p:strVal val="visible"/>
                                      </p:to>
                                    </p:set>
                                    <p:animEffect filter="fade" transition="in">
                                      <p:cBhvr>
                                        <p:cTn id="18" dur="500"/>
                                        <p:tgtEl>
                                          <p:spTgt spid="1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8" grpId="3"/>
      <p:bldP build="whole" bldLvl="1" animBg="1" rev="0" advAuto="0" spid="163" grpId="1"/>
      <p:bldP build="whole" bldLvl="1" animBg="1" rev="0" advAuto="0" spid="169" grpId="2"/>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Title 1"/>
          <p:cNvSpPr txBox="1"/>
          <p:nvPr>
            <p:ph type="title"/>
          </p:nvPr>
        </p:nvSpPr>
        <p:spPr>
          <a:xfrm>
            <a:off x="590167" y="379528"/>
            <a:ext cx="9613863" cy="1080938"/>
          </a:xfrm>
          <a:prstGeom prst="rect">
            <a:avLst/>
          </a:prstGeom>
        </p:spPr>
        <p:txBody>
          <a:bodyPr/>
          <a:lstStyle>
            <a:lvl1pPr>
              <a:defRPr spc="-100" sz="4000"/>
            </a:lvl1pPr>
          </a:lstStyle>
          <a:p>
            <a:pPr/>
            <a:r>
              <a:t>NumPy</a:t>
            </a:r>
          </a:p>
        </p:txBody>
      </p:sp>
      <p:grpSp>
        <p:nvGrpSpPr>
          <p:cNvPr id="186" name="Horizontal Scroll 16"/>
          <p:cNvGrpSpPr/>
          <p:nvPr/>
        </p:nvGrpSpPr>
        <p:grpSpPr>
          <a:xfrm>
            <a:off x="379823" y="1783626"/>
            <a:ext cx="11268227" cy="4234378"/>
            <a:chOff x="-1" y="0"/>
            <a:chExt cx="11268225" cy="4234377"/>
          </a:xfrm>
        </p:grpSpPr>
        <p:grpSp>
          <p:nvGrpSpPr>
            <p:cNvPr id="184" name="Group"/>
            <p:cNvGrpSpPr/>
            <p:nvPr/>
          </p:nvGrpSpPr>
          <p:grpSpPr>
            <a:xfrm>
              <a:off x="-2" y="-1"/>
              <a:ext cx="11268227" cy="4234379"/>
              <a:chOff x="-1" y="0"/>
              <a:chExt cx="11268225" cy="4234378"/>
            </a:xfrm>
          </p:grpSpPr>
          <p:sp>
            <p:nvSpPr>
              <p:cNvPr id="181" name="Shape"/>
              <p:cNvSpPr/>
              <p:nvPr/>
            </p:nvSpPr>
            <p:spPr>
              <a:xfrm>
                <a:off x="0" y="-1"/>
                <a:ext cx="11268225" cy="4234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373" y="0"/>
                      <a:pt x="21093" y="0"/>
                    </a:cubicBezTo>
                    <a:cubicBezTo>
                      <a:pt x="20813" y="0"/>
                      <a:pt x="20585" y="604"/>
                      <a:pt x="20585" y="1350"/>
                    </a:cubicBezTo>
                    <a:lnTo>
                      <a:pt x="20585" y="2700"/>
                    </a:lnTo>
                    <a:lnTo>
                      <a:pt x="507" y="2700"/>
                    </a:lnTo>
                    <a:cubicBezTo>
                      <a:pt x="227" y="2700"/>
                      <a:pt x="0" y="3304"/>
                      <a:pt x="0" y="4050"/>
                    </a:cubicBezTo>
                    <a:lnTo>
                      <a:pt x="0" y="20250"/>
                    </a:lnTo>
                    <a:cubicBezTo>
                      <a:pt x="0" y="20996"/>
                      <a:pt x="227" y="21600"/>
                      <a:pt x="507" y="21600"/>
                    </a:cubicBezTo>
                    <a:cubicBezTo>
                      <a:pt x="787" y="21600"/>
                      <a:pt x="1015" y="20996"/>
                      <a:pt x="1015" y="20250"/>
                    </a:cubicBezTo>
                    <a:lnTo>
                      <a:pt x="1015" y="18900"/>
                    </a:lnTo>
                    <a:lnTo>
                      <a:pt x="21093" y="18900"/>
                    </a:lnTo>
                    <a:cubicBezTo>
                      <a:pt x="21373" y="18900"/>
                      <a:pt x="21600" y="18296"/>
                      <a:pt x="21600" y="17550"/>
                    </a:cubicBezTo>
                    <a:close/>
                  </a:path>
                </a:pathLst>
              </a:custGeom>
              <a:solidFill>
                <a:srgbClr val="FFFFFF">
                  <a:alpha val="95000"/>
                </a:srgbClr>
              </a:solidFill>
              <a:ln w="12700" cap="flat">
                <a:noFill/>
                <a:miter lim="400000"/>
              </a:ln>
              <a:effectLst/>
            </p:spPr>
            <p:txBody>
              <a:bodyPr wrap="square" lIns="45719" tIns="45719" rIns="45719" bIns="45719" numCol="1" anchor="ctr">
                <a:noAutofit/>
              </a:bodyPr>
              <a:lstStyle/>
              <a:p>
                <a:pPr algn="ctr">
                  <a:defRPr sz="2000"/>
                </a:pPr>
              </a:p>
            </p:txBody>
          </p:sp>
          <p:sp>
            <p:nvSpPr>
              <p:cNvPr id="182" name="Shape"/>
              <p:cNvSpPr/>
              <p:nvPr/>
            </p:nvSpPr>
            <p:spPr>
              <a:xfrm>
                <a:off x="264649" y="-2"/>
                <a:ext cx="11003576" cy="1058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87" y="21600"/>
                      <a:pt x="520" y="19182"/>
                      <a:pt x="520" y="16200"/>
                    </a:cubicBezTo>
                    <a:cubicBezTo>
                      <a:pt x="520" y="14709"/>
                      <a:pt x="403" y="13500"/>
                      <a:pt x="260" y="13500"/>
                    </a:cubicBezTo>
                    <a:cubicBezTo>
                      <a:pt x="116" y="13500"/>
                      <a:pt x="0" y="14709"/>
                      <a:pt x="0" y="16200"/>
                    </a:cubicBezTo>
                    <a:close/>
                    <a:moveTo>
                      <a:pt x="21080" y="10800"/>
                    </a:moveTo>
                    <a:cubicBezTo>
                      <a:pt x="21367" y="10800"/>
                      <a:pt x="21600" y="8382"/>
                      <a:pt x="21600" y="5400"/>
                    </a:cubicBezTo>
                    <a:cubicBezTo>
                      <a:pt x="21600" y="2418"/>
                      <a:pt x="21367" y="0"/>
                      <a:pt x="21080" y="0"/>
                    </a:cubicBezTo>
                    <a:cubicBezTo>
                      <a:pt x="20794" y="0"/>
                      <a:pt x="20561" y="2418"/>
                      <a:pt x="20561" y="5400"/>
                    </a:cubicBezTo>
                    <a:cubicBezTo>
                      <a:pt x="20561" y="6891"/>
                      <a:pt x="20677" y="8100"/>
                      <a:pt x="20821" y="8100"/>
                    </a:cubicBezTo>
                    <a:cubicBezTo>
                      <a:pt x="20964" y="8100"/>
                      <a:pt x="21080" y="6891"/>
                      <a:pt x="21080"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lgn="ctr">
                  <a:defRPr sz="2000"/>
                </a:pPr>
              </a:p>
            </p:txBody>
          </p:sp>
          <p:sp>
            <p:nvSpPr>
              <p:cNvPr id="183" name="Shape"/>
              <p:cNvSpPr/>
              <p:nvPr/>
            </p:nvSpPr>
            <p:spPr>
              <a:xfrm>
                <a:off x="-2" y="-1"/>
                <a:ext cx="11268226" cy="4234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227" y="2700"/>
                      <a:pt x="507" y="2700"/>
                    </a:cubicBezTo>
                    <a:lnTo>
                      <a:pt x="20585" y="2700"/>
                    </a:lnTo>
                    <a:lnTo>
                      <a:pt x="20585" y="1350"/>
                    </a:lnTo>
                    <a:cubicBezTo>
                      <a:pt x="20585" y="604"/>
                      <a:pt x="20813" y="0"/>
                      <a:pt x="21093" y="0"/>
                    </a:cubicBezTo>
                    <a:cubicBezTo>
                      <a:pt x="21373" y="0"/>
                      <a:pt x="21600" y="604"/>
                      <a:pt x="21600" y="1350"/>
                    </a:cubicBezTo>
                    <a:lnTo>
                      <a:pt x="21600" y="17550"/>
                    </a:lnTo>
                    <a:cubicBezTo>
                      <a:pt x="21600" y="18296"/>
                      <a:pt x="21373" y="18900"/>
                      <a:pt x="21093" y="18900"/>
                    </a:cubicBezTo>
                    <a:lnTo>
                      <a:pt x="1015" y="18900"/>
                    </a:lnTo>
                    <a:lnTo>
                      <a:pt x="1015" y="20250"/>
                    </a:lnTo>
                    <a:cubicBezTo>
                      <a:pt x="1015" y="20996"/>
                      <a:pt x="787" y="21600"/>
                      <a:pt x="507" y="21600"/>
                    </a:cubicBezTo>
                    <a:cubicBezTo>
                      <a:pt x="227" y="21600"/>
                      <a:pt x="0" y="20996"/>
                      <a:pt x="0" y="20250"/>
                    </a:cubicBezTo>
                    <a:close/>
                    <a:moveTo>
                      <a:pt x="20585" y="2700"/>
                    </a:moveTo>
                    <a:lnTo>
                      <a:pt x="21093" y="2700"/>
                    </a:lnTo>
                    <a:cubicBezTo>
                      <a:pt x="21373" y="2700"/>
                      <a:pt x="21600" y="2096"/>
                      <a:pt x="21600" y="1350"/>
                    </a:cubicBezTo>
                    <a:moveTo>
                      <a:pt x="21093" y="2700"/>
                    </a:moveTo>
                    <a:lnTo>
                      <a:pt x="21093" y="1350"/>
                    </a:lnTo>
                    <a:cubicBezTo>
                      <a:pt x="21093" y="1723"/>
                      <a:pt x="20979" y="2025"/>
                      <a:pt x="20839" y="2025"/>
                    </a:cubicBezTo>
                    <a:cubicBezTo>
                      <a:pt x="20699" y="2025"/>
                      <a:pt x="20585" y="1723"/>
                      <a:pt x="20585" y="1350"/>
                    </a:cubicBezTo>
                    <a:moveTo>
                      <a:pt x="507" y="5400"/>
                    </a:moveTo>
                    <a:lnTo>
                      <a:pt x="507" y="4050"/>
                    </a:lnTo>
                    <a:cubicBezTo>
                      <a:pt x="507" y="3677"/>
                      <a:pt x="621" y="3375"/>
                      <a:pt x="761" y="3375"/>
                    </a:cubicBezTo>
                    <a:cubicBezTo>
                      <a:pt x="901" y="3375"/>
                      <a:pt x="1015" y="3677"/>
                      <a:pt x="1015" y="4050"/>
                    </a:cubicBezTo>
                    <a:cubicBezTo>
                      <a:pt x="1015" y="4796"/>
                      <a:pt x="787" y="5400"/>
                      <a:pt x="507" y="5400"/>
                    </a:cubicBezTo>
                    <a:cubicBezTo>
                      <a:pt x="227" y="5400"/>
                      <a:pt x="0" y="4796"/>
                      <a:pt x="0" y="4050"/>
                    </a:cubicBezTo>
                    <a:moveTo>
                      <a:pt x="1015" y="4050"/>
                    </a:moveTo>
                    <a:lnTo>
                      <a:pt x="1015" y="18900"/>
                    </a:lnTo>
                  </a:path>
                </a:pathLst>
              </a:custGeom>
              <a:noFill/>
              <a:ln w="12700" cap="flat">
                <a:solidFill>
                  <a:schemeClr val="accent1"/>
                </a:solidFill>
                <a:prstDash val="solid"/>
                <a:round/>
              </a:ln>
              <a:effectLst/>
            </p:spPr>
            <p:txBody>
              <a:bodyPr wrap="square" lIns="45719" tIns="45719" rIns="45719" bIns="45719" numCol="1" anchor="ctr">
                <a:noAutofit/>
              </a:bodyPr>
              <a:lstStyle/>
              <a:p>
                <a:pPr algn="ctr">
                  <a:defRPr sz="2000"/>
                </a:pPr>
              </a:p>
            </p:txBody>
          </p:sp>
        </p:grpSp>
        <p:sp>
          <p:nvSpPr>
            <p:cNvPr id="185" name="A python package that stands for &quot;Numerical Python“.…"/>
            <p:cNvSpPr txBox="1"/>
            <p:nvPr/>
          </p:nvSpPr>
          <p:spPr>
            <a:xfrm>
              <a:off x="581366" y="727897"/>
              <a:ext cx="10370140" cy="27785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342900" indent="-342900">
                <a:buSzPct val="100000"/>
                <a:buChar char="❖"/>
                <a:defRPr sz="2000"/>
              </a:pPr>
            </a:p>
            <a:p>
              <a:pPr marL="342900" indent="-342900">
                <a:buSzPct val="100000"/>
                <a:buChar char="❖"/>
                <a:defRPr sz="2000"/>
              </a:pPr>
              <a:r>
                <a:t>A python package that stands for "Numerical Python“.</a:t>
              </a:r>
            </a:p>
            <a:p>
              <a:pPr>
                <a:defRPr sz="2000"/>
              </a:pPr>
            </a:p>
            <a:p>
              <a:pPr marL="342900" indent="-342900">
                <a:buSzPct val="100000"/>
                <a:buChar char="❖"/>
                <a:defRPr sz="2000"/>
              </a:pPr>
              <a:r>
                <a:t>It is used for scientific computing which contains an array object. </a:t>
              </a:r>
            </a:p>
            <a:p>
              <a:pPr marL="342900" indent="-342900">
                <a:buSzPct val="100000"/>
                <a:buChar char="❖"/>
                <a:defRPr sz="2000"/>
              </a:pPr>
            </a:p>
            <a:p>
              <a:pPr marL="342900" indent="-342900">
                <a:buSzPct val="100000"/>
                <a:buChar char="❖"/>
                <a:defRPr sz="2000"/>
              </a:pPr>
              <a:r>
                <a:t>Installation – “conda install numpy” | “pip install numpy”</a:t>
              </a:r>
            </a:p>
            <a:p>
              <a:pPr marL="342900" indent="-342900">
                <a:buSzPct val="100000"/>
                <a:buChar char="❖"/>
                <a:defRPr sz="2000"/>
              </a:pPr>
            </a:p>
            <a:p>
              <a:pPr marL="342900" indent="-342900">
                <a:buSzPct val="100000"/>
                <a:buChar char="❖"/>
                <a:defRPr sz="2000"/>
              </a:pPr>
              <a:r>
                <a:t>“import numpy”</a:t>
              </a:r>
            </a:p>
          </p:txBody>
        </p:sp>
      </p:grpSp>
      <p:pic>
        <p:nvPicPr>
          <p:cNvPr id="187" name="Picture 19" descr="Picture 19"/>
          <p:cNvPicPr>
            <a:picLocks noChangeAspect="1"/>
          </p:cNvPicPr>
          <p:nvPr/>
        </p:nvPicPr>
        <p:blipFill>
          <a:blip r:embed="rId2">
            <a:extLst/>
          </a:blip>
          <a:stretch>
            <a:fillRect/>
          </a:stretch>
        </p:blipFill>
        <p:spPr>
          <a:xfrm>
            <a:off x="9580098" y="2920215"/>
            <a:ext cx="1742051" cy="2903417"/>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80"/>
                                        </p:tgtEl>
                                        <p:attrNameLst>
                                          <p:attrName>style.visibility</p:attrName>
                                        </p:attrNameLst>
                                      </p:cBhvr>
                                      <p:to>
                                        <p:strVal val="visible"/>
                                      </p:to>
                                    </p:set>
                                    <p:anim calcmode="lin" valueType="num">
                                      <p:cBhvr>
                                        <p:cTn id="7" dur="1000" fill="hold"/>
                                        <p:tgtEl>
                                          <p:spTgt spid="180"/>
                                        </p:tgtEl>
                                        <p:attrNameLst>
                                          <p:attrName>ppt_w</p:attrName>
                                        </p:attrNameLst>
                                      </p:cBhvr>
                                      <p:tavLst>
                                        <p:tav tm="0">
                                          <p:val>
                                            <p:strVal val="4*#ppt_w"/>
                                          </p:val>
                                        </p:tav>
                                        <p:tav tm="100000">
                                          <p:val>
                                            <p:strVal val="#ppt_w"/>
                                          </p:val>
                                        </p:tav>
                                      </p:tavLst>
                                    </p:anim>
                                    <p:anim calcmode="lin" valueType="num">
                                      <p:cBhvr>
                                        <p:cTn id="8" dur="1000" fill="hold"/>
                                        <p:tgtEl>
                                          <p:spTgt spid="180"/>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186"/>
                                        </p:tgtEl>
                                        <p:attrNameLst>
                                          <p:attrName>style.visibility</p:attrName>
                                        </p:attrNameLst>
                                      </p:cBhvr>
                                      <p:to>
                                        <p:strVal val="visible"/>
                                      </p:to>
                                    </p:set>
                                    <p:animEffect filter="fade" transition="in">
                                      <p:cBhvr>
                                        <p:cTn id="13" dur="500"/>
                                        <p:tgtEl>
                                          <p:spTgt spid="186"/>
                                        </p:tgtEl>
                                      </p:cBhvr>
                                    </p:animEffect>
                                  </p:childTnLst>
                                </p:cTn>
                              </p:par>
                            </p:childTnLst>
                          </p:cTn>
                        </p:par>
                        <p:par>
                          <p:cTn id="14" fill="hold">
                            <p:stCondLst>
                              <p:cond delay="500"/>
                            </p:stCondLst>
                            <p:childTnLst>
                              <p:par>
                                <p:cTn id="15" presetClass="entr" nodeType="afterEffect" presetSubtype="4" presetID="2" grpId="3" fill="hold">
                                  <p:stCondLst>
                                    <p:cond delay="0"/>
                                  </p:stCondLst>
                                  <p:iterate type="el" backwards="0">
                                    <p:tmAbs val="0"/>
                                  </p:iterate>
                                  <p:childTnLst>
                                    <p:set>
                                      <p:cBhvr>
                                        <p:cTn id="16" fill="hold"/>
                                        <p:tgtEl>
                                          <p:spTgt spid="187"/>
                                        </p:tgtEl>
                                        <p:attrNameLst>
                                          <p:attrName>style.visibility</p:attrName>
                                        </p:attrNameLst>
                                      </p:cBhvr>
                                      <p:to>
                                        <p:strVal val="visible"/>
                                      </p:to>
                                    </p:set>
                                    <p:anim calcmode="lin" valueType="num">
                                      <p:cBhvr>
                                        <p:cTn id="17" dur="1000" fill="hold"/>
                                        <p:tgtEl>
                                          <p:spTgt spid="187"/>
                                        </p:tgtEl>
                                        <p:attrNameLst>
                                          <p:attrName>ppt_x</p:attrName>
                                        </p:attrNameLst>
                                      </p:cBhvr>
                                      <p:tavLst>
                                        <p:tav tm="0">
                                          <p:val>
                                            <p:strVal val="#ppt_x"/>
                                          </p:val>
                                        </p:tav>
                                        <p:tav tm="100000">
                                          <p:val>
                                            <p:strVal val="#ppt_x"/>
                                          </p:val>
                                        </p:tav>
                                      </p:tavLst>
                                    </p:anim>
                                    <p:anim calcmode="lin" valueType="num">
                                      <p:cBhvr>
                                        <p:cTn id="18" dur="1000" fill="hold"/>
                                        <p:tgtEl>
                                          <p:spTgt spid="18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6" grpId="2"/>
      <p:bldP build="whole" bldLvl="1" animBg="1" rev="0" advAuto="0" spid="187" grpId="3"/>
      <p:bldP build="whole" bldLvl="1" animBg="1" rev="0" advAuto="0" spid="180" grpId="1"/>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9" name="Title 1"/>
          <p:cNvSpPr txBox="1"/>
          <p:nvPr>
            <p:ph type="title"/>
          </p:nvPr>
        </p:nvSpPr>
        <p:spPr>
          <a:xfrm>
            <a:off x="590167" y="431252"/>
            <a:ext cx="9613863" cy="1080939"/>
          </a:xfrm>
          <a:prstGeom prst="rect">
            <a:avLst/>
          </a:prstGeom>
        </p:spPr>
        <p:txBody>
          <a:bodyPr/>
          <a:lstStyle>
            <a:lvl1pPr>
              <a:defRPr spc="-100" sz="4000"/>
            </a:lvl1pPr>
          </a:lstStyle>
          <a:p>
            <a:pPr/>
            <a:r>
              <a:t>Pandas</a:t>
            </a:r>
          </a:p>
        </p:txBody>
      </p:sp>
      <p:grpSp>
        <p:nvGrpSpPr>
          <p:cNvPr id="195" name="Horizontal Scroll 16"/>
          <p:cNvGrpSpPr/>
          <p:nvPr/>
        </p:nvGrpSpPr>
        <p:grpSpPr>
          <a:xfrm>
            <a:off x="379823" y="1951050"/>
            <a:ext cx="11268227" cy="4234379"/>
            <a:chOff x="-1" y="0"/>
            <a:chExt cx="11268225" cy="4234377"/>
          </a:xfrm>
        </p:grpSpPr>
        <p:grpSp>
          <p:nvGrpSpPr>
            <p:cNvPr id="193" name="Group"/>
            <p:cNvGrpSpPr/>
            <p:nvPr/>
          </p:nvGrpSpPr>
          <p:grpSpPr>
            <a:xfrm>
              <a:off x="-2" y="-1"/>
              <a:ext cx="11268227" cy="4234379"/>
              <a:chOff x="-1" y="0"/>
              <a:chExt cx="11268225" cy="4234378"/>
            </a:xfrm>
          </p:grpSpPr>
          <p:sp>
            <p:nvSpPr>
              <p:cNvPr id="190" name="Shape"/>
              <p:cNvSpPr/>
              <p:nvPr/>
            </p:nvSpPr>
            <p:spPr>
              <a:xfrm>
                <a:off x="0" y="-1"/>
                <a:ext cx="11268225" cy="4234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1350"/>
                    </a:moveTo>
                    <a:cubicBezTo>
                      <a:pt x="21600" y="604"/>
                      <a:pt x="21373" y="0"/>
                      <a:pt x="21093" y="0"/>
                    </a:cubicBezTo>
                    <a:cubicBezTo>
                      <a:pt x="20813" y="0"/>
                      <a:pt x="20585" y="604"/>
                      <a:pt x="20585" y="1350"/>
                    </a:cubicBezTo>
                    <a:lnTo>
                      <a:pt x="20585" y="2700"/>
                    </a:lnTo>
                    <a:lnTo>
                      <a:pt x="507" y="2700"/>
                    </a:lnTo>
                    <a:cubicBezTo>
                      <a:pt x="227" y="2700"/>
                      <a:pt x="0" y="3304"/>
                      <a:pt x="0" y="4050"/>
                    </a:cubicBezTo>
                    <a:lnTo>
                      <a:pt x="0" y="20250"/>
                    </a:lnTo>
                    <a:cubicBezTo>
                      <a:pt x="0" y="20996"/>
                      <a:pt x="227" y="21600"/>
                      <a:pt x="507" y="21600"/>
                    </a:cubicBezTo>
                    <a:cubicBezTo>
                      <a:pt x="787" y="21600"/>
                      <a:pt x="1015" y="20996"/>
                      <a:pt x="1015" y="20250"/>
                    </a:cubicBezTo>
                    <a:lnTo>
                      <a:pt x="1015" y="18900"/>
                    </a:lnTo>
                    <a:lnTo>
                      <a:pt x="21093" y="18900"/>
                    </a:lnTo>
                    <a:cubicBezTo>
                      <a:pt x="21373" y="18900"/>
                      <a:pt x="21600" y="18296"/>
                      <a:pt x="21600" y="17550"/>
                    </a:cubicBezTo>
                    <a:close/>
                  </a:path>
                </a:pathLst>
              </a:custGeom>
              <a:solidFill>
                <a:srgbClr val="FFFFFF">
                  <a:alpha val="95000"/>
                </a:srgbClr>
              </a:solidFill>
              <a:ln w="12700" cap="flat">
                <a:noFill/>
                <a:miter lim="400000"/>
              </a:ln>
              <a:effectLst/>
            </p:spPr>
            <p:txBody>
              <a:bodyPr wrap="square" lIns="45719" tIns="45719" rIns="45719" bIns="45719" numCol="1" anchor="ctr">
                <a:noAutofit/>
              </a:bodyPr>
              <a:lstStyle/>
              <a:p>
                <a:pPr>
                  <a:defRPr sz="2000"/>
                </a:pPr>
              </a:p>
            </p:txBody>
          </p:sp>
          <p:sp>
            <p:nvSpPr>
              <p:cNvPr id="191" name="Shape"/>
              <p:cNvSpPr/>
              <p:nvPr/>
            </p:nvSpPr>
            <p:spPr>
              <a:xfrm>
                <a:off x="264649" y="-2"/>
                <a:ext cx="11003576" cy="105859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287" y="21600"/>
                      <a:pt x="520" y="19182"/>
                      <a:pt x="520" y="16200"/>
                    </a:cubicBezTo>
                    <a:cubicBezTo>
                      <a:pt x="520" y="14709"/>
                      <a:pt x="403" y="13500"/>
                      <a:pt x="260" y="13500"/>
                    </a:cubicBezTo>
                    <a:cubicBezTo>
                      <a:pt x="116" y="13500"/>
                      <a:pt x="0" y="14709"/>
                      <a:pt x="0" y="16200"/>
                    </a:cubicBezTo>
                    <a:close/>
                    <a:moveTo>
                      <a:pt x="21080" y="10800"/>
                    </a:moveTo>
                    <a:cubicBezTo>
                      <a:pt x="21367" y="10800"/>
                      <a:pt x="21600" y="8382"/>
                      <a:pt x="21600" y="5400"/>
                    </a:cubicBezTo>
                    <a:cubicBezTo>
                      <a:pt x="21600" y="2418"/>
                      <a:pt x="21367" y="0"/>
                      <a:pt x="21080" y="0"/>
                    </a:cubicBezTo>
                    <a:cubicBezTo>
                      <a:pt x="20794" y="0"/>
                      <a:pt x="20561" y="2418"/>
                      <a:pt x="20561" y="5400"/>
                    </a:cubicBezTo>
                    <a:cubicBezTo>
                      <a:pt x="20561" y="6891"/>
                      <a:pt x="20677" y="8100"/>
                      <a:pt x="20821" y="8100"/>
                    </a:cubicBezTo>
                    <a:cubicBezTo>
                      <a:pt x="20964" y="8100"/>
                      <a:pt x="21080" y="6891"/>
                      <a:pt x="21080" y="5400"/>
                    </a:cubicBezTo>
                    <a:close/>
                  </a:path>
                </a:pathLst>
              </a:custGeom>
              <a:solidFill>
                <a:srgbClr val="000000">
                  <a:alpha val="20000"/>
                </a:srgbClr>
              </a:solidFill>
              <a:ln w="12700" cap="flat">
                <a:noFill/>
                <a:miter lim="400000"/>
              </a:ln>
              <a:effectLst/>
            </p:spPr>
            <p:txBody>
              <a:bodyPr wrap="square" lIns="45719" tIns="45719" rIns="45719" bIns="45719" numCol="1" anchor="ctr">
                <a:noAutofit/>
              </a:bodyPr>
              <a:lstStyle/>
              <a:p>
                <a:pPr>
                  <a:defRPr sz="2000"/>
                </a:pPr>
              </a:p>
            </p:txBody>
          </p:sp>
          <p:sp>
            <p:nvSpPr>
              <p:cNvPr id="192" name="Shape"/>
              <p:cNvSpPr/>
              <p:nvPr/>
            </p:nvSpPr>
            <p:spPr>
              <a:xfrm>
                <a:off x="-2" y="-1"/>
                <a:ext cx="11268226" cy="42343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050"/>
                    </a:moveTo>
                    <a:cubicBezTo>
                      <a:pt x="0" y="3304"/>
                      <a:pt x="227" y="2700"/>
                      <a:pt x="507" y="2700"/>
                    </a:cubicBezTo>
                    <a:lnTo>
                      <a:pt x="20585" y="2700"/>
                    </a:lnTo>
                    <a:lnTo>
                      <a:pt x="20585" y="1350"/>
                    </a:lnTo>
                    <a:cubicBezTo>
                      <a:pt x="20585" y="604"/>
                      <a:pt x="20813" y="0"/>
                      <a:pt x="21093" y="0"/>
                    </a:cubicBezTo>
                    <a:cubicBezTo>
                      <a:pt x="21373" y="0"/>
                      <a:pt x="21600" y="604"/>
                      <a:pt x="21600" y="1350"/>
                    </a:cubicBezTo>
                    <a:lnTo>
                      <a:pt x="21600" y="17550"/>
                    </a:lnTo>
                    <a:cubicBezTo>
                      <a:pt x="21600" y="18296"/>
                      <a:pt x="21373" y="18900"/>
                      <a:pt x="21093" y="18900"/>
                    </a:cubicBezTo>
                    <a:lnTo>
                      <a:pt x="1015" y="18900"/>
                    </a:lnTo>
                    <a:lnTo>
                      <a:pt x="1015" y="20250"/>
                    </a:lnTo>
                    <a:cubicBezTo>
                      <a:pt x="1015" y="20996"/>
                      <a:pt x="787" y="21600"/>
                      <a:pt x="507" y="21600"/>
                    </a:cubicBezTo>
                    <a:cubicBezTo>
                      <a:pt x="227" y="21600"/>
                      <a:pt x="0" y="20996"/>
                      <a:pt x="0" y="20250"/>
                    </a:cubicBezTo>
                    <a:close/>
                    <a:moveTo>
                      <a:pt x="20585" y="2700"/>
                    </a:moveTo>
                    <a:lnTo>
                      <a:pt x="21093" y="2700"/>
                    </a:lnTo>
                    <a:cubicBezTo>
                      <a:pt x="21373" y="2700"/>
                      <a:pt x="21600" y="2096"/>
                      <a:pt x="21600" y="1350"/>
                    </a:cubicBezTo>
                    <a:moveTo>
                      <a:pt x="21093" y="2700"/>
                    </a:moveTo>
                    <a:lnTo>
                      <a:pt x="21093" y="1350"/>
                    </a:lnTo>
                    <a:cubicBezTo>
                      <a:pt x="21093" y="1723"/>
                      <a:pt x="20979" y="2025"/>
                      <a:pt x="20839" y="2025"/>
                    </a:cubicBezTo>
                    <a:cubicBezTo>
                      <a:pt x="20699" y="2025"/>
                      <a:pt x="20585" y="1723"/>
                      <a:pt x="20585" y="1350"/>
                    </a:cubicBezTo>
                    <a:moveTo>
                      <a:pt x="507" y="5400"/>
                    </a:moveTo>
                    <a:lnTo>
                      <a:pt x="507" y="4050"/>
                    </a:lnTo>
                    <a:cubicBezTo>
                      <a:pt x="507" y="3677"/>
                      <a:pt x="621" y="3375"/>
                      <a:pt x="761" y="3375"/>
                    </a:cubicBezTo>
                    <a:cubicBezTo>
                      <a:pt x="901" y="3375"/>
                      <a:pt x="1015" y="3677"/>
                      <a:pt x="1015" y="4050"/>
                    </a:cubicBezTo>
                    <a:cubicBezTo>
                      <a:pt x="1015" y="4796"/>
                      <a:pt x="787" y="5400"/>
                      <a:pt x="507" y="5400"/>
                    </a:cubicBezTo>
                    <a:cubicBezTo>
                      <a:pt x="227" y="5400"/>
                      <a:pt x="0" y="4796"/>
                      <a:pt x="0" y="4050"/>
                    </a:cubicBezTo>
                    <a:moveTo>
                      <a:pt x="1015" y="4050"/>
                    </a:moveTo>
                    <a:lnTo>
                      <a:pt x="1015" y="18900"/>
                    </a:lnTo>
                  </a:path>
                </a:pathLst>
              </a:custGeom>
              <a:noFill/>
              <a:ln w="12700" cap="flat">
                <a:solidFill>
                  <a:schemeClr val="accent1"/>
                </a:solidFill>
                <a:prstDash val="solid"/>
                <a:round/>
              </a:ln>
              <a:effectLst/>
            </p:spPr>
            <p:txBody>
              <a:bodyPr wrap="square" lIns="45719" tIns="45719" rIns="45719" bIns="45719" numCol="1" anchor="ctr">
                <a:noAutofit/>
              </a:bodyPr>
              <a:lstStyle/>
              <a:p>
                <a:pPr>
                  <a:defRPr sz="2000"/>
                </a:pPr>
              </a:p>
            </p:txBody>
          </p:sp>
        </p:grpSp>
        <p:sp>
          <p:nvSpPr>
            <p:cNvPr id="194" name="A python package which is used for data manipulation and analysis.…"/>
            <p:cNvSpPr txBox="1"/>
            <p:nvPr/>
          </p:nvSpPr>
          <p:spPr>
            <a:xfrm>
              <a:off x="581366" y="880297"/>
              <a:ext cx="10370140" cy="247378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p>
              <a:pPr marL="342900" indent="-342900">
                <a:buSzPct val="100000"/>
                <a:buChar char="❖"/>
                <a:defRPr sz="2000"/>
              </a:pPr>
              <a:r>
                <a:t>A python package which is used for data manipulation and analysis.</a:t>
              </a:r>
            </a:p>
            <a:p>
              <a:pPr>
                <a:defRPr sz="2000"/>
              </a:pPr>
            </a:p>
            <a:p>
              <a:pPr marL="342900" indent="-342900">
                <a:buSzPct val="100000"/>
                <a:buChar char="❖"/>
                <a:defRPr sz="2000"/>
              </a:pPr>
              <a:r>
                <a:t>Also used for data like Matrix data, tabular data, statistical data</a:t>
              </a:r>
            </a:p>
            <a:p>
              <a:pPr>
                <a:defRPr sz="2000"/>
              </a:pPr>
              <a:r>
                <a:t> and many kinds of heterogeneous data also.</a:t>
              </a:r>
            </a:p>
            <a:p>
              <a:pPr>
                <a:defRPr sz="2000"/>
              </a:pPr>
            </a:p>
            <a:p>
              <a:pPr marL="342900" indent="-342900">
                <a:buSzPct val="100000"/>
                <a:buChar char="❖"/>
                <a:defRPr sz="2000"/>
              </a:pPr>
              <a:r>
                <a:t>Installation - "conda install pandas" | "pip install pandas" </a:t>
              </a:r>
            </a:p>
            <a:p>
              <a:pPr>
                <a:defRPr sz="2000"/>
              </a:pPr>
            </a:p>
            <a:p>
              <a:pPr marL="342900" indent="-342900">
                <a:buSzPct val="100000"/>
                <a:buChar char="❖"/>
                <a:defRPr sz="2000"/>
              </a:pPr>
              <a:r>
                <a:t>"import pandas"</a:t>
              </a:r>
            </a:p>
          </p:txBody>
        </p:sp>
      </p:grpSp>
      <p:pic>
        <p:nvPicPr>
          <p:cNvPr id="196" name="Picture 2" descr="Picture 2"/>
          <p:cNvPicPr>
            <a:picLocks noChangeAspect="1"/>
          </p:cNvPicPr>
          <p:nvPr/>
        </p:nvPicPr>
        <p:blipFill>
          <a:blip r:embed="rId2">
            <a:extLst/>
          </a:blip>
          <a:stretch>
            <a:fillRect/>
          </a:stretch>
        </p:blipFill>
        <p:spPr>
          <a:xfrm>
            <a:off x="8970458" y="2992428"/>
            <a:ext cx="2467140" cy="246714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89"/>
                                        </p:tgtEl>
                                        <p:attrNameLst>
                                          <p:attrName>style.visibility</p:attrName>
                                        </p:attrNameLst>
                                      </p:cBhvr>
                                      <p:to>
                                        <p:strVal val="visible"/>
                                      </p:to>
                                    </p:set>
                                    <p:anim calcmode="lin" valueType="num">
                                      <p:cBhvr>
                                        <p:cTn id="7" dur="1000" fill="hold"/>
                                        <p:tgtEl>
                                          <p:spTgt spid="189"/>
                                        </p:tgtEl>
                                        <p:attrNameLst>
                                          <p:attrName>ppt_w</p:attrName>
                                        </p:attrNameLst>
                                      </p:cBhvr>
                                      <p:tavLst>
                                        <p:tav tm="0">
                                          <p:val>
                                            <p:strVal val="4*#ppt_w"/>
                                          </p:val>
                                        </p:tav>
                                        <p:tav tm="100000">
                                          <p:val>
                                            <p:strVal val="#ppt_w"/>
                                          </p:val>
                                        </p:tav>
                                      </p:tavLst>
                                    </p:anim>
                                    <p:anim calcmode="lin" valueType="num">
                                      <p:cBhvr>
                                        <p:cTn id="8" dur="1000" fill="hold"/>
                                        <p:tgtEl>
                                          <p:spTgt spid="189"/>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ID="10" grpId="2" fill="hold">
                                  <p:stCondLst>
                                    <p:cond delay="0"/>
                                  </p:stCondLst>
                                  <p:iterate type="el" backwards="0">
                                    <p:tmAbs val="0"/>
                                  </p:iterate>
                                  <p:childTnLst>
                                    <p:set>
                                      <p:cBhvr>
                                        <p:cTn id="12" fill="hold"/>
                                        <p:tgtEl>
                                          <p:spTgt spid="195"/>
                                        </p:tgtEl>
                                        <p:attrNameLst>
                                          <p:attrName>style.visibility</p:attrName>
                                        </p:attrNameLst>
                                      </p:cBhvr>
                                      <p:to>
                                        <p:strVal val="visible"/>
                                      </p:to>
                                    </p:set>
                                    <p:animEffect filter="fade" transition="in">
                                      <p:cBhvr>
                                        <p:cTn id="13" dur="500"/>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5" grpId="2"/>
      <p:bldP build="whole" bldLvl="1" animBg="1" rev="0" advAuto="0" spid="189"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Title 1"/>
          <p:cNvSpPr txBox="1"/>
          <p:nvPr>
            <p:ph type="ctrTitle"/>
          </p:nvPr>
        </p:nvSpPr>
        <p:spPr>
          <a:xfrm>
            <a:off x="3245474" y="2550017"/>
            <a:ext cx="11269017" cy="887062"/>
          </a:xfrm>
          <a:prstGeom prst="rect">
            <a:avLst/>
          </a:prstGeom>
        </p:spPr>
        <p:txBody>
          <a:bodyPr/>
          <a:lstStyle>
            <a:lvl1pPr>
              <a:defRPr spc="-100" sz="4800"/>
            </a:lvl1pPr>
          </a:lstStyle>
          <a:p>
            <a:pPr/>
            <a:r>
              <a:t>MACHINE LEARNING</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32" presetID="23" grpId="1" fill="hold">
                                  <p:stCondLst>
                                    <p:cond delay="0"/>
                                  </p:stCondLst>
                                  <p:iterate type="el" backwards="0">
                                    <p:tmAbs val="0"/>
                                  </p:iterate>
                                  <p:childTnLst>
                                    <p:set>
                                      <p:cBhvr>
                                        <p:cTn id="6" fill="hold"/>
                                        <p:tgtEl>
                                          <p:spTgt spid="198"/>
                                        </p:tgtEl>
                                        <p:attrNameLst>
                                          <p:attrName>style.visibility</p:attrName>
                                        </p:attrNameLst>
                                      </p:cBhvr>
                                      <p:to>
                                        <p:strVal val="visible"/>
                                      </p:to>
                                    </p:set>
                                    <p:anim calcmode="lin" valueType="num">
                                      <p:cBhvr>
                                        <p:cTn id="7" dur="1000" fill="hold"/>
                                        <p:tgtEl>
                                          <p:spTgt spid="198"/>
                                        </p:tgtEl>
                                        <p:attrNameLst>
                                          <p:attrName>ppt_w</p:attrName>
                                        </p:attrNameLst>
                                      </p:cBhvr>
                                      <p:tavLst>
                                        <p:tav tm="0">
                                          <p:val>
                                            <p:strVal val="4*#ppt_w"/>
                                          </p:val>
                                        </p:tav>
                                        <p:tav tm="100000">
                                          <p:val>
                                            <p:strVal val="#ppt_w"/>
                                          </p:val>
                                        </p:tav>
                                      </p:tavLst>
                                    </p:anim>
                                    <p:anim calcmode="lin" valueType="num">
                                      <p:cBhvr>
                                        <p:cTn id="8" dur="1000" fill="hold"/>
                                        <p:tgtEl>
                                          <p:spTgt spid="198"/>
                                        </p:tgtEl>
                                        <p:attrNameLst>
                                          <p:attrName>ppt_h</p:attrName>
                                        </p:attrNameLst>
                                      </p:cBhvr>
                                      <p:tavLst>
                                        <p:tav tm="0">
                                          <p:val>
                                            <p:strVal val="4*#ppt_h"/>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8" grpId="1"/>
    </p:bldLst>
  </p:timing>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A7A7A7"/>
      </a:dk2>
      <a:lt2>
        <a:srgbClr val="535353"/>
      </a:lt2>
      <a:accent1>
        <a:srgbClr val="3494BA"/>
      </a:accent1>
      <a:accent2>
        <a:srgbClr val="58B6C0"/>
      </a:accent2>
      <a:accent3>
        <a:srgbClr val="75BDA7"/>
      </a:accent3>
      <a:accent4>
        <a:srgbClr val="7A8C8E"/>
      </a:accent4>
      <a:accent5>
        <a:srgbClr val="84ACB6"/>
      </a:accent5>
      <a:accent6>
        <a:srgbClr val="2683C6"/>
      </a:accent6>
      <a:hlink>
        <a:srgbClr val="0000FF"/>
      </a:hlink>
      <a:folHlink>
        <a:srgbClr val="FF00FF"/>
      </a:folHlink>
    </a:clrScheme>
    <a:fontScheme name="Retrospect">
      <a:majorFont>
        <a:latin typeface="Calibri"/>
        <a:ea typeface="Calibri"/>
        <a:cs typeface="Calibri"/>
      </a:majorFont>
      <a:minorFont>
        <a:latin typeface="Helvetica"/>
        <a:ea typeface="Helvetica"/>
        <a:cs typeface="Helvetica"/>
      </a:minorFont>
    </a:fontScheme>
    <a:fmtScheme name="Retrospec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2700000">
              <a:srgbClr val="000000">
                <a:alpha val="60000"/>
              </a:srgbClr>
            </a:outerShdw>
          </a:effectLst>
        </a:effectStyle>
        <a:effectStyle>
          <a:effectLst>
            <a:outerShdw sx="100000" sy="100000" kx="0" ky="0" algn="b" rotWithShape="0" blurRad="38100" dist="25400" dir="2700000">
              <a:srgbClr val="000000">
                <a:alpha val="60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5875" cap="flat">
          <a:solidFill>
            <a:schemeClr val="accent1"/>
          </a:solidFill>
          <a:prstDash val="solid"/>
          <a:round/>
        </a:ln>
        <a:effectLst>
          <a:outerShdw sx="100000" sy="100000" kx="0" ky="0" algn="b" rotWithShape="0" blurRad="38100" dist="25400" dir="2700000">
            <a:srgbClr val="000000">
              <a:alpha val="60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5875"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