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F5B-984B-4663-81C8-FEF8E53D368F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CF30-93EC-4170-9C43-38C971322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9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F5B-984B-4663-81C8-FEF8E53D368F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CF30-93EC-4170-9C43-38C971322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2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F5B-984B-4663-81C8-FEF8E53D368F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CF30-93EC-4170-9C43-38C971322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68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F5B-984B-4663-81C8-FEF8E53D368F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CF30-93EC-4170-9C43-38C971322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02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F5B-984B-4663-81C8-FEF8E53D368F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CF30-93EC-4170-9C43-38C971322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80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F5B-984B-4663-81C8-FEF8E53D368F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CF30-93EC-4170-9C43-38C971322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2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F5B-984B-4663-81C8-FEF8E53D368F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CF30-93EC-4170-9C43-38C971322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99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F5B-984B-4663-81C8-FEF8E53D368F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CF30-93EC-4170-9C43-38C971322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26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F5B-984B-4663-81C8-FEF8E53D368F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CF30-93EC-4170-9C43-38C971322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34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F5B-984B-4663-81C8-FEF8E53D368F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CF30-93EC-4170-9C43-38C971322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92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F5B-984B-4663-81C8-FEF8E53D368F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CF30-93EC-4170-9C43-38C971322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70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D8F5B-984B-4663-81C8-FEF8E53D368F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ACF30-93EC-4170-9C43-38C971322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7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277408" cy="46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2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9" y="300138"/>
            <a:ext cx="11656514" cy="5876826"/>
          </a:xfrm>
        </p:spPr>
      </p:pic>
    </p:spTree>
    <p:extLst>
      <p:ext uri="{BB962C8B-B14F-4D97-AF65-F5344CB8AC3E}">
        <p14:creationId xmlns:p14="http://schemas.microsoft.com/office/powerpoint/2010/main" val="305862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9" y="325194"/>
            <a:ext cx="11630846" cy="5851769"/>
          </a:xfrm>
        </p:spPr>
      </p:pic>
    </p:spTree>
    <p:extLst>
      <p:ext uri="{BB962C8B-B14F-4D97-AF65-F5344CB8AC3E}">
        <p14:creationId xmlns:p14="http://schemas.microsoft.com/office/powerpoint/2010/main" val="122975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4" y="442154"/>
            <a:ext cx="11422027" cy="5734809"/>
          </a:xfrm>
        </p:spPr>
      </p:pic>
    </p:spTree>
    <p:extLst>
      <p:ext uri="{BB962C8B-B14F-4D97-AF65-F5344CB8AC3E}">
        <p14:creationId xmlns:p14="http://schemas.microsoft.com/office/powerpoint/2010/main" val="293757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44" y="728864"/>
            <a:ext cx="11080878" cy="5448099"/>
          </a:xfrm>
        </p:spPr>
      </p:pic>
    </p:spTree>
    <p:extLst>
      <p:ext uri="{BB962C8B-B14F-4D97-AF65-F5344CB8AC3E}">
        <p14:creationId xmlns:p14="http://schemas.microsoft.com/office/powerpoint/2010/main" val="117010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2" y="442192"/>
            <a:ext cx="10923373" cy="5734771"/>
          </a:xfrm>
        </p:spPr>
      </p:pic>
    </p:spTree>
    <p:extLst>
      <p:ext uri="{BB962C8B-B14F-4D97-AF65-F5344CB8AC3E}">
        <p14:creationId xmlns:p14="http://schemas.microsoft.com/office/powerpoint/2010/main" val="406446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1" y="583046"/>
            <a:ext cx="11725240" cy="5593917"/>
          </a:xfrm>
        </p:spPr>
      </p:pic>
    </p:spTree>
    <p:extLst>
      <p:ext uri="{BB962C8B-B14F-4D97-AF65-F5344CB8AC3E}">
        <p14:creationId xmlns:p14="http://schemas.microsoft.com/office/powerpoint/2010/main" val="240582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4" y="627058"/>
            <a:ext cx="11939112" cy="6044176"/>
          </a:xfrm>
        </p:spPr>
      </p:pic>
    </p:spTree>
    <p:extLst>
      <p:ext uri="{BB962C8B-B14F-4D97-AF65-F5344CB8AC3E}">
        <p14:creationId xmlns:p14="http://schemas.microsoft.com/office/powerpoint/2010/main" val="343996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0" y="477962"/>
            <a:ext cx="11074981" cy="5699001"/>
          </a:xfrm>
        </p:spPr>
      </p:pic>
    </p:spTree>
    <p:extLst>
      <p:ext uri="{BB962C8B-B14F-4D97-AF65-F5344CB8AC3E}">
        <p14:creationId xmlns:p14="http://schemas.microsoft.com/office/powerpoint/2010/main" val="225958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0" y="477234"/>
            <a:ext cx="11691753" cy="5699730"/>
          </a:xfrm>
        </p:spPr>
      </p:pic>
    </p:spTree>
    <p:extLst>
      <p:ext uri="{BB962C8B-B14F-4D97-AF65-F5344CB8AC3E}">
        <p14:creationId xmlns:p14="http://schemas.microsoft.com/office/powerpoint/2010/main" val="200947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0" y="305972"/>
            <a:ext cx="11693259" cy="5870991"/>
          </a:xfrm>
        </p:spPr>
      </p:pic>
    </p:spTree>
    <p:extLst>
      <p:ext uri="{BB962C8B-B14F-4D97-AF65-F5344CB8AC3E}">
        <p14:creationId xmlns:p14="http://schemas.microsoft.com/office/powerpoint/2010/main" val="214540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3" y="269661"/>
            <a:ext cx="11692803" cy="5907302"/>
          </a:xfrm>
        </p:spPr>
      </p:pic>
    </p:spTree>
    <p:extLst>
      <p:ext uri="{BB962C8B-B14F-4D97-AF65-F5344CB8AC3E}">
        <p14:creationId xmlns:p14="http://schemas.microsoft.com/office/powerpoint/2010/main" val="258417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</dc:creator>
  <cp:lastModifiedBy>vipul</cp:lastModifiedBy>
  <cp:revision>1</cp:revision>
  <dcterms:created xsi:type="dcterms:W3CDTF">2020-01-18T08:42:47Z</dcterms:created>
  <dcterms:modified xsi:type="dcterms:W3CDTF">2020-01-18T08:42:59Z</dcterms:modified>
</cp:coreProperties>
</file>