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D828"/>
    <a:srgbClr val="FF6600"/>
    <a:srgbClr val="7030A0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EA4D-CA1E-461B-A317-DC19B6E8650C}" type="datetimeFigureOut">
              <a:rPr lang="en-US" smtClean="0"/>
              <a:pPr/>
              <a:t>8/6/2018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C051F-DAB5-4F6C-8885-9CE9FB1C6B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4EC3-A828-4AA6-A6C7-343D4CB10C3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6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7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2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5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20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5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0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7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8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8AC82B-E83D-4468-92D0-5B36550AEB59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D4BB79-D21A-489A-85DE-A8800B3515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030" y="2539117"/>
            <a:ext cx="9297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FFFF00"/>
                </a:solidFill>
                <a:latin typeface="+mj-lt"/>
                <a:cs typeface="Andalus" panose="02020603050405020304" pitchFamily="18" charset="-78"/>
              </a:rPr>
              <a:t>|</a:t>
            </a:r>
            <a:r>
              <a:rPr lang="en-IN" sz="5400" dirty="0" smtClean="0">
                <a:solidFill>
                  <a:schemeClr val="bg1"/>
                </a:solidFill>
                <a:latin typeface="+mj-lt"/>
                <a:cs typeface="Andalus" panose="02020603050405020304" pitchFamily="18" charset="-78"/>
              </a:rPr>
              <a:t>Embedded with AVR</a:t>
            </a:r>
            <a:r>
              <a:rPr lang="en-IN" sz="6600" dirty="0" smtClean="0">
                <a:solidFill>
                  <a:srgbClr val="FFFF00"/>
                </a:solidFill>
                <a:latin typeface="+mj-lt"/>
                <a:cs typeface="Andalus" panose="02020603050405020304" pitchFamily="18" charset="-78"/>
              </a:rPr>
              <a:t>|</a:t>
            </a:r>
            <a:endParaRPr lang="en-IN" sz="5400" dirty="0">
              <a:solidFill>
                <a:srgbClr val="FFFF00"/>
              </a:solidFill>
              <a:latin typeface="+mj-lt"/>
              <a:cs typeface="Andalus" panose="02020603050405020304" pitchFamily="18" charset="-78"/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04" y="3729414"/>
            <a:ext cx="2809462" cy="23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PROGRAMMING| </a:t>
            </a:r>
            <a:r>
              <a:rPr lang="en-US" dirty="0" smtClean="0">
                <a:solidFill>
                  <a:schemeClr val="accent3"/>
                </a:solidFill>
              </a:rPr>
              <a:t>Embedded 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75" y="2368365"/>
            <a:ext cx="10915131" cy="4006307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#include&lt;</a:t>
            </a:r>
            <a:r>
              <a:rPr lang="en-US" dirty="0" err="1" smtClean="0">
                <a:solidFill>
                  <a:schemeClr val="tx1"/>
                </a:solidFill>
              </a:rPr>
              <a:t>avr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io.h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#include&lt;util/delay.h&gt;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main(void)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{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DDRB=0xFF;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PORTB=0xFF	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while(1)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{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PORTB=~PORTB;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}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System | </a:t>
            </a:r>
            <a:r>
              <a:rPr lang="en-IN" dirty="0" smtClean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85" y="2590437"/>
            <a:ext cx="10810621" cy="3416300"/>
          </a:xfrm>
        </p:spPr>
        <p:txBody>
          <a:bodyPr>
            <a:noAutofit/>
          </a:bodyPr>
          <a:lstStyle/>
          <a:p>
            <a:pPr algn="just">
              <a:buClr>
                <a:schemeClr val="accent3"/>
              </a:buClr>
            </a:pPr>
            <a:r>
              <a:rPr lang="en-IN" dirty="0" smtClean="0">
                <a:solidFill>
                  <a:schemeClr val="tx1"/>
                </a:solidFill>
              </a:rPr>
              <a:t>Before we begin . . Encore the terminology Embedded System : </a:t>
            </a:r>
          </a:p>
          <a:p>
            <a:pPr algn="just">
              <a:buClr>
                <a:schemeClr val="accent3"/>
              </a:buClr>
              <a:buNone/>
            </a:pP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Embedded  System  is one that has Hardware (esp. microcontroller / microprocessor) and Software embedded inside as its important unit to perform certain task.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>
                <a:solidFill>
                  <a:schemeClr val="tx1"/>
                </a:solidFill>
              </a:rPr>
              <a:t>“ The software resides inside the CHIP in Flash/ ROM memory and executes itself when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mandatory condition  becomes True. ”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>
                <a:solidFill>
                  <a:schemeClr val="tx1"/>
                </a:solidFill>
              </a:rPr>
              <a:t>Industrial </a:t>
            </a:r>
            <a:r>
              <a:rPr lang="en-IN" dirty="0">
                <a:solidFill>
                  <a:schemeClr val="tx1"/>
                </a:solidFill>
              </a:rPr>
              <a:t>machines, automobiles, medical equipment, cameras, household appliances, airplanes, vending </a:t>
            </a:r>
            <a:r>
              <a:rPr lang="en-IN" dirty="0" smtClean="0">
                <a:solidFill>
                  <a:schemeClr val="tx1"/>
                </a:solidFill>
              </a:rPr>
              <a:t>machines, </a:t>
            </a:r>
            <a:r>
              <a:rPr lang="en-IN" dirty="0">
                <a:solidFill>
                  <a:schemeClr val="tx1"/>
                </a:solidFill>
              </a:rPr>
              <a:t>toys </a:t>
            </a:r>
            <a:r>
              <a:rPr lang="en-IN" dirty="0" smtClean="0">
                <a:solidFill>
                  <a:schemeClr val="tx1"/>
                </a:solidFill>
              </a:rPr>
              <a:t>as </a:t>
            </a:r>
            <a:r>
              <a:rPr lang="en-IN" dirty="0">
                <a:solidFill>
                  <a:schemeClr val="tx1"/>
                </a:solidFill>
              </a:rPr>
              <a:t>well as the more obvious cellular </a:t>
            </a:r>
            <a:r>
              <a:rPr lang="en-IN" dirty="0" smtClean="0">
                <a:solidFill>
                  <a:schemeClr val="tx1"/>
                </a:solidFill>
              </a:rPr>
              <a:t>phones these are the examples of </a:t>
            </a:r>
            <a:r>
              <a:rPr lang="en-IN" dirty="0">
                <a:solidFill>
                  <a:schemeClr val="tx1"/>
                </a:solidFill>
              </a:rPr>
              <a:t>embedded system. </a:t>
            </a:r>
          </a:p>
          <a:p>
            <a:pPr>
              <a:buClr>
                <a:schemeClr val="accent3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1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System | </a:t>
            </a:r>
            <a:r>
              <a:rPr lang="en-IN" dirty="0" smtClean="0">
                <a:solidFill>
                  <a:schemeClr val="accent3"/>
                </a:solidFill>
              </a:rPr>
              <a:t>with Robotics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90" y="2603500"/>
            <a:ext cx="10928193" cy="34163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Robotics are basically intelligent machine whose functionality controlled by </a:t>
            </a:r>
            <a:r>
              <a:rPr lang="en-IN" b="1" dirty="0" smtClean="0"/>
              <a:t>Embedded System.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Robotics contain embedded system at their heart to perform the functions required of them.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Applications:</a:t>
            </a:r>
            <a:r>
              <a:rPr lang="en-IN" dirty="0"/>
              <a:t> </a:t>
            </a:r>
            <a:endParaRPr lang="en-IN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/>
              <a:t>Pick and Place system in manufacturing industries, welding robots, automobile Assembly and many more.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97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System | </a:t>
            </a:r>
            <a:r>
              <a:rPr lang="en-IN" dirty="0" smtClean="0">
                <a:solidFill>
                  <a:schemeClr val="accent3"/>
                </a:solidFill>
              </a:rPr>
              <a:t>Future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94" y="2577374"/>
            <a:ext cx="10902063" cy="34163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Embedded systems are used in numerous end-use industries; as a result, increasing demand from application areas such as healthcare and consumer electronics is expected to fuel market growth over the next six years.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global embedded systems market was valued at USD 140.32 billion in 2013, and is expected to reach USD 214.39 billion by 2020, growing at a CAGR of 6.3% from 2014 to 2020. </a:t>
            </a:r>
          </a:p>
        </p:txBody>
      </p:sp>
    </p:spTree>
    <p:extLst>
      <p:ext uri="{BB962C8B-B14F-4D97-AF65-F5344CB8AC3E}">
        <p14:creationId xmlns:p14="http://schemas.microsoft.com/office/powerpoint/2010/main" val="23463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137" y="1315953"/>
            <a:ext cx="6708869" cy="2677648"/>
          </a:xfrm>
        </p:spPr>
        <p:txBody>
          <a:bodyPr/>
          <a:lstStyle/>
          <a:p>
            <a:r>
              <a:rPr lang="en-IN" sz="6000" dirty="0" smtClean="0">
                <a:solidFill>
                  <a:srgbClr val="FFFF00"/>
                </a:solidFill>
              </a:rPr>
              <a:t>|</a:t>
            </a:r>
            <a:r>
              <a:rPr lang="en-IN" dirty="0" smtClean="0">
                <a:solidFill>
                  <a:schemeClr val="bg1"/>
                </a:solidFill>
              </a:rPr>
              <a:t>PROGRAMMING</a:t>
            </a:r>
            <a:r>
              <a:rPr lang="en-IN" sz="6000" dirty="0" smtClean="0">
                <a:solidFill>
                  <a:srgbClr val="FFFF00"/>
                </a:solidFill>
              </a:rPr>
              <a:t>|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PROGRAMMING| </a:t>
            </a:r>
            <a:r>
              <a:rPr lang="en-US" dirty="0" smtClean="0">
                <a:solidFill>
                  <a:schemeClr val="accent3"/>
                </a:solidFill>
              </a:rPr>
              <a:t>Embedded 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75" y="2525122"/>
            <a:ext cx="10915131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Though C and Embedded C appear different and are used in different contexts, they have many similarities than differences. Thus , ‘Embedded C’ can be considered as a subset of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conventional C language.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A software program called ‘Cross Compiler ‘ is used for conversion of program written in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Embedded ‘C’ to target processor/controller specific instructions.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Cross-compilers are software tools used in cross development applications (converts source code to machine code for target processor whose architecture &amp; instruction set is different from current IDE).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PROGRAMMING| </a:t>
            </a:r>
            <a:r>
              <a:rPr lang="en-US" dirty="0" smtClean="0">
                <a:solidFill>
                  <a:schemeClr val="accent3"/>
                </a:solidFill>
              </a:rPr>
              <a:t>If Statement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201" y="2525122"/>
            <a:ext cx="4109382" cy="433287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Sample Program</a:t>
            </a:r>
          </a:p>
          <a:p>
            <a:pPr>
              <a:buNone/>
            </a:pPr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if( a&gt;b)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printf</a:t>
            </a:r>
            <a:r>
              <a:rPr lang="en-IN" dirty="0" smtClean="0">
                <a:solidFill>
                  <a:schemeClr val="tx1"/>
                </a:solidFill>
              </a:rPr>
              <a:t>(“a is grater than b”);   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else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printf</a:t>
            </a:r>
            <a:r>
              <a:rPr lang="en-IN" dirty="0" smtClean="0">
                <a:solidFill>
                  <a:schemeClr val="tx1"/>
                </a:solidFill>
              </a:rPr>
              <a:t>(“b is grater than a”);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6276" y="2520766"/>
            <a:ext cx="4109382" cy="433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– Else Condition: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if(condition)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Statement to get executed. .;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Statement;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PROGRAMMING| </a:t>
            </a:r>
            <a:r>
              <a:rPr lang="en-US" dirty="0" smtClean="0">
                <a:solidFill>
                  <a:schemeClr val="accent3"/>
                </a:solidFill>
              </a:rPr>
              <a:t>While Statement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201" y="2525122"/>
            <a:ext cx="4109382" cy="433287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Sample Program</a:t>
            </a:r>
          </a:p>
          <a:p>
            <a:pPr>
              <a:buNone/>
            </a:pPr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while( !0 )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printf</a:t>
            </a:r>
            <a:r>
              <a:rPr lang="en-IN" dirty="0" smtClean="0">
                <a:solidFill>
                  <a:schemeClr val="tx1"/>
                </a:solidFill>
              </a:rPr>
              <a:t>(“I am infinite statement”);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6276" y="2520766"/>
            <a:ext cx="4109382" cy="433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b="1" dirty="0" smtClean="0"/>
              <a:t>While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Condition: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dirty="0" smtClean="0"/>
              <a:t>while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(condition)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statement to get executed. .;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73517">
                  <a:alpha val="80784"/>
                </a:srgbClr>
              </a:clrFrom>
              <a:clrTo>
                <a:srgbClr val="B7351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22" y="3280001"/>
            <a:ext cx="4316775" cy="358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PROGRAMMING| </a:t>
            </a:r>
            <a:r>
              <a:rPr lang="en-US" dirty="0" smtClean="0">
                <a:solidFill>
                  <a:schemeClr val="accent3"/>
                </a:solidFill>
              </a:rPr>
              <a:t>For Loop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201" y="2525122"/>
            <a:ext cx="4109382" cy="433287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Sample Program</a:t>
            </a:r>
          </a:p>
          <a:p>
            <a:pPr>
              <a:buNone/>
            </a:pPr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for(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a=0; a&lt;10; a++)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printf</a:t>
            </a:r>
            <a:r>
              <a:rPr lang="en-IN" dirty="0" smtClean="0">
                <a:solidFill>
                  <a:schemeClr val="tx1"/>
                </a:solidFill>
              </a:rPr>
              <a:t> (“I will execute 10 times”);</a:t>
            </a: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	}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6275" y="2520766"/>
            <a:ext cx="4806067" cy="433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b="1" dirty="0" smtClean="0"/>
              <a:t>For Loop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dirty="0" smtClean="0"/>
              <a:t>for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initialize ; condition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stmnt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update)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execute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dirty="0" smtClean="0"/>
              <a:t>s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tatement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till its true;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624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214</Words>
  <Application>Microsoft Office PowerPoint</Application>
  <PresentationFormat>Widescreen</PresentationFormat>
  <Paragraphs>81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Andalus</vt:lpstr>
      <vt:lpstr>Arial</vt:lpstr>
      <vt:lpstr>Calibri</vt:lpstr>
      <vt:lpstr>Century Gothic</vt:lpstr>
      <vt:lpstr>Wingdings 3</vt:lpstr>
      <vt:lpstr>Ion Boardroom</vt:lpstr>
      <vt:lpstr>PowerPoint Presentation</vt:lpstr>
      <vt:lpstr>Embedded System | Introduction</vt:lpstr>
      <vt:lpstr>Embedded System | with Robotics</vt:lpstr>
      <vt:lpstr>Embedded System | Future</vt:lpstr>
      <vt:lpstr>|PROGRAMMING|</vt:lpstr>
      <vt:lpstr>PROGRAMMING| Embedded C</vt:lpstr>
      <vt:lpstr>PROGRAMMING| If Statement</vt:lpstr>
      <vt:lpstr>PROGRAMMING| While Statement</vt:lpstr>
      <vt:lpstr>PROGRAMMING| For Loop</vt:lpstr>
      <vt:lpstr>PROGRAMMING| Embedded 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with AVR</dc:title>
  <dc:creator>Amit Mishra</dc:creator>
  <cp:lastModifiedBy>vipul</cp:lastModifiedBy>
  <cp:revision>20</cp:revision>
  <dcterms:created xsi:type="dcterms:W3CDTF">2015-04-23T06:16:04Z</dcterms:created>
  <dcterms:modified xsi:type="dcterms:W3CDTF">2018-08-05T19:53:42Z</dcterms:modified>
</cp:coreProperties>
</file>