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FDBE-1C43-4652-8A7D-994120C8C35E}" type="datetimeFigureOut">
              <a:rPr lang="en-US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4EC3-A828-4AA6-A6C7-343D4CB10C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6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2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5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ROBOTICS |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BEGINS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Amit\Desktop\91986_wl_NAO-robot_l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876900" y="1071151"/>
            <a:ext cx="3609698" cy="4754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Arduino\Picture5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|</a:t>
            </a: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75" y="2525122"/>
            <a:ext cx="10915131" cy="34163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The branch of technology that deals with the design, construction, operation,  and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application of robots as well as computer systems for their control, sensory feedback, and  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information processing is Robotics.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This Field overlaps with electronics, computer science, artificial  intelligence, nanotechnology,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bioengineering and branches of science.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 A Robot can be defined as a programmable, self-controlled, with presence of artificial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intelligence consisting of electronic, electrical, or mechanical units combining all , must 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possesses mobility.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| </a:t>
            </a:r>
            <a:r>
              <a:rPr lang="en-US" dirty="0" smtClean="0">
                <a:solidFill>
                  <a:schemeClr val="accent1"/>
                </a:solidFill>
              </a:rPr>
              <a:t>HISTORY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75" y="2525122"/>
            <a:ext cx="10915131" cy="34163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The term word ‘Robot' was first used to denote fictional humanoid character  in play R.U.R. 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i="1" dirty="0" smtClean="0"/>
              <a:t>Rossum's Universal Robots </a:t>
            </a:r>
            <a:r>
              <a:rPr lang="en-IN" dirty="0" smtClean="0">
                <a:solidFill>
                  <a:schemeClr val="tx1"/>
                </a:solidFill>
              </a:rPr>
              <a:t>by the Czech writer, Karel Capek. 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He introduced  actually the term ‘Robota’ comes from Czech word meaning ‘Forced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Labour’.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ROBOTICS | </a:t>
            </a:r>
            <a:r>
              <a:rPr lang="en-IN" dirty="0" smtClean="0">
                <a:solidFill>
                  <a:schemeClr val="accent1"/>
                </a:solidFill>
              </a:rPr>
              <a:t>The LAWS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23875" y="2525122"/>
            <a:ext cx="10915131" cy="34163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Science – Fiction author Isaac Asimov suggested three principles to guide the behaviour of Robots and smart machines .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 Asimov’s three Laws of Robotics:</a:t>
            </a:r>
          </a:p>
          <a:p>
            <a:pPr lvl="2" algn="just"/>
            <a:r>
              <a:rPr lang="en-IN" sz="1600" dirty="0" smtClean="0">
                <a:solidFill>
                  <a:schemeClr val="tx1"/>
                </a:solidFill>
              </a:rPr>
              <a:t>Robots must never harm human beings.</a:t>
            </a:r>
          </a:p>
          <a:p>
            <a:pPr lvl="2" algn="just"/>
            <a:r>
              <a:rPr lang="en-IN" sz="1600" dirty="0" smtClean="0">
                <a:solidFill>
                  <a:schemeClr val="tx1"/>
                </a:solidFill>
              </a:rPr>
              <a:t> Robots must follow instructions from humans without violating rule one.</a:t>
            </a:r>
          </a:p>
          <a:p>
            <a:pPr lvl="2" algn="just"/>
            <a:r>
              <a:rPr lang="en-IN" sz="1600" dirty="0" smtClean="0">
                <a:solidFill>
                  <a:schemeClr val="tx1"/>
                </a:solidFill>
              </a:rPr>
              <a:t> Robots must protect themselves without violating the other rules.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| </a:t>
            </a:r>
            <a:r>
              <a:rPr lang="en-IN" dirty="0" smtClean="0">
                <a:solidFill>
                  <a:schemeClr val="accent1"/>
                </a:solidFill>
              </a:rPr>
              <a:t>CHARACTERISTICS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3875" y="2525122"/>
            <a:ext cx="10915131" cy="375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/>
              <a:t>Mobility: </a:t>
            </a:r>
            <a:r>
              <a:rPr lang="en-IN" dirty="0" smtClean="0"/>
              <a:t>It must possess some form of movement.</a:t>
            </a:r>
            <a:br>
              <a:rPr lang="en-IN" dirty="0" smtClean="0"/>
            </a:br>
            <a:endParaRPr lang="en-US" dirty="0" smtClean="0"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/>
              <a:t>Programmability:</a:t>
            </a:r>
            <a:r>
              <a:rPr lang="en-IN" dirty="0" smtClean="0"/>
              <a:t>  It can be programmed to accomplish a large variety of tasks. After  being  </a:t>
            </a:r>
            <a:br>
              <a:rPr lang="en-IN" dirty="0" smtClean="0"/>
            </a:br>
            <a:r>
              <a:rPr lang="en-IN" dirty="0" smtClean="0"/>
              <a:t>programmed, it operates automatically. The reason why a robot is multitasking unit.</a:t>
            </a:r>
            <a:br>
              <a:rPr lang="en-IN" dirty="0" smtClean="0"/>
            </a:br>
            <a:endParaRPr lang="en-IN" dirty="0" smtClean="0"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/>
              <a:t>Sensors:</a:t>
            </a:r>
            <a:r>
              <a:rPr lang="en-IN" dirty="0" smtClean="0"/>
              <a:t> On around the device that are able to sense the environment and gives useful feedback to the device. </a:t>
            </a:r>
            <a:br>
              <a:rPr lang="en-IN" dirty="0" smtClean="0"/>
            </a:br>
            <a:endParaRPr lang="en-IN" dirty="0" smtClean="0"/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/>
              <a:t>Mechanical Capability:</a:t>
            </a:r>
            <a:r>
              <a:rPr lang="en-IN" dirty="0" smtClean="0"/>
              <a:t> Enabling it to act on its environment rather than merely function as a data processing or computational device. </a:t>
            </a:r>
            <a:br>
              <a:rPr lang="en-IN" dirty="0" smtClean="0"/>
            </a:br>
            <a:endParaRPr lang="en-IN" dirty="0" smtClean="0"/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 smtClean="0"/>
              <a:t> </a:t>
            </a:r>
            <a:r>
              <a:rPr lang="en-IN" b="1" dirty="0" smtClean="0"/>
              <a:t>Flexibility: </a:t>
            </a:r>
            <a:r>
              <a:rPr lang="en-IN" dirty="0" smtClean="0"/>
              <a:t>It can operate using a range of programs and manipulates in a variety of  ways.</a:t>
            </a:r>
            <a:br>
              <a:rPr lang="en-IN" dirty="0" smtClean="0"/>
            </a:b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ROBOT | </a:t>
            </a:r>
            <a:r>
              <a:rPr lang="en-IN" dirty="0" smtClean="0">
                <a:solidFill>
                  <a:schemeClr val="accent1"/>
                </a:solidFill>
              </a:rPr>
              <a:t>TYPES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875" y="2525122"/>
            <a:ext cx="10915131" cy="375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 Robots </a:t>
            </a:r>
            <a:r>
              <a:rPr lang="en-IN" dirty="0" smtClean="0"/>
              <a:t>:  Robots that move freely in their environment, these includes indoor robots, outdoor robots, terrain robots, etc based on the environment and need.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Robotic Arms </a:t>
            </a:r>
            <a:r>
              <a:rPr lang="en-IN" dirty="0" smtClean="0"/>
              <a:t>:  Stationary robots that have agile and precise end-effectors, usually used in construction (e.g., car manufacturing plants).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Autonomous Robots </a:t>
            </a:r>
            <a:r>
              <a:rPr lang="en-IN" dirty="0" smtClean="0"/>
              <a:t>:  These are a combination of vehicle and computer controller along with required sensor  as their  tool.</a:t>
            </a:r>
            <a:br>
              <a:rPr lang="en-IN" dirty="0" smtClean="0"/>
            </a:br>
            <a:endParaRPr lang="en-IN" dirty="0" smtClean="0"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 Robots </a:t>
            </a:r>
            <a:r>
              <a:rPr lang="en-IN" dirty="0" smtClean="0"/>
              <a:t>: Robots that use soft computing approaches  e.g., fuzzy logic, neural networks.</a:t>
            </a:r>
            <a:br>
              <a:rPr lang="en-IN" dirty="0" smtClean="0"/>
            </a:br>
            <a:endParaRPr lang="en-IN" dirty="0" smtClean="0"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Mimicking Robots </a:t>
            </a:r>
            <a:r>
              <a:rPr lang="en-IN" dirty="0" smtClean="0"/>
              <a:t>:  Robots that learn by mimicking like facial gestures, voice </a:t>
            </a:r>
            <a:r>
              <a:rPr lang="en-IN" dirty="0" err="1" smtClean="0"/>
              <a:t>recognization</a:t>
            </a:r>
            <a:endParaRPr lang="en-IN" dirty="0" smtClean="0"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 smtClean="0"/>
              <a:t>															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 smtClean="0"/>
              <a:t>															</a:t>
            </a:r>
            <a:r>
              <a:rPr lang="en-IN" b="1" dirty="0" smtClean="0"/>
              <a:t>&amp; list is too long to continue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Arduino\Picture5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|</a:t>
            </a:r>
            <a:r>
              <a:rPr lang="en-US" dirty="0" smtClean="0">
                <a:solidFill>
                  <a:schemeClr val="accent1"/>
                </a:solidFill>
              </a:rPr>
              <a:t>Mechanism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27863" y="2508068"/>
            <a:ext cx="334409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3507" y="4214965"/>
            <a:ext cx="3344091" cy="718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2214" y="5921862"/>
            <a:ext cx="3344091" cy="718457"/>
          </a:xfrm>
          <a:prstGeom prst="rect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ACTUATORS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313909" y="3738651"/>
            <a:ext cx="9720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322616" y="5445539"/>
            <a:ext cx="97200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</TotalTime>
  <Words>187</Words>
  <Application>Microsoft Office PowerPoint</Application>
  <PresentationFormat>Widescreen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ROBOTICS | BEGINS</vt:lpstr>
      <vt:lpstr>ROBOTICS |INTRODUCTION</vt:lpstr>
      <vt:lpstr>ROBOTICS | HISTORY</vt:lpstr>
      <vt:lpstr>ROBOTICS | The LAWS</vt:lpstr>
      <vt:lpstr>ROBOT | CHARACTERISTICS</vt:lpstr>
      <vt:lpstr>ROBOT | TYPES </vt:lpstr>
      <vt:lpstr>ROBOT |Mechanism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Amit Mishra</dc:creator>
  <cp:lastModifiedBy>vipul</cp:lastModifiedBy>
  <cp:revision>126</cp:revision>
  <dcterms:created xsi:type="dcterms:W3CDTF">2014-09-12T02:10:31Z</dcterms:created>
  <dcterms:modified xsi:type="dcterms:W3CDTF">2018-08-05T19:51:03Z</dcterms:modified>
</cp:coreProperties>
</file>