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ACA"/>
          </a:solidFill>
        </a:fill>
      </a:tcStyle>
    </a:wholeTbl>
    <a:band2H>
      <a:tcTxStyle/>
      <a:tcStyle>
        <a:tcBdr/>
        <a:fill>
          <a:solidFill>
            <a:srgbClr val="F1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CD4"/>
          </a:solidFill>
        </a:fill>
      </a:tcStyle>
    </a:wholeTbl>
    <a:band2H>
      <a:tcTxStyle/>
      <a:tcStyle>
        <a:tcBdr/>
        <a:fill>
          <a:solidFill>
            <a:srgbClr val="F1EE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CACA"/>
          </a:solidFill>
        </a:fill>
      </a:tcStyle>
    </a:wholeTbl>
    <a:band2H>
      <a:tcTxStyle/>
      <a:tcStyle>
        <a:tcBdr/>
        <a:fill>
          <a:solidFill>
            <a:srgbClr val="EB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4996942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Rectangle 7"/>
          <p:cNvSpPr/>
          <p:nvPr/>
        </p:nvSpPr>
        <p:spPr>
          <a:xfrm>
            <a:off x="777240" y="0"/>
            <a:ext cx="7543801" cy="3048000"/>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Times New Roman"/>
                <a:ea typeface="Times New Roman"/>
                <a:cs typeface="Times New Roman"/>
                <a:sym typeface="Times New Roman"/>
              </a:defRPr>
            </a:pPr>
            <a:endParaRPr/>
          </a:p>
        </p:txBody>
      </p:sp>
      <p:sp>
        <p:nvSpPr>
          <p:cNvPr id="14" name="Title Text"/>
          <p:cNvSpPr txBox="1">
            <a:spLocks noGrp="1"/>
          </p:cNvSpPr>
          <p:nvPr>
            <p:ph type="title"/>
          </p:nvPr>
        </p:nvSpPr>
        <p:spPr>
          <a:xfrm>
            <a:off x="762000" y="3200400"/>
            <a:ext cx="7543800" cy="1524000"/>
          </a:xfrm>
          <a:prstGeom prst="rect">
            <a:avLst/>
          </a:prstGeom>
        </p:spPr>
        <p:txBody>
          <a:bodyPr/>
          <a:lstStyle>
            <a:lvl1pPr>
              <a:defRPr sz="8000"/>
            </a:lvl1pPr>
          </a:lstStyle>
          <a:p>
            <a:r>
              <a:t>Title Text</a:t>
            </a:r>
          </a:p>
        </p:txBody>
      </p:sp>
      <p:sp>
        <p:nvSpPr>
          <p:cNvPr id="15" name="Body Level One…"/>
          <p:cNvSpPr txBox="1">
            <a:spLocks noGrp="1"/>
          </p:cNvSpPr>
          <p:nvPr>
            <p:ph type="body" sz="quarter" idx="1"/>
          </p:nvPr>
        </p:nvSpPr>
        <p:spPr>
          <a:xfrm>
            <a:off x="762000" y="4724400"/>
            <a:ext cx="6858000" cy="990600"/>
          </a:xfrm>
          <a:prstGeom prst="rect">
            <a:avLst/>
          </a:prstGeom>
        </p:spPr>
        <p:txBody>
          <a:bodyPr anchor="t"/>
          <a:lstStyle>
            <a:lvl1pPr marL="0" indent="0">
              <a:spcBef>
                <a:spcPts val="600"/>
              </a:spcBef>
              <a:buClrTx/>
              <a:buSzTx/>
              <a:buFontTx/>
              <a:buNone/>
              <a:defRPr sz="2800"/>
            </a:lvl1pPr>
            <a:lvl2pPr marL="0" indent="0">
              <a:spcBef>
                <a:spcPts val="600"/>
              </a:spcBef>
              <a:buClrTx/>
              <a:buSzTx/>
              <a:buFontTx/>
              <a:buNone/>
              <a:defRPr sz="2800"/>
            </a:lvl2pPr>
            <a:lvl3pPr marL="0" indent="0">
              <a:spcBef>
                <a:spcPts val="600"/>
              </a:spcBef>
              <a:buClrTx/>
              <a:buSzTx/>
              <a:buFontTx/>
              <a:buNone/>
              <a:defRPr sz="2800"/>
            </a:lvl3pPr>
            <a:lvl4pPr marL="0" indent="0">
              <a:spcBef>
                <a:spcPts val="600"/>
              </a:spcBef>
              <a:buClrTx/>
              <a:buSzTx/>
              <a:buFontTx/>
              <a:buNone/>
              <a:defRPr sz="2800"/>
            </a:lvl4pPr>
            <a:lvl5pPr marL="0" indent="0">
              <a:spcBef>
                <a:spcPts val="600"/>
              </a:spcBef>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6" name="Rectangle 6"/>
          <p:cNvSpPr/>
          <p:nvPr/>
        </p:nvSpPr>
        <p:spPr>
          <a:xfrm>
            <a:off x="777240" y="6172200"/>
            <a:ext cx="7543801" cy="2743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Times New Roman"/>
                <a:ea typeface="Times New Roman"/>
                <a:cs typeface="Times New Roman"/>
                <a:sym typeface="Times New Roman"/>
              </a:defRPr>
            </a:pPr>
            <a:endParaRP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3" name="Rectangle 6"/>
          <p:cNvSpPr/>
          <p:nvPr/>
        </p:nvSpPr>
        <p:spPr>
          <a:xfrm>
            <a:off x="777240" y="0"/>
            <a:ext cx="7543801" cy="3048000"/>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Times New Roman"/>
                <a:ea typeface="Times New Roman"/>
                <a:cs typeface="Times New Roman"/>
                <a:sym typeface="Times New Roman"/>
              </a:defRPr>
            </a:pPr>
            <a:endParaRPr/>
          </a:p>
        </p:txBody>
      </p:sp>
      <p:sp>
        <p:nvSpPr>
          <p:cNvPr id="34" name="Title Text"/>
          <p:cNvSpPr txBox="1">
            <a:spLocks noGrp="1"/>
          </p:cNvSpPr>
          <p:nvPr>
            <p:ph type="title"/>
          </p:nvPr>
        </p:nvSpPr>
        <p:spPr>
          <a:xfrm>
            <a:off x="762000" y="3276600"/>
            <a:ext cx="7543800" cy="1676400"/>
          </a:xfrm>
          <a:prstGeom prst="rect">
            <a:avLst/>
          </a:prstGeom>
        </p:spPr>
        <p:txBody>
          <a:bodyPr/>
          <a:lstStyle>
            <a:lvl1pPr>
              <a:defRPr cap="all"/>
            </a:lvl1pPr>
          </a:lstStyle>
          <a:p>
            <a:r>
              <a:t>Title Text</a:t>
            </a:r>
          </a:p>
        </p:txBody>
      </p:sp>
      <p:sp>
        <p:nvSpPr>
          <p:cNvPr id="35" name="Body Level One…"/>
          <p:cNvSpPr txBox="1">
            <a:spLocks noGrp="1"/>
          </p:cNvSpPr>
          <p:nvPr>
            <p:ph type="body" sz="quarter" idx="1"/>
          </p:nvPr>
        </p:nvSpPr>
        <p:spPr>
          <a:xfrm>
            <a:off x="762000" y="4953000"/>
            <a:ext cx="6858000" cy="914400"/>
          </a:xfrm>
          <a:prstGeom prst="rect">
            <a:avLst/>
          </a:prstGeom>
        </p:spPr>
        <p:txBody>
          <a:bodyPr anchor="t"/>
          <a:lstStyle>
            <a:lvl1pPr marL="0" indent="0">
              <a:spcBef>
                <a:spcPts val="600"/>
              </a:spcBef>
              <a:buClrTx/>
              <a:buSzTx/>
              <a:buFontTx/>
              <a:buNone/>
              <a:defRPr sz="2800"/>
            </a:lvl1pPr>
            <a:lvl2pPr marL="0" indent="0">
              <a:spcBef>
                <a:spcPts val="600"/>
              </a:spcBef>
              <a:buClrTx/>
              <a:buSzTx/>
              <a:buFontTx/>
              <a:buNone/>
              <a:defRPr sz="2800"/>
            </a:lvl2pPr>
            <a:lvl3pPr marL="0" indent="0">
              <a:spcBef>
                <a:spcPts val="600"/>
              </a:spcBef>
              <a:buClrTx/>
              <a:buSzTx/>
              <a:buFontTx/>
              <a:buNone/>
              <a:defRPr sz="2800"/>
            </a:lvl3pPr>
            <a:lvl4pPr marL="0" indent="0">
              <a:spcBef>
                <a:spcPts val="600"/>
              </a:spcBef>
              <a:buClrTx/>
              <a:buSzTx/>
              <a:buFontTx/>
              <a:buNone/>
              <a:defRPr sz="2800"/>
            </a:lvl4pPr>
            <a:lvl5pPr marL="0" indent="0">
              <a:spcBef>
                <a:spcPts val="600"/>
              </a:spcBef>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36" name="Rectangle 7"/>
          <p:cNvSpPr/>
          <p:nvPr/>
        </p:nvSpPr>
        <p:spPr>
          <a:xfrm>
            <a:off x="777240" y="6172200"/>
            <a:ext cx="7543801" cy="2743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Times New Roman"/>
                <a:ea typeface="Times New Roman"/>
                <a:cs typeface="Times New Roman"/>
                <a:sym typeface="Times New Roman"/>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4" name="Title Text"/>
          <p:cNvSpPr txBox="1">
            <a:spLocks noGrp="1"/>
          </p:cNvSpPr>
          <p:nvPr>
            <p:ph type="title"/>
          </p:nvPr>
        </p:nvSpPr>
        <p:spPr>
          <a:prstGeom prst="rect">
            <a:avLst/>
          </a:prstGeom>
        </p:spPr>
        <p:txBody>
          <a:bodyPr/>
          <a:lstStyle/>
          <a:p>
            <a:r>
              <a:t>Title Text</a:t>
            </a:r>
          </a:p>
        </p:txBody>
      </p:sp>
      <p:sp>
        <p:nvSpPr>
          <p:cNvPr id="45" name="Body Level One…"/>
          <p:cNvSpPr txBox="1">
            <a:spLocks noGrp="1"/>
          </p:cNvSpPr>
          <p:nvPr>
            <p:ph type="body" sz="half" idx="1"/>
          </p:nvPr>
        </p:nvSpPr>
        <p:spPr>
          <a:xfrm>
            <a:off x="762000" y="609601"/>
            <a:ext cx="3657600" cy="3767329"/>
          </a:xfrm>
          <a:prstGeom prst="rect">
            <a:avLst/>
          </a:prstGeom>
        </p:spPr>
        <p:txBody>
          <a:bodyPr/>
          <a:lstStyle>
            <a:lvl1pPr>
              <a:spcBef>
                <a:spcPts val="600"/>
              </a:spcBef>
              <a:defRPr sz="2800"/>
            </a:lvl1pPr>
            <a:lvl2pPr marL="640080" indent="-320040">
              <a:spcBef>
                <a:spcPts val="600"/>
              </a:spcBef>
              <a:defRPr sz="2800"/>
            </a:lvl2pPr>
            <a:lvl3pPr marL="960119" indent="-320038">
              <a:spcBef>
                <a:spcPts val="600"/>
              </a:spcBef>
              <a:defRPr sz="2800"/>
            </a:lvl3pPr>
            <a:lvl4pPr marL="1270000" indent="-355600">
              <a:spcBef>
                <a:spcPts val="600"/>
              </a:spcBef>
              <a:defRPr sz="2800"/>
            </a:lvl4pPr>
            <a:lvl5pPr marL="14986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Body Level One…"/>
          <p:cNvSpPr txBox="1">
            <a:spLocks noGrp="1"/>
          </p:cNvSpPr>
          <p:nvPr>
            <p:ph type="body" sz="quarter" idx="1"/>
          </p:nvPr>
        </p:nvSpPr>
        <p:spPr>
          <a:xfrm>
            <a:off x="758951" y="609600"/>
            <a:ext cx="3657602" cy="639763"/>
          </a:xfrm>
          <a:prstGeom prst="rect">
            <a:avLst/>
          </a:prstGeom>
        </p:spPr>
        <p:txBody>
          <a:bodyPr anchor="b"/>
          <a:lstStyle>
            <a:lvl1pPr marL="0" indent="0">
              <a:spcBef>
                <a:spcPts val="600"/>
              </a:spcBef>
              <a:buClrTx/>
              <a:buSzTx/>
              <a:buFontTx/>
              <a:buNone/>
              <a:defRPr sz="2800">
                <a:latin typeface="Impact"/>
                <a:ea typeface="Impact"/>
                <a:cs typeface="Impact"/>
                <a:sym typeface="Impact"/>
              </a:defRPr>
            </a:lvl1pPr>
            <a:lvl2pPr marL="0" indent="0">
              <a:spcBef>
                <a:spcPts val="600"/>
              </a:spcBef>
              <a:buClrTx/>
              <a:buSzTx/>
              <a:buFontTx/>
              <a:buNone/>
              <a:defRPr sz="2800">
                <a:latin typeface="Impact"/>
                <a:ea typeface="Impact"/>
                <a:cs typeface="Impact"/>
                <a:sym typeface="Impact"/>
              </a:defRPr>
            </a:lvl2pPr>
            <a:lvl3pPr marL="0" indent="0">
              <a:spcBef>
                <a:spcPts val="600"/>
              </a:spcBef>
              <a:buClrTx/>
              <a:buSzTx/>
              <a:buFontTx/>
              <a:buNone/>
              <a:defRPr sz="2800">
                <a:latin typeface="Impact"/>
                <a:ea typeface="Impact"/>
                <a:cs typeface="Impact"/>
                <a:sym typeface="Impact"/>
              </a:defRPr>
            </a:lvl3pPr>
            <a:lvl4pPr marL="0" indent="0">
              <a:spcBef>
                <a:spcPts val="600"/>
              </a:spcBef>
              <a:buClrTx/>
              <a:buSzTx/>
              <a:buFontTx/>
              <a:buNone/>
              <a:defRPr sz="2800">
                <a:latin typeface="Impact"/>
                <a:ea typeface="Impact"/>
                <a:cs typeface="Impact"/>
                <a:sym typeface="Impact"/>
              </a:defRPr>
            </a:lvl4pPr>
            <a:lvl5pPr marL="0" indent="0">
              <a:spcBef>
                <a:spcPts val="600"/>
              </a:spcBef>
              <a:buClrTx/>
              <a:buSzTx/>
              <a:buFontTx/>
              <a:buNone/>
              <a:defRPr sz="2800">
                <a:latin typeface="Impact"/>
                <a:ea typeface="Impact"/>
                <a:cs typeface="Impact"/>
                <a:sym typeface="Impact"/>
              </a:defRPr>
            </a:lvl5pPr>
          </a:lstStyle>
          <a:p>
            <a:r>
              <a:t>Body Level One</a:t>
            </a:r>
          </a:p>
          <a:p>
            <a:pPr lvl="1"/>
            <a:r>
              <a:t>Body Level Two</a:t>
            </a:r>
          </a:p>
          <a:p>
            <a:pPr lvl="2"/>
            <a:r>
              <a:t>Body Level Three</a:t>
            </a:r>
          </a:p>
          <a:p>
            <a:pPr lvl="3"/>
            <a:r>
              <a:t>Body Level Four</a:t>
            </a:r>
          </a:p>
          <a:p>
            <a:pPr lvl="4"/>
            <a:r>
              <a:t>Body Level Five</a:t>
            </a:r>
          </a:p>
        </p:txBody>
      </p:sp>
      <p:sp>
        <p:nvSpPr>
          <p:cNvPr id="55" name="Text Placeholder 4"/>
          <p:cNvSpPr>
            <a:spLocks noGrp="1"/>
          </p:cNvSpPr>
          <p:nvPr>
            <p:ph type="body" sz="quarter" idx="13"/>
          </p:nvPr>
        </p:nvSpPr>
        <p:spPr>
          <a:xfrm>
            <a:off x="4645152" y="609598"/>
            <a:ext cx="3657602" cy="639765"/>
          </a:xfrm>
          <a:prstGeom prst="rect">
            <a:avLst/>
          </a:prstGeom>
        </p:spPr>
        <p:txBody>
          <a:bodyPr anchor="b"/>
          <a:lstStyle/>
          <a:p>
            <a:endParaRPr/>
          </a:p>
        </p:txBody>
      </p:sp>
      <p:sp>
        <p:nvSpPr>
          <p:cNvPr id="56" name="Straight Connector 10"/>
          <p:cNvSpPr/>
          <p:nvPr/>
        </p:nvSpPr>
        <p:spPr>
          <a:xfrm>
            <a:off x="758951" y="1249362"/>
            <a:ext cx="3657603" cy="1590"/>
          </a:xfrm>
          <a:prstGeom prst="line">
            <a:avLst/>
          </a:prstGeom>
          <a:ln w="15875">
            <a:solidFill>
              <a:schemeClr val="accent1"/>
            </a:solidFill>
          </a:ln>
        </p:spPr>
        <p:txBody>
          <a:bodyPr lIns="45718" tIns="45718" rIns="45718" bIns="45718"/>
          <a:lstStyle/>
          <a:p>
            <a:endParaRPr/>
          </a:p>
        </p:txBody>
      </p:sp>
      <p:sp>
        <p:nvSpPr>
          <p:cNvPr id="57" name="Straight Connector 12"/>
          <p:cNvSpPr/>
          <p:nvPr/>
        </p:nvSpPr>
        <p:spPr>
          <a:xfrm>
            <a:off x="4645152" y="1249362"/>
            <a:ext cx="3657602" cy="1590"/>
          </a:xfrm>
          <a:prstGeom prst="line">
            <a:avLst/>
          </a:prstGeom>
          <a:ln w="15875">
            <a:solidFill>
              <a:schemeClr val="accent1"/>
            </a:solidFill>
          </a:ln>
        </p:spPr>
        <p:txBody>
          <a:bodyPr lIns="45718" tIns="45718" rIns="45718" bIns="45718"/>
          <a:lstStyle/>
          <a:p>
            <a:endParaRP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5" name="Title Text"/>
          <p:cNvSpPr txBox="1">
            <a:spLocks noGrp="1"/>
          </p:cNvSpPr>
          <p:nvPr>
            <p:ph type="title"/>
          </p:nvPr>
        </p:nvSpPr>
        <p:spPr>
          <a:prstGeom prst="rect">
            <a:avLst/>
          </a:prstGeom>
        </p:spPr>
        <p:txBody>
          <a:bodyPr/>
          <a:lstStyle/>
          <a:p>
            <a:r>
              <a:t>Title Text</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0" name="Title Text"/>
          <p:cNvSpPr txBox="1">
            <a:spLocks noGrp="1"/>
          </p:cNvSpPr>
          <p:nvPr>
            <p:ph type="title"/>
          </p:nvPr>
        </p:nvSpPr>
        <p:spPr>
          <a:xfrm>
            <a:off x="762000" y="4572000"/>
            <a:ext cx="6784848" cy="1600200"/>
          </a:xfrm>
          <a:prstGeom prst="rect">
            <a:avLst/>
          </a:prstGeom>
        </p:spPr>
        <p:txBody>
          <a:bodyPr/>
          <a:lstStyle/>
          <a:p>
            <a:r>
              <a:t>Title Text</a:t>
            </a:r>
          </a:p>
        </p:txBody>
      </p:sp>
      <p:sp>
        <p:nvSpPr>
          <p:cNvPr id="81" name="Body Level One…"/>
          <p:cNvSpPr txBox="1">
            <a:spLocks noGrp="1"/>
          </p:cNvSpPr>
          <p:nvPr>
            <p:ph type="body" sz="half" idx="1"/>
          </p:nvPr>
        </p:nvSpPr>
        <p:spPr>
          <a:xfrm>
            <a:off x="3710866" y="457200"/>
            <a:ext cx="4594934" cy="411479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2" name="Text Placeholder 3"/>
          <p:cNvSpPr>
            <a:spLocks noGrp="1"/>
          </p:cNvSpPr>
          <p:nvPr>
            <p:ph type="body" sz="quarter" idx="13"/>
          </p:nvPr>
        </p:nvSpPr>
        <p:spPr>
          <a:xfrm>
            <a:off x="762001" y="457200"/>
            <a:ext cx="2673657" cy="4114800"/>
          </a:xfrm>
          <a:prstGeom prst="rect">
            <a:avLst/>
          </a:prstGeom>
        </p:spPr>
        <p:txBody>
          <a:bodyPr/>
          <a:lstStyle/>
          <a:p>
            <a:endParaRPr/>
          </a:p>
        </p:txBody>
      </p:sp>
      <p:sp>
        <p:nvSpPr>
          <p:cNvPr id="83" name="Straight Connector 9"/>
          <p:cNvSpPr/>
          <p:nvPr/>
        </p:nvSpPr>
        <p:spPr>
          <a:xfrm flipH="1">
            <a:off x="3581398" y="610393"/>
            <a:ext cx="1590" cy="3810003"/>
          </a:xfrm>
          <a:prstGeom prst="line">
            <a:avLst/>
          </a:prstGeom>
          <a:ln w="15875">
            <a:solidFill>
              <a:srgbClr val="989898"/>
            </a:solidFill>
          </a:ln>
        </p:spPr>
        <p:txBody>
          <a:bodyPr lIns="45718" tIns="45718" rIns="45718" bIns="45718"/>
          <a:lstStyle/>
          <a:p>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1" name="Title Text"/>
          <p:cNvSpPr txBox="1">
            <a:spLocks noGrp="1"/>
          </p:cNvSpPr>
          <p:nvPr>
            <p:ph type="title"/>
          </p:nvPr>
        </p:nvSpPr>
        <p:spPr>
          <a:xfrm>
            <a:off x="758951" y="4572000"/>
            <a:ext cx="6784849" cy="1600200"/>
          </a:xfrm>
          <a:prstGeom prst="rect">
            <a:avLst/>
          </a:prstGeom>
        </p:spPr>
        <p:txBody>
          <a:bodyPr/>
          <a:lstStyle/>
          <a:p>
            <a:r>
              <a:t>Title Text</a:t>
            </a:r>
          </a:p>
        </p:txBody>
      </p:sp>
      <p:sp>
        <p:nvSpPr>
          <p:cNvPr id="92" name="Picture Placeholder 2"/>
          <p:cNvSpPr>
            <a:spLocks noGrp="1"/>
          </p:cNvSpPr>
          <p:nvPr>
            <p:ph type="pic" sz="half" idx="13"/>
          </p:nvPr>
        </p:nvSpPr>
        <p:spPr>
          <a:xfrm>
            <a:off x="777240" y="457200"/>
            <a:ext cx="7543801" cy="2895600"/>
          </a:xfrm>
          <a:prstGeom prst="rect">
            <a:avLst/>
          </a:prstGeom>
          <a:ln w="6350">
            <a:solidFill>
              <a:srgbClr val="303030"/>
            </a:solidFill>
            <a:round/>
          </a:ln>
        </p:spPr>
        <p:txBody>
          <a:bodyPr lIns="91439" tIns="45719" rIns="91439" bIns="45719" anchor="t">
            <a:noAutofit/>
          </a:bodyPr>
          <a:lstStyle/>
          <a:p>
            <a:endParaRPr/>
          </a:p>
        </p:txBody>
      </p:sp>
      <p:sp>
        <p:nvSpPr>
          <p:cNvPr id="93" name="Body Level One…"/>
          <p:cNvSpPr txBox="1">
            <a:spLocks noGrp="1"/>
          </p:cNvSpPr>
          <p:nvPr>
            <p:ph type="body" sz="quarter" idx="1"/>
          </p:nvPr>
        </p:nvSpPr>
        <p:spPr>
          <a:xfrm>
            <a:off x="850391" y="3505200"/>
            <a:ext cx="7391401" cy="804863"/>
          </a:xfrm>
          <a:prstGeom prst="rect">
            <a:avLst/>
          </a:prstGeom>
        </p:spPr>
        <p:txBody>
          <a:bodyPr anchor="t"/>
          <a:lstStyle>
            <a:lvl1pPr marL="0" indent="0">
              <a:spcBef>
                <a:spcPts val="400"/>
              </a:spcBef>
              <a:buClrTx/>
              <a:buSzTx/>
              <a:buFontTx/>
              <a:buNone/>
              <a:defRPr sz="1800"/>
            </a:lvl1pPr>
            <a:lvl2pPr marL="0" indent="0">
              <a:spcBef>
                <a:spcPts val="400"/>
              </a:spcBef>
              <a:buClrTx/>
              <a:buSzTx/>
              <a:buFontTx/>
              <a:buNone/>
              <a:defRPr sz="1800"/>
            </a:lvl2pPr>
            <a:lvl3pPr marL="0" indent="0">
              <a:spcBef>
                <a:spcPts val="400"/>
              </a:spcBef>
              <a:buClrTx/>
              <a:buSzTx/>
              <a:buFontTx/>
              <a:buNone/>
              <a:defRPr sz="1800"/>
            </a:lvl3pPr>
            <a:lvl4pPr marL="0" indent="0">
              <a:spcBef>
                <a:spcPts val="400"/>
              </a:spcBef>
              <a:buClrTx/>
              <a:buSzTx/>
              <a:buFontTx/>
              <a:buNone/>
              <a:defRPr sz="1800"/>
            </a:lvl4pPr>
            <a:lvl5pPr marL="0" indent="0">
              <a:spcBef>
                <a:spcPts val="400"/>
              </a:spcBef>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Rectangle 7"/>
          <p:cNvSpPr/>
          <p:nvPr/>
        </p:nvSpPr>
        <p:spPr>
          <a:xfrm>
            <a:off x="777240" y="0"/>
            <a:ext cx="7543801" cy="381000"/>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Times New Roman"/>
                <a:ea typeface="Times New Roman"/>
                <a:cs typeface="Times New Roman"/>
                <a:sym typeface="Times New Roman"/>
              </a:defRPr>
            </a:pPr>
            <a:endParaRPr/>
          </a:p>
        </p:txBody>
      </p:sp>
      <p:sp>
        <p:nvSpPr>
          <p:cNvPr id="3" name="Rectangle 8"/>
          <p:cNvSpPr/>
          <p:nvPr/>
        </p:nvSpPr>
        <p:spPr>
          <a:xfrm>
            <a:off x="777240" y="6172200"/>
            <a:ext cx="7543801" cy="2743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Times New Roman"/>
                <a:ea typeface="Times New Roman"/>
                <a:cs typeface="Times New Roman"/>
                <a:sym typeface="Times New Roman"/>
              </a:defRPr>
            </a:pPr>
            <a:endParaRPr/>
          </a:p>
        </p:txBody>
      </p:sp>
      <p:sp>
        <p:nvSpPr>
          <p:cNvPr id="4" name="Title Text"/>
          <p:cNvSpPr txBox="1">
            <a:spLocks noGrp="1"/>
          </p:cNvSpPr>
          <p:nvPr>
            <p:ph type="title"/>
          </p:nvPr>
        </p:nvSpPr>
        <p:spPr>
          <a:xfrm>
            <a:off x="762000" y="4572000"/>
            <a:ext cx="6781800" cy="1600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p>
            <a:r>
              <a:t>Title Text</a:t>
            </a:r>
          </a:p>
        </p:txBody>
      </p:sp>
      <p:sp>
        <p:nvSpPr>
          <p:cNvPr id="5" name="Body Level One…"/>
          <p:cNvSpPr txBox="1">
            <a:spLocks noGrp="1"/>
          </p:cNvSpPr>
          <p:nvPr>
            <p:ph type="body" idx="1"/>
          </p:nvPr>
        </p:nvSpPr>
        <p:spPr>
          <a:xfrm>
            <a:off x="762000" y="685800"/>
            <a:ext cx="7543800" cy="3886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7998362" y="5640261"/>
            <a:ext cx="383638" cy="459739"/>
          </a:xfrm>
          <a:prstGeom prst="rect">
            <a:avLst/>
          </a:prstGeom>
          <a:ln w="12700">
            <a:miter lim="400000"/>
          </a:ln>
        </p:spPr>
        <p:txBody>
          <a:bodyPr wrap="none" lIns="45718" tIns="45718" rIns="45718" bIns="45718" anchor="ctr">
            <a:spAutoFit/>
          </a:bodyPr>
          <a:lstStyle>
            <a:lvl1pPr algn="r">
              <a:defRPr sz="2400">
                <a:solidFill>
                  <a:srgbClr val="262626"/>
                </a:solidFill>
                <a:latin typeface="Impact"/>
                <a:ea typeface="Impact"/>
                <a:cs typeface="Impact"/>
                <a:sym typeface="Impac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262626"/>
          </a:solidFill>
          <a:uFillTx/>
          <a:latin typeface="Impact"/>
          <a:ea typeface="Impact"/>
          <a:cs typeface="Impact"/>
          <a:sym typeface="Impact"/>
        </a:defRPr>
      </a:lvl1pPr>
      <a:lvl2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262626"/>
          </a:solidFill>
          <a:uFillTx/>
          <a:latin typeface="Impact"/>
          <a:ea typeface="Impact"/>
          <a:cs typeface="Impact"/>
          <a:sym typeface="Impact"/>
        </a:defRPr>
      </a:lvl2pPr>
      <a:lvl3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262626"/>
          </a:solidFill>
          <a:uFillTx/>
          <a:latin typeface="Impact"/>
          <a:ea typeface="Impact"/>
          <a:cs typeface="Impact"/>
          <a:sym typeface="Impact"/>
        </a:defRPr>
      </a:lvl3pPr>
      <a:lvl4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262626"/>
          </a:solidFill>
          <a:uFillTx/>
          <a:latin typeface="Impact"/>
          <a:ea typeface="Impact"/>
          <a:cs typeface="Impact"/>
          <a:sym typeface="Impact"/>
        </a:defRPr>
      </a:lvl4pPr>
      <a:lvl5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262626"/>
          </a:solidFill>
          <a:uFillTx/>
          <a:latin typeface="Impact"/>
          <a:ea typeface="Impact"/>
          <a:cs typeface="Impact"/>
          <a:sym typeface="Impact"/>
        </a:defRPr>
      </a:lvl5pPr>
      <a:lvl6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262626"/>
          </a:solidFill>
          <a:uFillTx/>
          <a:latin typeface="Impact"/>
          <a:ea typeface="Impact"/>
          <a:cs typeface="Impact"/>
          <a:sym typeface="Impact"/>
        </a:defRPr>
      </a:lvl6pPr>
      <a:lvl7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262626"/>
          </a:solidFill>
          <a:uFillTx/>
          <a:latin typeface="Impact"/>
          <a:ea typeface="Impact"/>
          <a:cs typeface="Impact"/>
          <a:sym typeface="Impact"/>
        </a:defRPr>
      </a:lvl7pPr>
      <a:lvl8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262626"/>
          </a:solidFill>
          <a:uFillTx/>
          <a:latin typeface="Impact"/>
          <a:ea typeface="Impact"/>
          <a:cs typeface="Impact"/>
          <a:sym typeface="Impact"/>
        </a:defRPr>
      </a:lvl8pPr>
      <a:lvl9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262626"/>
          </a:solidFill>
          <a:uFillTx/>
          <a:latin typeface="Impact"/>
          <a:ea typeface="Impact"/>
          <a:cs typeface="Impact"/>
          <a:sym typeface="Impact"/>
        </a:defRPr>
      </a:lvl9pPr>
    </p:titleStyle>
    <p:bodyStyle>
      <a:lvl1pPr marL="274320" marR="0" indent="-274320" algn="l" defTabSz="914400" rtl="0" latinLnBrk="0">
        <a:lnSpc>
          <a:spcPct val="100000"/>
        </a:lnSpc>
        <a:spcBef>
          <a:spcPts val="500"/>
        </a:spcBef>
        <a:spcAft>
          <a:spcPts val="0"/>
        </a:spcAft>
        <a:buClr>
          <a:schemeClr val="accent1"/>
        </a:buClr>
        <a:buSzPct val="100000"/>
        <a:buFont typeface="Arial"/>
        <a:buChar char="•"/>
        <a:tabLst/>
        <a:defRPr sz="2400" b="0" i="0" u="none" strike="noStrike" cap="none" spc="0" baseline="0">
          <a:solidFill>
            <a:srgbClr val="303030"/>
          </a:solidFill>
          <a:uFillTx/>
          <a:latin typeface="Times New Roman"/>
          <a:ea typeface="Times New Roman"/>
          <a:cs typeface="Times New Roman"/>
          <a:sym typeface="Times New Roman"/>
        </a:defRPr>
      </a:lvl1pPr>
      <a:lvl2pPr marL="619298" marR="0" indent="-299257" algn="l" defTabSz="914400" rtl="0" latinLnBrk="0">
        <a:lnSpc>
          <a:spcPct val="100000"/>
        </a:lnSpc>
        <a:spcBef>
          <a:spcPts val="500"/>
        </a:spcBef>
        <a:spcAft>
          <a:spcPts val="0"/>
        </a:spcAft>
        <a:buClr>
          <a:schemeClr val="accent1"/>
        </a:buClr>
        <a:buSzPct val="100000"/>
        <a:buFont typeface="Arial"/>
        <a:buChar char="•"/>
        <a:tabLst/>
        <a:defRPr sz="2400" b="0" i="0" u="none" strike="noStrike" cap="none" spc="0" baseline="0">
          <a:solidFill>
            <a:srgbClr val="303030"/>
          </a:solidFill>
          <a:uFillTx/>
          <a:latin typeface="Times New Roman"/>
          <a:ea typeface="Times New Roman"/>
          <a:cs typeface="Times New Roman"/>
          <a:sym typeface="Times New Roman"/>
        </a:defRPr>
      </a:lvl2pPr>
      <a:lvl3pPr marL="914400" marR="0" indent="-274319" algn="l" defTabSz="914400" rtl="0" latinLnBrk="0">
        <a:lnSpc>
          <a:spcPct val="100000"/>
        </a:lnSpc>
        <a:spcBef>
          <a:spcPts val="500"/>
        </a:spcBef>
        <a:spcAft>
          <a:spcPts val="0"/>
        </a:spcAft>
        <a:buClr>
          <a:schemeClr val="accent1"/>
        </a:buClr>
        <a:buSzPct val="100000"/>
        <a:buFont typeface="Arial"/>
        <a:buChar char="•"/>
        <a:tabLst/>
        <a:defRPr sz="2400" b="0" i="0" u="none" strike="noStrike" cap="none" spc="0" baseline="0">
          <a:solidFill>
            <a:srgbClr val="303030"/>
          </a:solidFill>
          <a:uFillTx/>
          <a:latin typeface="Times New Roman"/>
          <a:ea typeface="Times New Roman"/>
          <a:cs typeface="Times New Roman"/>
          <a:sym typeface="Times New Roman"/>
        </a:defRPr>
      </a:lvl3pPr>
      <a:lvl4pPr marL="1219200" marR="0" indent="-304800" algn="l" defTabSz="914400" rtl="0" latinLnBrk="0">
        <a:lnSpc>
          <a:spcPct val="100000"/>
        </a:lnSpc>
        <a:spcBef>
          <a:spcPts val="500"/>
        </a:spcBef>
        <a:spcAft>
          <a:spcPts val="0"/>
        </a:spcAft>
        <a:buClr>
          <a:schemeClr val="accent1"/>
        </a:buClr>
        <a:buSzPct val="100000"/>
        <a:buFont typeface="Arial"/>
        <a:buChar char="•"/>
        <a:tabLst/>
        <a:defRPr sz="2400" b="0" i="0" u="none" strike="noStrike" cap="none" spc="0" baseline="0">
          <a:solidFill>
            <a:srgbClr val="303030"/>
          </a:solidFill>
          <a:uFillTx/>
          <a:latin typeface="Times New Roman"/>
          <a:ea typeface="Times New Roman"/>
          <a:cs typeface="Times New Roman"/>
          <a:sym typeface="Times New Roman"/>
        </a:defRPr>
      </a:lvl4pPr>
      <a:lvl5pPr marL="1447800" marR="0" indent="-304800" algn="l" defTabSz="914400" rtl="0" latinLnBrk="0">
        <a:lnSpc>
          <a:spcPct val="100000"/>
        </a:lnSpc>
        <a:spcBef>
          <a:spcPts val="500"/>
        </a:spcBef>
        <a:spcAft>
          <a:spcPts val="0"/>
        </a:spcAft>
        <a:buClr>
          <a:schemeClr val="accent1"/>
        </a:buClr>
        <a:buSzPct val="100000"/>
        <a:buFont typeface="Arial"/>
        <a:buChar char="•"/>
        <a:tabLst/>
        <a:defRPr sz="2400" b="0" i="0" u="none" strike="noStrike" cap="none" spc="0" baseline="0">
          <a:solidFill>
            <a:srgbClr val="303030"/>
          </a:solidFill>
          <a:uFillTx/>
          <a:latin typeface="Times New Roman"/>
          <a:ea typeface="Times New Roman"/>
          <a:cs typeface="Times New Roman"/>
          <a:sym typeface="Times New Roman"/>
        </a:defRPr>
      </a:lvl5pPr>
      <a:lvl6pPr marL="1760220" marR="0" indent="-342900" algn="l" defTabSz="914400" rtl="0" latinLnBrk="0">
        <a:lnSpc>
          <a:spcPct val="100000"/>
        </a:lnSpc>
        <a:spcBef>
          <a:spcPts val="500"/>
        </a:spcBef>
        <a:spcAft>
          <a:spcPts val="0"/>
        </a:spcAft>
        <a:buClr>
          <a:schemeClr val="accent1"/>
        </a:buClr>
        <a:buSzPct val="100000"/>
        <a:buFont typeface="Arial"/>
        <a:buChar char="•"/>
        <a:tabLst/>
        <a:defRPr sz="2400" b="0" i="0" u="none" strike="noStrike" cap="none" spc="0" baseline="0">
          <a:solidFill>
            <a:srgbClr val="303030"/>
          </a:solidFill>
          <a:uFillTx/>
          <a:latin typeface="Times New Roman"/>
          <a:ea typeface="Times New Roman"/>
          <a:cs typeface="Times New Roman"/>
          <a:sym typeface="Times New Roman"/>
        </a:defRPr>
      </a:lvl6pPr>
      <a:lvl7pPr marL="2016250" marR="0" indent="-342900" algn="l" defTabSz="914400" rtl="0" latinLnBrk="0">
        <a:lnSpc>
          <a:spcPct val="100000"/>
        </a:lnSpc>
        <a:spcBef>
          <a:spcPts val="500"/>
        </a:spcBef>
        <a:spcAft>
          <a:spcPts val="0"/>
        </a:spcAft>
        <a:buClr>
          <a:schemeClr val="accent1"/>
        </a:buClr>
        <a:buSzPct val="100000"/>
        <a:buFont typeface="Arial"/>
        <a:buChar char="•"/>
        <a:tabLst/>
        <a:defRPr sz="2400" b="0" i="0" u="none" strike="noStrike" cap="none" spc="0" baseline="0">
          <a:solidFill>
            <a:srgbClr val="303030"/>
          </a:solidFill>
          <a:uFillTx/>
          <a:latin typeface="Times New Roman"/>
          <a:ea typeface="Times New Roman"/>
          <a:cs typeface="Times New Roman"/>
          <a:sym typeface="Times New Roman"/>
        </a:defRPr>
      </a:lvl7pPr>
      <a:lvl8pPr marL="2308860" marR="0" indent="-342900" algn="l" defTabSz="914400" rtl="0" latinLnBrk="0">
        <a:lnSpc>
          <a:spcPct val="100000"/>
        </a:lnSpc>
        <a:spcBef>
          <a:spcPts val="500"/>
        </a:spcBef>
        <a:spcAft>
          <a:spcPts val="0"/>
        </a:spcAft>
        <a:buClr>
          <a:schemeClr val="accent1"/>
        </a:buClr>
        <a:buSzPct val="100000"/>
        <a:buFont typeface="Arial"/>
        <a:buChar char="•"/>
        <a:tabLst/>
        <a:defRPr sz="2400" b="0" i="0" u="none" strike="noStrike" cap="none" spc="0" baseline="0">
          <a:solidFill>
            <a:srgbClr val="303030"/>
          </a:solidFill>
          <a:uFillTx/>
          <a:latin typeface="Times New Roman"/>
          <a:ea typeface="Times New Roman"/>
          <a:cs typeface="Times New Roman"/>
          <a:sym typeface="Times New Roman"/>
        </a:defRPr>
      </a:lvl8pPr>
      <a:lvl9pPr marL="2583178" marR="0" indent="-342900" algn="l" defTabSz="914400" rtl="0" latinLnBrk="0">
        <a:lnSpc>
          <a:spcPct val="100000"/>
        </a:lnSpc>
        <a:spcBef>
          <a:spcPts val="500"/>
        </a:spcBef>
        <a:spcAft>
          <a:spcPts val="0"/>
        </a:spcAft>
        <a:buClr>
          <a:schemeClr val="accent1"/>
        </a:buClr>
        <a:buSzPct val="100000"/>
        <a:buFont typeface="Arial"/>
        <a:buChar char="•"/>
        <a:tabLst/>
        <a:defRPr sz="2400" b="0" i="0" u="none" strike="noStrike" cap="none" spc="0" baseline="0">
          <a:solidFill>
            <a:srgbClr val="30303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Impact"/>
        </a:defRPr>
      </a:lvl1pPr>
      <a:lvl2pPr marL="0" marR="0" indent="0" algn="r" defTabSz="9144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Impact"/>
        </a:defRPr>
      </a:lvl2pPr>
      <a:lvl3pPr marL="0" marR="0" indent="0" algn="r" defTabSz="9144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Impact"/>
        </a:defRPr>
      </a:lvl3pPr>
      <a:lvl4pPr marL="0" marR="0" indent="0" algn="r" defTabSz="9144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Impact"/>
        </a:defRPr>
      </a:lvl4pPr>
      <a:lvl5pPr marL="0" marR="0" indent="0" algn="r" defTabSz="9144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Impact"/>
        </a:defRPr>
      </a:lvl5pPr>
      <a:lvl6pPr marL="0" marR="0" indent="0" algn="r" defTabSz="9144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Impact"/>
        </a:defRPr>
      </a:lvl6pPr>
      <a:lvl7pPr marL="0" marR="0" indent="0" algn="r" defTabSz="9144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Impact"/>
        </a:defRPr>
      </a:lvl7pPr>
      <a:lvl8pPr marL="0" marR="0" indent="0" algn="r" defTabSz="9144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Impact"/>
        </a:defRPr>
      </a:lvl8pPr>
      <a:lvl9pPr marL="0" marR="0" indent="0" algn="r" defTabSz="9144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Impac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ocs.djangoproject.com/en/4.0/"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7.xml"/><Relationship Id="rId5" Type="http://schemas.openxmlformats.org/officeDocument/2006/relationships/hyperlink" Target="https://www.w3schools.com/" TargetMode="External"/><Relationship Id="rId4" Type="http://schemas.openxmlformats.org/officeDocument/2006/relationships/hyperlink" Target="https://www.tutorialspoint.com/sqlite/sqlite_python.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ctrTitle"/>
          </p:nvPr>
        </p:nvSpPr>
        <p:spPr>
          <a:xfrm>
            <a:off x="609600" y="152398"/>
            <a:ext cx="7924800" cy="2095501"/>
          </a:xfrm>
          <a:prstGeom prst="rect">
            <a:avLst/>
          </a:prstGeom>
        </p:spPr>
        <p:txBody>
          <a:bodyPr/>
          <a:lstStyle/>
          <a:p>
            <a:pPr>
              <a:defRPr sz="3600">
                <a:solidFill>
                  <a:srgbClr val="FFFFFF"/>
                </a:solidFill>
              </a:defRPr>
            </a:pPr>
            <a:r>
              <a:t> DR. B.R. AMBEDKAR NATIONAL INSTITUE OF                TECHNOLOGY  JALANDHAR</a:t>
            </a:r>
            <a:br/>
            <a:endParaRPr/>
          </a:p>
        </p:txBody>
      </p:sp>
      <p:sp>
        <p:nvSpPr>
          <p:cNvPr id="104" name="Subtitle 2"/>
          <p:cNvSpPr txBox="1">
            <a:spLocks noGrp="1"/>
          </p:cNvSpPr>
          <p:nvPr>
            <p:ph type="subTitle" idx="1"/>
          </p:nvPr>
        </p:nvSpPr>
        <p:spPr>
          <a:xfrm>
            <a:off x="304800" y="2286000"/>
            <a:ext cx="8839200" cy="4572000"/>
          </a:xfrm>
          <a:prstGeom prst="rect">
            <a:avLst/>
          </a:prstGeom>
        </p:spPr>
        <p:txBody>
          <a:bodyPr/>
          <a:lstStyle/>
          <a:p>
            <a:pPr>
              <a:defRPr b="1">
                <a:solidFill>
                  <a:srgbClr val="560B00"/>
                </a:solidFill>
              </a:defRPr>
            </a:pPr>
            <a:endParaRPr dirty="0"/>
          </a:p>
          <a:p>
            <a:pPr>
              <a:defRPr sz="3000" b="1">
                <a:solidFill>
                  <a:srgbClr val="560B00"/>
                </a:solidFill>
              </a:defRPr>
            </a:pPr>
            <a:endParaRPr dirty="0"/>
          </a:p>
          <a:p>
            <a:pPr algn="ctr">
              <a:spcBef>
                <a:spcPts val="800"/>
              </a:spcBef>
              <a:defRPr sz="3700" b="1">
                <a:solidFill>
                  <a:srgbClr val="560B00"/>
                </a:solidFill>
              </a:defRPr>
            </a:pPr>
            <a:r>
              <a:rPr dirty="0"/>
              <a:t>    Online Classroom</a:t>
            </a:r>
          </a:p>
          <a:p>
            <a:pPr>
              <a:defRPr sz="3600" b="1">
                <a:solidFill>
                  <a:srgbClr val="00B0F0"/>
                </a:solidFill>
              </a:defRPr>
            </a:pPr>
            <a:endParaRPr dirty="0"/>
          </a:p>
          <a:p>
            <a:pPr>
              <a:spcBef>
                <a:spcPts val="500"/>
              </a:spcBef>
              <a:defRPr sz="2200">
                <a:solidFill>
                  <a:srgbClr val="262626"/>
                </a:solidFill>
              </a:defRPr>
            </a:pPr>
            <a:r>
              <a:rPr dirty="0"/>
              <a:t>        Group members:-                              Supervisor:- </a:t>
            </a:r>
          </a:p>
          <a:p>
            <a:pPr>
              <a:spcBef>
                <a:spcPts val="500"/>
              </a:spcBef>
              <a:defRPr sz="2200">
                <a:solidFill>
                  <a:srgbClr val="262626"/>
                </a:solidFill>
              </a:defRPr>
            </a:pPr>
            <a:r>
              <a:rPr dirty="0"/>
              <a:t>       </a:t>
            </a:r>
            <a:r>
              <a:rPr dirty="0" err="1"/>
              <a:t>Rohit</a:t>
            </a:r>
            <a:r>
              <a:rPr dirty="0"/>
              <a:t> </a:t>
            </a:r>
            <a:r>
              <a:rPr dirty="0" err="1"/>
              <a:t>Chandekar</a:t>
            </a:r>
            <a:r>
              <a:rPr dirty="0"/>
              <a:t> 18104075               DR. B S SAINI </a:t>
            </a:r>
          </a:p>
          <a:p>
            <a:pPr>
              <a:spcBef>
                <a:spcPts val="500"/>
              </a:spcBef>
              <a:defRPr sz="2200">
                <a:solidFill>
                  <a:srgbClr val="262626"/>
                </a:solidFill>
              </a:defRPr>
            </a:pPr>
            <a:r>
              <a:rPr dirty="0"/>
              <a:t>       </a:t>
            </a:r>
            <a:r>
              <a:rPr dirty="0" err="1"/>
              <a:t>Bipul</a:t>
            </a:r>
            <a:r>
              <a:rPr dirty="0"/>
              <a:t> Singh 18104021                       DR. R K SUNKARIA</a:t>
            </a:r>
          </a:p>
          <a:p>
            <a:pPr>
              <a:spcBef>
                <a:spcPts val="500"/>
              </a:spcBef>
              <a:defRPr sz="2200">
                <a:solidFill>
                  <a:srgbClr val="262626"/>
                </a:solidFill>
              </a:defRPr>
            </a:pPr>
            <a:r>
              <a:rPr dirty="0"/>
              <a:t>       </a:t>
            </a:r>
            <a:r>
              <a:rPr dirty="0" err="1"/>
              <a:t>Parvej</a:t>
            </a:r>
            <a:r>
              <a:rPr dirty="0"/>
              <a:t> </a:t>
            </a:r>
            <a:r>
              <a:rPr dirty="0" err="1"/>
              <a:t>Alam</a:t>
            </a:r>
            <a:r>
              <a:rPr dirty="0"/>
              <a:t> 18104050    </a:t>
            </a:r>
          </a:p>
        </p:txBody>
      </p:sp>
      <p:pic>
        <p:nvPicPr>
          <p:cNvPr id="105" name="Picture 3" descr="Picture 3"/>
          <p:cNvPicPr>
            <a:picLocks noChangeAspect="1"/>
          </p:cNvPicPr>
          <p:nvPr/>
        </p:nvPicPr>
        <p:blipFill>
          <a:blip r:embed="rId2">
            <a:extLst/>
          </a:blip>
          <a:stretch>
            <a:fillRect/>
          </a:stretch>
        </p:blipFill>
        <p:spPr>
          <a:xfrm>
            <a:off x="3616035" y="1524000"/>
            <a:ext cx="1447801" cy="14478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
          <p:cNvSpPr txBox="1"/>
          <p:nvPr/>
        </p:nvSpPr>
        <p:spPr>
          <a:xfrm>
            <a:off x="375872" y="785547"/>
            <a:ext cx="8138160" cy="21083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2800">
                <a:latin typeface="Times New Roman"/>
                <a:ea typeface="Times New Roman"/>
                <a:cs typeface="Times New Roman"/>
                <a:sym typeface="Times New Roman"/>
              </a:defRPr>
            </a:pPr>
            <a:r>
              <a:t>We have build this application using Django, a high level Python web framework and to have persistent data we have used MySQL as our database.</a:t>
            </a:r>
          </a:p>
          <a:p>
            <a:pPr>
              <a:defRPr sz="2800">
                <a:latin typeface="Times New Roman"/>
                <a:ea typeface="Times New Roman"/>
                <a:cs typeface="Times New Roman"/>
                <a:sym typeface="Times New Roman"/>
              </a:defRPr>
            </a:pPr>
            <a:endParaRPr/>
          </a:p>
          <a:p>
            <a:pPr>
              <a:defRPr sz="2800">
                <a:latin typeface="Times New Roman"/>
                <a:ea typeface="Times New Roman"/>
                <a:cs typeface="Times New Roman"/>
                <a:sym typeface="Times New Roman"/>
              </a:defRPr>
            </a:pPr>
            <a:r>
              <a:t>.</a:t>
            </a:r>
          </a:p>
        </p:txBody>
      </p:sp>
      <p:pic>
        <p:nvPicPr>
          <p:cNvPr id="125" name="Django Cycle.drawio.png" descr="Django Cycle.drawio.png"/>
          <p:cNvPicPr>
            <a:picLocks noChangeAspect="1"/>
          </p:cNvPicPr>
          <p:nvPr/>
        </p:nvPicPr>
        <p:blipFill>
          <a:blip r:embed="rId2">
            <a:extLst/>
          </a:blip>
          <a:stretch>
            <a:fillRect/>
          </a:stretch>
        </p:blipFill>
        <p:spPr>
          <a:xfrm>
            <a:off x="1826423" y="2320887"/>
            <a:ext cx="4955319" cy="366558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
          <p:cNvSpPr txBox="1"/>
          <p:nvPr/>
        </p:nvSpPr>
        <p:spPr>
          <a:xfrm>
            <a:off x="502918" y="838199"/>
            <a:ext cx="8138164" cy="4953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2800" b="1" u="sng">
                <a:latin typeface="Times New Roman"/>
                <a:ea typeface="Times New Roman"/>
                <a:cs typeface="Times New Roman"/>
                <a:sym typeface="Times New Roman"/>
              </a:defRPr>
            </a:pPr>
            <a:r>
              <a:t>Student Features:-</a:t>
            </a:r>
          </a:p>
          <a:p>
            <a:pPr>
              <a:defRPr sz="2800" b="1">
                <a:latin typeface="Times New Roman"/>
                <a:ea typeface="Times New Roman"/>
                <a:cs typeface="Times New Roman"/>
                <a:sym typeface="Times New Roman"/>
              </a:defRPr>
            </a:pPr>
            <a:r>
              <a:t>Manage Student Profile</a:t>
            </a:r>
            <a:r>
              <a:rPr b="0"/>
              <a:t>– For theStudent profile, The student update his/her information details.</a:t>
            </a:r>
          </a:p>
          <a:p>
            <a:pPr>
              <a:defRPr sz="2800" b="1">
                <a:latin typeface="Times New Roman"/>
                <a:ea typeface="Times New Roman"/>
                <a:cs typeface="Times New Roman"/>
                <a:sym typeface="Times New Roman"/>
              </a:defRPr>
            </a:pPr>
            <a:r>
              <a:t>Registration</a:t>
            </a:r>
            <a:r>
              <a:rPr b="0"/>
              <a:t>– For the registration, The student need to register first to create their own account </a:t>
            </a:r>
          </a:p>
          <a:p>
            <a:pPr>
              <a:defRPr sz="2800" b="1">
                <a:latin typeface="Times New Roman"/>
                <a:ea typeface="Times New Roman"/>
                <a:cs typeface="Times New Roman"/>
                <a:sym typeface="Times New Roman"/>
              </a:defRPr>
            </a:pPr>
            <a:r>
              <a:t>View Assignment and exam</a:t>
            </a:r>
            <a:r>
              <a:rPr b="0"/>
              <a:t>– For the assignment and exam, The student can view their assignment and exam through this website.</a:t>
            </a:r>
          </a:p>
          <a:p>
            <a:pPr>
              <a:defRPr sz="2800" b="1">
                <a:latin typeface="Times New Roman"/>
                <a:ea typeface="Times New Roman"/>
                <a:cs typeface="Times New Roman"/>
                <a:sym typeface="Times New Roman"/>
              </a:defRPr>
            </a:pPr>
            <a:r>
              <a:t>Login</a:t>
            </a:r>
            <a:r>
              <a:rPr b="0"/>
              <a:t> – By default the student need to login first to enable to access the system.</a:t>
            </a:r>
          </a:p>
          <a:p>
            <a:pPr>
              <a:defRPr sz="2800" b="1">
                <a:latin typeface="Times New Roman"/>
                <a:ea typeface="Times New Roman"/>
                <a:cs typeface="Times New Roman"/>
                <a:sym typeface="Times New Roman"/>
              </a:defRPr>
            </a:pPr>
            <a:r>
              <a:t>View Course</a:t>
            </a:r>
            <a:r>
              <a:rPr b="0"/>
              <a:t>– For the course, The student can view all their courses.</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Box 1"/>
          <p:cNvSpPr txBox="1"/>
          <p:nvPr/>
        </p:nvSpPr>
        <p:spPr>
          <a:xfrm>
            <a:off x="502918" y="609599"/>
            <a:ext cx="8138164" cy="53595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2800" b="1" u="sng">
                <a:latin typeface="Times New Roman"/>
                <a:ea typeface="Times New Roman"/>
                <a:cs typeface="Times New Roman"/>
                <a:sym typeface="Times New Roman"/>
              </a:defRPr>
            </a:pPr>
            <a:r>
              <a:t>Teachers Features:-</a:t>
            </a:r>
          </a:p>
          <a:p>
            <a:pPr>
              <a:defRPr sz="2800" b="1">
                <a:latin typeface="Times New Roman"/>
                <a:ea typeface="Times New Roman"/>
                <a:cs typeface="Times New Roman"/>
                <a:sym typeface="Times New Roman"/>
              </a:defRPr>
            </a:pPr>
            <a:r>
              <a:t>Manage Teacher Profile</a:t>
            </a:r>
            <a:r>
              <a:rPr b="0"/>
              <a:t>– For the teacher profile, The teacher can update his/her information details.</a:t>
            </a:r>
          </a:p>
          <a:p>
            <a:pPr>
              <a:defRPr sz="2800" b="1">
                <a:latin typeface="Times New Roman"/>
                <a:ea typeface="Times New Roman"/>
                <a:cs typeface="Times New Roman"/>
                <a:sym typeface="Times New Roman"/>
              </a:defRPr>
            </a:pPr>
            <a:r>
              <a:t>Registration</a:t>
            </a:r>
            <a:r>
              <a:rPr b="0"/>
              <a:t>– For the registration, The teacher need to register first to create their own account.</a:t>
            </a:r>
          </a:p>
          <a:p>
            <a:pPr>
              <a:defRPr sz="2800" b="1">
                <a:latin typeface="Times New Roman"/>
                <a:ea typeface="Times New Roman"/>
                <a:cs typeface="Times New Roman"/>
                <a:sym typeface="Times New Roman"/>
              </a:defRPr>
            </a:pPr>
            <a:r>
              <a:t>Create Course</a:t>
            </a:r>
            <a:r>
              <a:rPr b="0"/>
              <a:t>– For the add course, The teacher can add and update course information.</a:t>
            </a:r>
          </a:p>
          <a:p>
            <a:pPr>
              <a:defRPr sz="2800" b="1">
                <a:latin typeface="Times New Roman"/>
                <a:ea typeface="Times New Roman"/>
                <a:cs typeface="Times New Roman"/>
                <a:sym typeface="Times New Roman"/>
              </a:defRPr>
            </a:pPr>
            <a:r>
              <a:t>Login</a:t>
            </a:r>
            <a:r>
              <a:rPr b="0"/>
              <a:t> – By default the teacher need to login first to enable to access the system.</a:t>
            </a:r>
          </a:p>
          <a:p>
            <a:pPr>
              <a:defRPr sz="2800" b="1">
                <a:latin typeface="Times New Roman"/>
                <a:ea typeface="Times New Roman"/>
                <a:cs typeface="Times New Roman"/>
                <a:sym typeface="Times New Roman"/>
              </a:defRPr>
            </a:pPr>
            <a:r>
              <a:t>Create Exam</a:t>
            </a:r>
            <a:r>
              <a:rPr b="0"/>
              <a:t> – For the exam, The teacher can create and update exam information.</a:t>
            </a:r>
          </a:p>
          <a:p>
            <a:pPr>
              <a:defRPr sz="2800" b="1">
                <a:latin typeface="Times New Roman"/>
                <a:ea typeface="Times New Roman"/>
                <a:cs typeface="Times New Roman"/>
                <a:sym typeface="Times New Roman"/>
              </a:defRPr>
            </a:pPr>
            <a:r>
              <a:t>Create Assignment</a:t>
            </a:r>
            <a:r>
              <a:rPr b="0"/>
              <a:t> – For the assignment, The teacher can create and update assignment information.</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1"/>
          <p:cNvSpPr txBox="1"/>
          <p:nvPr/>
        </p:nvSpPr>
        <p:spPr>
          <a:xfrm>
            <a:off x="541020" y="190499"/>
            <a:ext cx="8061960" cy="54865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3600" b="1">
                <a:solidFill>
                  <a:srgbClr val="7030A0"/>
                </a:solidFill>
                <a:latin typeface="Times New Roman"/>
                <a:ea typeface="Times New Roman"/>
                <a:cs typeface="Times New Roman"/>
                <a:sym typeface="Times New Roman"/>
              </a:defRPr>
            </a:pPr>
            <a:r>
              <a:t>Conclusion:-</a:t>
            </a:r>
            <a:endParaRPr sz="4000"/>
          </a:p>
          <a:p>
            <a:pPr>
              <a:defRPr sz="2800">
                <a:latin typeface="Times New Roman"/>
                <a:ea typeface="Times New Roman"/>
                <a:cs typeface="Times New Roman"/>
                <a:sym typeface="Times New Roman"/>
              </a:defRPr>
            </a:pPr>
            <a:endParaRPr sz="4000"/>
          </a:p>
          <a:p>
            <a:pPr>
              <a:defRPr sz="2800">
                <a:latin typeface="Times New Roman"/>
                <a:ea typeface="Times New Roman"/>
                <a:cs typeface="Times New Roman"/>
                <a:sym typeface="Times New Roman"/>
              </a:defRPr>
            </a:pPr>
            <a:r>
              <a:t>The purpose of this project has been to create an application where the lost interactivity and interest of student is promoted.</a:t>
            </a:r>
          </a:p>
          <a:p>
            <a:pPr>
              <a:defRPr sz="2800">
                <a:latin typeface="Times New Roman"/>
                <a:ea typeface="Times New Roman"/>
                <a:cs typeface="Times New Roman"/>
                <a:sym typeface="Times New Roman"/>
              </a:defRPr>
            </a:pPr>
            <a:r>
              <a:t>Created various features for student and teachers, where student can login into the desired classes and do the submissions.</a:t>
            </a:r>
          </a:p>
          <a:p>
            <a:pPr>
              <a:defRPr sz="2800">
                <a:latin typeface="Times New Roman"/>
                <a:ea typeface="Times New Roman"/>
                <a:cs typeface="Times New Roman"/>
                <a:sym typeface="Times New Roman"/>
              </a:defRPr>
            </a:pPr>
            <a:r>
              <a:t>To increase the interactivity we wanted to create a feed where students and teachers both can participate in the discussion to any problems, sharing of resources. So basically we wanted to create a social media for learning.</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2" descr="Picture 2"/>
          <p:cNvPicPr>
            <a:picLocks noChangeAspect="1"/>
          </p:cNvPicPr>
          <p:nvPr/>
        </p:nvPicPr>
        <p:blipFill>
          <a:blip r:embed="rId2">
            <a:extLst/>
          </a:blip>
          <a:stretch>
            <a:fillRect/>
          </a:stretch>
        </p:blipFill>
        <p:spPr>
          <a:xfrm>
            <a:off x="1876816" y="2209800"/>
            <a:ext cx="5181600" cy="25908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2"/>
          <p:cNvSpPr txBox="1"/>
          <p:nvPr/>
        </p:nvSpPr>
        <p:spPr>
          <a:xfrm>
            <a:off x="579118" y="533399"/>
            <a:ext cx="7985764" cy="4466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4000" b="1">
                <a:solidFill>
                  <a:srgbClr val="7030A0"/>
                </a:solidFill>
                <a:latin typeface="Times New Roman"/>
                <a:ea typeface="Times New Roman"/>
                <a:cs typeface="Times New Roman"/>
                <a:sym typeface="Times New Roman"/>
              </a:defRPr>
            </a:pPr>
            <a:r>
              <a:t>TABLE OF CONTENTS:-</a:t>
            </a:r>
          </a:p>
          <a:p>
            <a:pPr>
              <a:defRPr sz="4000" b="1">
                <a:solidFill>
                  <a:srgbClr val="7030A0"/>
                </a:solidFill>
                <a:latin typeface="Times New Roman"/>
                <a:ea typeface="Times New Roman"/>
                <a:cs typeface="Times New Roman"/>
                <a:sym typeface="Times New Roman"/>
              </a:defRPr>
            </a:pPr>
            <a:endParaRPr/>
          </a:p>
          <a:p>
            <a:pPr marL="514350" indent="-514350">
              <a:buSzPct val="100000"/>
              <a:buAutoNum type="arabicPeriod"/>
              <a:defRPr sz="3600">
                <a:latin typeface="Times New Roman"/>
                <a:ea typeface="Times New Roman"/>
                <a:cs typeface="Times New Roman"/>
                <a:sym typeface="Times New Roman"/>
              </a:defRPr>
            </a:pPr>
            <a:r>
              <a:t>Introduction</a:t>
            </a:r>
          </a:p>
          <a:p>
            <a:pPr marL="514350" indent="-514350">
              <a:buSzPct val="100000"/>
              <a:buAutoNum type="arabicPeriod" startAt="2"/>
              <a:defRPr sz="3600">
                <a:latin typeface="Times New Roman"/>
                <a:ea typeface="Times New Roman"/>
                <a:cs typeface="Times New Roman"/>
                <a:sym typeface="Times New Roman"/>
              </a:defRPr>
            </a:pPr>
            <a:r>
              <a:t>Problem statement</a:t>
            </a:r>
          </a:p>
          <a:p>
            <a:pPr marL="514350" indent="-514350">
              <a:buSzPct val="100000"/>
              <a:buAutoNum type="arabicPeriod" startAt="3"/>
              <a:defRPr sz="3600">
                <a:latin typeface="Times New Roman"/>
                <a:ea typeface="Times New Roman"/>
                <a:cs typeface="Times New Roman"/>
                <a:sym typeface="Times New Roman"/>
              </a:defRPr>
            </a:pPr>
            <a:r>
              <a:t>Literature survey with references</a:t>
            </a:r>
          </a:p>
          <a:p>
            <a:pPr marL="514350" indent="-514350">
              <a:buSzPct val="100000"/>
              <a:buAutoNum type="arabicPeriod" startAt="4"/>
              <a:defRPr sz="3600">
                <a:latin typeface="Times New Roman"/>
                <a:ea typeface="Times New Roman"/>
                <a:cs typeface="Times New Roman"/>
                <a:sym typeface="Times New Roman"/>
              </a:defRPr>
            </a:pPr>
            <a:r>
              <a:t>Different phases of project</a:t>
            </a:r>
          </a:p>
          <a:p>
            <a:pPr marL="514350" indent="-514350">
              <a:buSzPct val="100000"/>
              <a:buAutoNum type="arabicPeriod" startAt="5"/>
              <a:defRPr sz="3600">
                <a:latin typeface="Times New Roman"/>
                <a:ea typeface="Times New Roman"/>
                <a:cs typeface="Times New Roman"/>
                <a:sym typeface="Times New Roman"/>
              </a:defRPr>
            </a:pPr>
            <a:r>
              <a:t>Work done or methodology</a:t>
            </a:r>
          </a:p>
          <a:p>
            <a:pPr marL="514350" indent="-514350">
              <a:buSzPct val="100000"/>
              <a:buAutoNum type="arabicPeriod" startAt="5"/>
              <a:defRPr sz="3600">
                <a:latin typeface="Times New Roman"/>
                <a:ea typeface="Times New Roman"/>
                <a:cs typeface="Times New Roman"/>
                <a:sym typeface="Times New Roman"/>
              </a:defRPr>
            </a:pPr>
            <a:r>
              <a:t> Conclusion</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
          <p:cNvSpPr txBox="1"/>
          <p:nvPr/>
        </p:nvSpPr>
        <p:spPr>
          <a:xfrm>
            <a:off x="502921" y="228599"/>
            <a:ext cx="8595361" cy="5839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4000" b="1">
                <a:solidFill>
                  <a:srgbClr val="7030A0"/>
                </a:solidFill>
                <a:latin typeface="Times New Roman"/>
                <a:ea typeface="Times New Roman"/>
                <a:cs typeface="Times New Roman"/>
                <a:sym typeface="Times New Roman"/>
              </a:defRPr>
            </a:pPr>
            <a:r>
              <a:t>Introduction:-</a:t>
            </a:r>
          </a:p>
          <a:p>
            <a:pPr>
              <a:defRPr sz="3200">
                <a:latin typeface="Times New Roman"/>
                <a:ea typeface="Times New Roman"/>
                <a:cs typeface="Times New Roman"/>
                <a:sym typeface="Times New Roman"/>
              </a:defRPr>
            </a:pPr>
            <a:r>
              <a:t>As we all know that we are currently facing a unprecedented covid 19 pandemic which has brought death to million of people and millions people affected due to this virus.</a:t>
            </a:r>
          </a:p>
          <a:p>
            <a:pPr>
              <a:defRPr sz="3200">
                <a:latin typeface="Times New Roman"/>
                <a:ea typeface="Times New Roman"/>
                <a:cs typeface="Times New Roman"/>
                <a:sym typeface="Times New Roman"/>
              </a:defRPr>
            </a:pPr>
            <a:r>
              <a:t>Also it is very tough to know the presence</a:t>
            </a:r>
          </a:p>
          <a:p>
            <a:pPr>
              <a:defRPr sz="3200">
                <a:latin typeface="Times New Roman"/>
                <a:ea typeface="Times New Roman"/>
                <a:cs typeface="Times New Roman"/>
                <a:sym typeface="Times New Roman"/>
              </a:defRPr>
            </a:pPr>
            <a:r>
              <a:t>of corona virus ,so we want to make a device  which can enable us to restrict Ourselves from this dangerous corona virus . As we know covid 19 pandemic has made physical teaching learning process extremely impossible , we want to make an web application which helps students to</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3"/>
          <p:cNvSpPr txBox="1"/>
          <p:nvPr/>
        </p:nvSpPr>
        <p:spPr>
          <a:xfrm>
            <a:off x="426719" y="380999"/>
            <a:ext cx="8630488" cy="40318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3200">
                <a:latin typeface="Times New Roman"/>
                <a:ea typeface="Times New Roman"/>
                <a:cs typeface="Times New Roman"/>
                <a:sym typeface="Times New Roman"/>
              </a:defRPr>
            </a:pPr>
            <a:r>
              <a:rPr dirty="0"/>
              <a:t>submit their practical and assignments online easily. </a:t>
            </a:r>
          </a:p>
          <a:p>
            <a:pPr>
              <a:defRPr sz="3200">
                <a:latin typeface="Times New Roman"/>
                <a:ea typeface="Times New Roman"/>
                <a:cs typeface="Times New Roman"/>
                <a:sym typeface="Times New Roman"/>
              </a:defRPr>
            </a:pPr>
            <a:r>
              <a:rPr dirty="0"/>
              <a:t>This is a role-based module in which the teachers </a:t>
            </a:r>
          </a:p>
          <a:p>
            <a:pPr>
              <a:defRPr sz="3200">
                <a:latin typeface="Times New Roman"/>
                <a:ea typeface="Times New Roman"/>
                <a:cs typeface="Times New Roman"/>
                <a:sym typeface="Times New Roman"/>
              </a:defRPr>
            </a:pPr>
            <a:r>
              <a:rPr dirty="0"/>
              <a:t>and student can perform any operation on the data.</a:t>
            </a:r>
          </a:p>
          <a:p>
            <a:pPr>
              <a:defRPr sz="3200">
                <a:latin typeface="Times New Roman"/>
                <a:ea typeface="Times New Roman"/>
                <a:cs typeface="Times New Roman"/>
                <a:sym typeface="Times New Roman"/>
              </a:defRPr>
            </a:pPr>
            <a:r>
              <a:rPr dirty="0"/>
              <a:t>the lecturer who will receive and evaluate the </a:t>
            </a:r>
          </a:p>
          <a:p>
            <a:pPr>
              <a:defRPr sz="3200">
                <a:latin typeface="Times New Roman"/>
                <a:ea typeface="Times New Roman"/>
                <a:cs typeface="Times New Roman"/>
                <a:sym typeface="Times New Roman"/>
              </a:defRPr>
            </a:pPr>
            <a:r>
              <a:rPr dirty="0"/>
              <a:t>student work</a:t>
            </a:r>
            <a:r>
              <a:rPr dirty="0" smtClean="0"/>
              <a:t>.</a:t>
            </a:r>
            <a:endParaRPr lang="en-US" dirty="0" smtClean="0"/>
          </a:p>
          <a:p>
            <a:pPr>
              <a:defRPr sz="3200">
                <a:latin typeface="Times New Roman"/>
                <a:ea typeface="Times New Roman"/>
                <a:cs typeface="Times New Roman"/>
                <a:sym typeface="Times New Roman"/>
              </a:defRPr>
            </a:pPr>
            <a:r>
              <a:rPr dirty="0" smtClean="0"/>
              <a:t> </a:t>
            </a:r>
            <a:r>
              <a:rPr dirty="0"/>
              <a:t>Also it gives the ability for the student</a:t>
            </a:r>
          </a:p>
          <a:p>
            <a:pPr>
              <a:defRPr sz="3200">
                <a:latin typeface="Times New Roman"/>
                <a:ea typeface="Times New Roman"/>
                <a:cs typeface="Times New Roman"/>
                <a:sym typeface="Times New Roman"/>
              </a:defRPr>
            </a:pPr>
            <a:r>
              <a:rPr dirty="0"/>
              <a:t> to submit the assignment from different locations </a:t>
            </a:r>
          </a:p>
          <a:p>
            <a:pPr>
              <a:defRPr sz="3200">
                <a:latin typeface="Times New Roman"/>
                <a:ea typeface="Times New Roman"/>
                <a:cs typeface="Times New Roman"/>
                <a:sym typeface="Times New Roman"/>
              </a:defRPr>
            </a:pPr>
            <a:r>
              <a:rPr dirty="0"/>
              <a:t>served by internet.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
          <p:cNvSpPr txBox="1"/>
          <p:nvPr/>
        </p:nvSpPr>
        <p:spPr>
          <a:xfrm>
            <a:off x="426720" y="55418"/>
            <a:ext cx="8214360" cy="589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2800" b="1">
                <a:solidFill>
                  <a:srgbClr val="0070C0"/>
                </a:solidFill>
                <a:latin typeface="Times New Roman"/>
                <a:ea typeface="Times New Roman"/>
                <a:cs typeface="Times New Roman"/>
                <a:sym typeface="Times New Roman"/>
              </a:defRPr>
            </a:pPr>
            <a:endParaRPr/>
          </a:p>
          <a:p>
            <a:pPr>
              <a:defRPr sz="3600" b="1">
                <a:solidFill>
                  <a:srgbClr val="7030A0"/>
                </a:solidFill>
                <a:latin typeface="Times New Roman"/>
                <a:ea typeface="Times New Roman"/>
                <a:cs typeface="Times New Roman"/>
                <a:sym typeface="Times New Roman"/>
              </a:defRPr>
            </a:pPr>
            <a:r>
              <a:t>Problem Statement</a:t>
            </a:r>
          </a:p>
          <a:p>
            <a:pPr>
              <a:defRPr sz="2800">
                <a:latin typeface="Times New Roman"/>
                <a:ea typeface="Times New Roman"/>
                <a:cs typeface="Times New Roman"/>
                <a:sym typeface="Times New Roman"/>
              </a:defRPr>
            </a:pPr>
            <a:r>
              <a:t>The COVID-19 has resulted in schools shut all across the world. Globally, over 1.2 billion children are out of the classroom. As a result, education has changed dramatically, with the distinctive rise of e-learning, whereby teaching is undertaken remotely and on digital platforms. Research suggests that online learning has been shown to increase retention of information, and take less time, meaning the changes coronavirus have caused might be here to stay. </a:t>
            </a:r>
          </a:p>
          <a:p>
            <a:pPr>
              <a:defRPr sz="2800">
                <a:latin typeface="Times New Roman"/>
                <a:ea typeface="Times New Roman"/>
                <a:cs typeface="Times New Roman"/>
                <a:sym typeface="Times New Roman"/>
              </a:defRPr>
            </a:pPr>
            <a:r>
              <a:t>With this sudden shift away from the classroom in many parts of the globe, some are wondering whether the adoption of online learning will continue to persist</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Box 2"/>
          <p:cNvSpPr txBox="1"/>
          <p:nvPr/>
        </p:nvSpPr>
        <p:spPr>
          <a:xfrm>
            <a:off x="502918" y="457199"/>
            <a:ext cx="7985764" cy="4953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2800">
                <a:latin typeface="Times New Roman"/>
                <a:ea typeface="Times New Roman"/>
                <a:cs typeface="Times New Roman"/>
                <a:sym typeface="Times New Roman"/>
              </a:defRPr>
            </a:pPr>
            <a:r>
              <a:t>post-pandemic, and how such a shift would impact the</a:t>
            </a:r>
          </a:p>
          <a:p>
            <a:pPr>
              <a:defRPr sz="2800">
                <a:latin typeface="Times New Roman"/>
                <a:ea typeface="Times New Roman"/>
                <a:cs typeface="Times New Roman"/>
                <a:sym typeface="Times New Roman"/>
              </a:defRPr>
            </a:pPr>
            <a:r>
              <a:t>worldwide education market. Even before COVID-19, there was already high growth and adoption in education technology, with global edtech investments reaching US$18.66 billion in 2019 and the overall market for online education projected to reach $350 Billion by 2025. Whether it is language apps, virtual tutoring, video conferencing tools, or online learning software there has been a significant surge in usage since COVID-19. So we need an app which increases students interactivity with teachers and among them as well.</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
          <p:cNvSpPr txBox="1"/>
          <p:nvPr/>
        </p:nvSpPr>
        <p:spPr>
          <a:xfrm>
            <a:off x="426719" y="228600"/>
            <a:ext cx="8061960" cy="5458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3600" b="1">
                <a:solidFill>
                  <a:srgbClr val="7030A0"/>
                </a:solidFill>
                <a:latin typeface="Times New Roman"/>
                <a:ea typeface="Times New Roman"/>
                <a:cs typeface="Times New Roman"/>
                <a:sym typeface="Times New Roman"/>
              </a:defRPr>
            </a:pPr>
            <a:r>
              <a:t>Literature survey with reference:-</a:t>
            </a:r>
          </a:p>
          <a:p>
            <a:pPr>
              <a:defRPr sz="2800">
                <a:latin typeface="Times New Roman"/>
                <a:ea typeface="Times New Roman"/>
                <a:cs typeface="Times New Roman"/>
                <a:sym typeface="Times New Roman"/>
              </a:defRPr>
            </a:pPr>
            <a:endParaRPr/>
          </a:p>
          <a:p>
            <a:pPr>
              <a:defRPr sz="2800">
                <a:latin typeface="Times New Roman"/>
                <a:ea typeface="Times New Roman"/>
                <a:cs typeface="Times New Roman"/>
                <a:sym typeface="Times New Roman"/>
              </a:defRPr>
            </a:pPr>
            <a:r>
              <a:t>This project we have devised by going through various websites , documentation ,ppt. The following are the links of various websites  which we have taken as reference for making our project:-</a:t>
            </a:r>
          </a:p>
          <a:p>
            <a:pPr>
              <a:defRPr sz="3600" b="1">
                <a:solidFill>
                  <a:srgbClr val="7030A0"/>
                </a:solidFill>
                <a:latin typeface="Times New Roman"/>
                <a:ea typeface="Times New Roman"/>
                <a:cs typeface="Times New Roman"/>
                <a:sym typeface="Times New Roman"/>
              </a:defRPr>
            </a:pPr>
            <a:r>
              <a:t>Click on below to view link:-</a:t>
            </a:r>
          </a:p>
          <a:p>
            <a:pPr>
              <a:defRPr sz="2800" b="1">
                <a:latin typeface="Times New Roman"/>
                <a:ea typeface="Times New Roman"/>
                <a:cs typeface="Times New Roman"/>
                <a:sym typeface="Times New Roman"/>
              </a:defRPr>
            </a:pPr>
            <a:endParaRPr/>
          </a:p>
          <a:p>
            <a:pPr>
              <a:defRPr sz="3200" b="1" u="sng">
                <a:solidFill>
                  <a:srgbClr val="D26900"/>
                </a:solidFill>
                <a:uFill>
                  <a:solidFill>
                    <a:srgbClr val="D26900"/>
                  </a:solidFill>
                </a:uFill>
                <a:latin typeface="Times New Roman"/>
                <a:ea typeface="Times New Roman"/>
                <a:cs typeface="Times New Roman"/>
                <a:sym typeface="Times New Roman"/>
              </a:defRPr>
            </a:pPr>
            <a:r>
              <a:rPr>
                <a:solidFill>
                  <a:srgbClr val="0000FF"/>
                </a:solidFill>
                <a:uFill>
                  <a:solidFill>
                    <a:srgbClr val="0000FF"/>
                  </a:solidFill>
                </a:uFill>
                <a:hlinkClick r:id="rId2"/>
              </a:rPr>
              <a:t>1.Python </a:t>
            </a:r>
          </a:p>
          <a:p>
            <a:pPr>
              <a:defRPr sz="3200" b="1" u="sng">
                <a:solidFill>
                  <a:srgbClr val="D26900"/>
                </a:solidFill>
                <a:uFill>
                  <a:solidFill>
                    <a:srgbClr val="D26900"/>
                  </a:solidFill>
                </a:uFill>
                <a:latin typeface="Times New Roman"/>
                <a:ea typeface="Times New Roman"/>
                <a:cs typeface="Times New Roman"/>
                <a:sym typeface="Times New Roman"/>
              </a:defRPr>
            </a:pPr>
            <a:r>
              <a:rPr>
                <a:solidFill>
                  <a:srgbClr val="0000FF"/>
                </a:solidFill>
                <a:uFill>
                  <a:solidFill>
                    <a:srgbClr val="0000FF"/>
                  </a:solidFill>
                </a:uFill>
                <a:hlinkClick r:id="rId3"/>
              </a:rPr>
              <a:t>2. Django</a:t>
            </a:r>
            <a:endParaRPr>
              <a:solidFill>
                <a:srgbClr val="7030A0"/>
              </a:solidFill>
            </a:endParaRPr>
          </a:p>
          <a:p>
            <a:pPr>
              <a:defRPr sz="3200" b="1" u="sng">
                <a:solidFill>
                  <a:srgbClr val="D26900"/>
                </a:solidFill>
                <a:uFill>
                  <a:solidFill>
                    <a:srgbClr val="D26900"/>
                  </a:solidFill>
                </a:uFill>
                <a:latin typeface="Times New Roman"/>
                <a:ea typeface="Times New Roman"/>
                <a:cs typeface="Times New Roman"/>
                <a:sym typeface="Times New Roman"/>
              </a:defRPr>
            </a:pPr>
            <a:r>
              <a:rPr>
                <a:solidFill>
                  <a:srgbClr val="0000FF"/>
                </a:solidFill>
                <a:uFill>
                  <a:solidFill>
                    <a:srgbClr val="0000FF"/>
                  </a:solidFill>
                </a:uFill>
                <a:hlinkClick r:id="rId4"/>
              </a:rPr>
              <a:t>3. Sqllite3</a:t>
            </a:r>
            <a:endParaRPr>
              <a:solidFill>
                <a:srgbClr val="7030A0"/>
              </a:solidFill>
            </a:endParaRPr>
          </a:p>
          <a:p>
            <a:pPr>
              <a:defRPr sz="3200" b="1" u="sng">
                <a:solidFill>
                  <a:srgbClr val="D26900"/>
                </a:solidFill>
                <a:uFill>
                  <a:solidFill>
                    <a:srgbClr val="D26900"/>
                  </a:solidFill>
                </a:uFill>
                <a:latin typeface="Times New Roman"/>
                <a:ea typeface="Times New Roman"/>
                <a:cs typeface="Times New Roman"/>
                <a:sym typeface="Times New Roman"/>
              </a:defRPr>
            </a:pPr>
            <a:r>
              <a:rPr>
                <a:solidFill>
                  <a:srgbClr val="0000FF"/>
                </a:solidFill>
                <a:uFill>
                  <a:solidFill>
                    <a:srgbClr val="0000FF"/>
                  </a:solidFill>
                </a:uFill>
                <a:hlinkClick r:id="rId5"/>
              </a:rPr>
              <a:t>4. Frontend development documentation</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
          <p:cNvSpPr txBox="1"/>
          <p:nvPr/>
        </p:nvSpPr>
        <p:spPr>
          <a:xfrm>
            <a:off x="426719" y="228600"/>
            <a:ext cx="8061960" cy="46418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3600" b="1">
                <a:solidFill>
                  <a:srgbClr val="7030A0"/>
                </a:solidFill>
                <a:latin typeface="Times New Roman"/>
                <a:ea typeface="Times New Roman"/>
                <a:cs typeface="Times New Roman"/>
                <a:sym typeface="Times New Roman"/>
              </a:defRPr>
            </a:pPr>
            <a:r>
              <a:t>Different phases of project :-</a:t>
            </a:r>
            <a:endParaRPr sz="4000"/>
          </a:p>
          <a:p>
            <a:pPr>
              <a:defRPr sz="4000">
                <a:latin typeface="Times New Roman"/>
                <a:ea typeface="Times New Roman"/>
                <a:cs typeface="Times New Roman"/>
                <a:sym typeface="Times New Roman"/>
              </a:defRPr>
            </a:pPr>
            <a:r>
              <a:t> </a:t>
            </a:r>
          </a:p>
          <a:p>
            <a:pPr>
              <a:defRPr sz="2800">
                <a:latin typeface="Times New Roman"/>
                <a:ea typeface="Times New Roman"/>
                <a:cs typeface="Times New Roman"/>
                <a:sym typeface="Times New Roman"/>
              </a:defRPr>
            </a:pPr>
            <a:r>
              <a:t>1. Identification of the problem</a:t>
            </a:r>
          </a:p>
          <a:p>
            <a:pPr>
              <a:defRPr sz="2800">
                <a:latin typeface="Times New Roman"/>
                <a:ea typeface="Times New Roman"/>
                <a:cs typeface="Times New Roman"/>
                <a:sym typeface="Times New Roman"/>
              </a:defRPr>
            </a:pPr>
            <a:r>
              <a:t>2. Thinking appropriate solution to problem.</a:t>
            </a:r>
          </a:p>
          <a:p>
            <a:pPr>
              <a:defRPr sz="2800">
                <a:latin typeface="Times New Roman"/>
                <a:ea typeface="Times New Roman"/>
                <a:cs typeface="Times New Roman"/>
                <a:sym typeface="Times New Roman"/>
              </a:defRPr>
            </a:pPr>
            <a:r>
              <a:t>3. We took references from various e-books, blogs, articles and documentations.</a:t>
            </a:r>
          </a:p>
          <a:p>
            <a:pPr>
              <a:defRPr sz="2800">
                <a:latin typeface="Times New Roman"/>
                <a:ea typeface="Times New Roman"/>
                <a:cs typeface="Times New Roman"/>
                <a:sym typeface="Times New Roman"/>
              </a:defRPr>
            </a:pPr>
            <a:r>
              <a:t>4. Devising the required features to the apps and </a:t>
            </a:r>
          </a:p>
          <a:p>
            <a:pPr>
              <a:defRPr sz="2800">
                <a:latin typeface="Times New Roman"/>
                <a:ea typeface="Times New Roman"/>
                <a:cs typeface="Times New Roman"/>
                <a:sym typeface="Times New Roman"/>
              </a:defRPr>
            </a:pPr>
            <a:r>
              <a:t>Building the app in development phase.</a:t>
            </a:r>
          </a:p>
          <a:p>
            <a:pPr>
              <a:defRPr sz="2800">
                <a:latin typeface="Times New Roman"/>
                <a:ea typeface="Times New Roman"/>
                <a:cs typeface="Times New Roman"/>
                <a:sym typeface="Times New Roman"/>
              </a:defRPr>
            </a:pPr>
            <a:r>
              <a:t>5.Testing our app and move to the production mode.</a:t>
            </a:r>
          </a:p>
          <a:p>
            <a:pPr>
              <a:defRPr sz="2800">
                <a:latin typeface="Times New Roman"/>
                <a:ea typeface="Times New Roman"/>
                <a:cs typeface="Times New Roman"/>
                <a:sym typeface="Times New Roman"/>
              </a:defRPr>
            </a:pPr>
            <a:r>
              <a:t>6. Finalizing our project</a:t>
            </a:r>
            <a:r>
              <a:rPr sz="4000"/>
              <a:t>.</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
          <p:cNvSpPr txBox="1"/>
          <p:nvPr/>
        </p:nvSpPr>
        <p:spPr>
          <a:xfrm>
            <a:off x="426719" y="457200"/>
            <a:ext cx="8442961" cy="28623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4000" b="1">
                <a:solidFill>
                  <a:srgbClr val="7030A0"/>
                </a:solidFill>
                <a:latin typeface="Times New Roman"/>
                <a:ea typeface="Times New Roman"/>
                <a:cs typeface="Times New Roman"/>
                <a:sym typeface="Times New Roman"/>
              </a:defRPr>
            </a:pPr>
            <a:r>
              <a:rPr dirty="0"/>
              <a:t>Work done or Methodology:-</a:t>
            </a:r>
            <a:endParaRPr sz="2800" dirty="0"/>
          </a:p>
          <a:p>
            <a:pPr>
              <a:defRPr sz="2800">
                <a:latin typeface="Times New Roman"/>
                <a:ea typeface="Times New Roman"/>
                <a:cs typeface="Times New Roman"/>
                <a:sym typeface="Times New Roman"/>
              </a:defRPr>
            </a:pPr>
            <a:r>
              <a:rPr dirty="0"/>
              <a:t>We </a:t>
            </a:r>
            <a:r>
              <a:rPr lang="en-US" dirty="0" smtClean="0"/>
              <a:t>have</a:t>
            </a:r>
            <a:r>
              <a:rPr dirty="0" smtClean="0"/>
              <a:t> build </a:t>
            </a:r>
            <a:r>
              <a:rPr dirty="0"/>
              <a:t>this web applications using MVC architecture which is an architectural pattern that separates an application into three main logical components: the model, the view, and the controller. </a:t>
            </a:r>
          </a:p>
          <a:p>
            <a:pPr>
              <a:defRPr sz="2800">
                <a:latin typeface="Times New Roman"/>
                <a:ea typeface="Times New Roman"/>
                <a:cs typeface="Times New Roman"/>
                <a:sym typeface="Times New Roman"/>
              </a:defRPr>
            </a:pPr>
            <a:endParaRPr dirty="0"/>
          </a:p>
        </p:txBody>
      </p:sp>
      <p:pic>
        <p:nvPicPr>
          <p:cNvPr id="122" name="Picture 2" descr="Picture 2"/>
          <p:cNvPicPr>
            <a:picLocks noChangeAspect="1"/>
          </p:cNvPicPr>
          <p:nvPr/>
        </p:nvPicPr>
        <p:blipFill>
          <a:blip r:embed="rId2">
            <a:extLst/>
          </a:blip>
          <a:stretch>
            <a:fillRect/>
          </a:stretch>
        </p:blipFill>
        <p:spPr>
          <a:xfrm>
            <a:off x="1371600" y="2895600"/>
            <a:ext cx="6019800" cy="2895600"/>
          </a:xfrm>
          <a:prstGeom prst="rect">
            <a:avLst/>
          </a:prstGeom>
          <a:ln w="12700">
            <a:miter lim="400000"/>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sPrint">
  <a:themeElements>
    <a:clrScheme name="NewsPrint">
      <a:dk1>
        <a:srgbClr val="000000"/>
      </a:dk1>
      <a:lt1>
        <a:srgbClr val="FFFFFF"/>
      </a:lt1>
      <a:dk2>
        <a:srgbClr val="A7A7A7"/>
      </a:dk2>
      <a:lt2>
        <a:srgbClr val="535353"/>
      </a:lt2>
      <a:accent1>
        <a:srgbClr val="AD0101"/>
      </a:accent1>
      <a:accent2>
        <a:srgbClr val="726056"/>
      </a:accent2>
      <a:accent3>
        <a:srgbClr val="AC956E"/>
      </a:accent3>
      <a:accent4>
        <a:srgbClr val="808DA9"/>
      </a:accent4>
      <a:accent5>
        <a:srgbClr val="424E5B"/>
      </a:accent5>
      <a:accent6>
        <a:srgbClr val="730E00"/>
      </a:accent6>
      <a:hlink>
        <a:srgbClr val="0000FF"/>
      </a:hlink>
      <a:folHlink>
        <a:srgbClr val="FF00FF"/>
      </a:folHlink>
    </a:clrScheme>
    <a:fontScheme name="NewsPrint">
      <a:majorFont>
        <a:latin typeface="Calibri"/>
        <a:ea typeface="Calibri"/>
        <a:cs typeface="Calibri"/>
      </a:majorFont>
      <a:minorFont>
        <a:latin typeface="Helvetica"/>
        <a:ea typeface="Helvetica"/>
        <a:cs typeface="Helvetica"/>
      </a:minorFont>
    </a:fontScheme>
    <a:fmtScheme name="News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381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381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sPrint">
  <a:themeElements>
    <a:clrScheme name="NewsPrint">
      <a:dk1>
        <a:srgbClr val="000000"/>
      </a:dk1>
      <a:lt1>
        <a:srgbClr val="FFFFFF"/>
      </a:lt1>
      <a:dk2>
        <a:srgbClr val="A7A7A7"/>
      </a:dk2>
      <a:lt2>
        <a:srgbClr val="535353"/>
      </a:lt2>
      <a:accent1>
        <a:srgbClr val="AD0101"/>
      </a:accent1>
      <a:accent2>
        <a:srgbClr val="726056"/>
      </a:accent2>
      <a:accent3>
        <a:srgbClr val="AC956E"/>
      </a:accent3>
      <a:accent4>
        <a:srgbClr val="808DA9"/>
      </a:accent4>
      <a:accent5>
        <a:srgbClr val="424E5B"/>
      </a:accent5>
      <a:accent6>
        <a:srgbClr val="730E00"/>
      </a:accent6>
      <a:hlink>
        <a:srgbClr val="0000FF"/>
      </a:hlink>
      <a:folHlink>
        <a:srgbClr val="FF00FF"/>
      </a:folHlink>
    </a:clrScheme>
    <a:fontScheme name="NewsPrint">
      <a:majorFont>
        <a:latin typeface="Calibri"/>
        <a:ea typeface="Calibri"/>
        <a:cs typeface="Calibri"/>
      </a:majorFont>
      <a:minorFont>
        <a:latin typeface="Helvetica"/>
        <a:ea typeface="Helvetica"/>
        <a:cs typeface="Helvetica"/>
      </a:minorFont>
    </a:fontScheme>
    <a:fmtScheme name="News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381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381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125</TotalTime>
  <Words>752</Words>
  <Application>Microsoft Office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NewsPrint</vt:lpstr>
      <vt:lpstr> DR. B.R. AMBEDKAR NATIONAL INSTITUE OF                TECHNOLOGY  JALANDHAR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DR. B.R. AMBEDKAR NATIONAL INSTITUE OF                TECHNOLOGY  JALANDHAR </dc:title>
  <cp:lastModifiedBy>Windows User</cp:lastModifiedBy>
  <cp:revision>4</cp:revision>
  <dcterms:modified xsi:type="dcterms:W3CDTF">2022-04-21T12:51:40Z</dcterms:modified>
</cp:coreProperties>
</file>