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8279B93-F45D-4F77-BFFC-1A9EB772AE23}">
  <a:tblStyle styleId="{08279B93-F45D-4F77-BFFC-1A9EB772AE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b18df4d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b18df4d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0c1c5712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0c1c5712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b18df4d5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b18df4d5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0f5b4f4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0f5b4f4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b0f5b4f4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b0f5b4f4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b0f5b4f4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b0f5b4f4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b0f5b4f4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b0f5b4f4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b0f5b4f4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b0f5b4f4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b18df4d5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b18df4d5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b0f5b4f4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b0f5b4f4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b18df4d5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b18df4d5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b0f5b4f4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b0f5b4f4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00" y="0"/>
            <a:ext cx="9144000" cy="2834100"/>
          </a:xfrm>
          <a:prstGeom prst="rect">
            <a:avLst/>
          </a:prstGeom>
          <a:solidFill>
            <a:srgbClr val="0081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descr="https://lh5.googleusercontent.com/cJTU8-oVjKmXb-KV0g510BS37l_rPOZWhzXKNZurD34T0pkFWWUHeb2aB12IcV5I89abqDtPb4V4SckLBCGztWLCZGn3YgGucTVq2hSftIB4FHKuZpDYsus45J_e3-YmBcUgPMRjXSI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71050" y="76200"/>
            <a:ext cx="2196751" cy="102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-100" y="0"/>
            <a:ext cx="9144000" cy="1152600"/>
          </a:xfrm>
          <a:prstGeom prst="rect">
            <a:avLst/>
          </a:prstGeom>
          <a:solidFill>
            <a:srgbClr val="0081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-100" y="0"/>
            <a:ext cx="9144000" cy="1152600"/>
          </a:xfrm>
          <a:prstGeom prst="rect">
            <a:avLst/>
          </a:prstGeom>
          <a:solidFill>
            <a:srgbClr val="0081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-100" y="0"/>
            <a:ext cx="9144000" cy="1152600"/>
          </a:xfrm>
          <a:prstGeom prst="rect">
            <a:avLst/>
          </a:prstGeom>
          <a:solidFill>
            <a:srgbClr val="0081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-100" y="0"/>
            <a:ext cx="9144000" cy="1152600"/>
          </a:xfrm>
          <a:prstGeom prst="rect">
            <a:avLst/>
          </a:prstGeom>
          <a:solidFill>
            <a:srgbClr val="0081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2305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-100" y="0"/>
            <a:ext cx="4572000" cy="5143500"/>
          </a:xfrm>
          <a:prstGeom prst="rect">
            <a:avLst/>
          </a:prstGeom>
          <a:solidFill>
            <a:srgbClr val="0081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myaut.github.io/dtrace-stap-book/" TargetMode="External"/><Relationship Id="rId4" Type="http://schemas.openxmlformats.org/officeDocument/2006/relationships/hyperlink" Target="https://sourceware.org/systemtap/archpaper.pdf" TargetMode="External"/><Relationship Id="rId5" Type="http://schemas.openxmlformats.org/officeDocument/2006/relationships/hyperlink" Target="https://lrita.github.io/images/posts/systemtap/SystemTap_Beginners_Guide.pdf" TargetMode="External"/><Relationship Id="rId6" Type="http://schemas.openxmlformats.org/officeDocument/2006/relationships/hyperlink" Target="https://sourceware.org/systemtap/tapsets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ITCS 6144/8144 Course Project</a:t>
            </a:r>
            <a:endParaRPr b="1"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Linux OS via Dynamic Tracing</a:t>
            </a:r>
            <a:r>
              <a:rPr b="1"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Tool</a:t>
            </a:r>
            <a:r>
              <a:rPr b="1"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(Systemtap)</a:t>
            </a:r>
            <a:endParaRPr b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(Midterm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Report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/>
          </a:p>
        </p:txBody>
      </p:sp>
      <p:sp>
        <p:nvSpPr>
          <p:cNvPr id="57" name="Google Shape;57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Abdullah Al Raqibul Islam (UNCC ID # 801151189)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system kernel tracing (</a:t>
            </a:r>
            <a:r>
              <a:rPr lang="en" sz="1800"/>
              <a:t>Understand Process</a:t>
            </a:r>
            <a:r>
              <a:rPr lang="en"/>
              <a:t>)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Processes may be traced with kprocess and scheduler tapsets in SystemTap. Here are some useful probes: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7" name="Google Shape;117;p21"/>
          <p:cNvGraphicFramePr/>
          <p:nvPr/>
        </p:nvGraphicFramePr>
        <p:xfrm>
          <a:off x="952500" y="201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{08279B93-F45D-4F77-BFFC-1A9EB772AE23}</a:tableStyleId>
              </a:tblPr>
              <a:tblGrid>
                <a:gridCol w="3619500"/>
                <a:gridCol w="3619500"/>
              </a:tblGrid>
              <a:tr h="38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Action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SystemTap Probes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2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Process creation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-"/>
                      </a:pPr>
                      <a:r>
                        <a:rPr lang="en" sz="800"/>
                        <a:t>kprocess.create</a:t>
                      </a:r>
                      <a:endParaRPr sz="800"/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-"/>
                      </a:pPr>
                      <a:r>
                        <a:rPr lang="en" sz="800"/>
                        <a:t>scheduler.process_fork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55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Forked process begins its execution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-"/>
                      </a:pPr>
                      <a:r>
                        <a:rPr lang="en" sz="800"/>
                        <a:t>kprocess.start: called in a new process context</a:t>
                      </a:r>
                      <a:endParaRPr sz="800"/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-"/>
                      </a:pPr>
                      <a:r>
                        <a:rPr lang="en" sz="800"/>
                        <a:t>Scheduler.wakeup_new: process has been dispatched onto CPU first time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67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execve()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-"/>
                      </a:pPr>
                      <a:r>
                        <a:rPr lang="en" sz="800"/>
                        <a:t>K</a:t>
                      </a:r>
                      <a:r>
                        <a:rPr lang="en" sz="800"/>
                        <a:t>process.exec: entering execve()</a:t>
                      </a:r>
                      <a:endParaRPr sz="800"/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-"/>
                      </a:pPr>
                      <a:r>
                        <a:rPr lang="en" sz="800"/>
                        <a:t>Kprocess.exec_complete: execve() has been completed, success variable has true-value if completed successfully, errno variable has error number in case of error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2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Process finished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-"/>
                      </a:pPr>
                      <a:r>
                        <a:rPr lang="en" sz="800"/>
                        <a:t>kprocess.exit</a:t>
                      </a:r>
                      <a:endParaRPr sz="800"/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-"/>
                      </a:pPr>
                      <a:r>
                        <a:rPr lang="en" sz="800"/>
                        <a:t>scheduler.process_exit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2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Process structures deallocated due to wait()/SIGCHLD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-"/>
                      </a:pPr>
                      <a:r>
                        <a:rPr lang="en" sz="800"/>
                        <a:t>kprocess.release</a:t>
                      </a:r>
                      <a:endParaRPr sz="800"/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-"/>
                      </a:pPr>
                      <a:r>
                        <a:rPr lang="en" sz="800"/>
                        <a:t>scheduler.process_free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system kernel tracing (</a:t>
            </a:r>
            <a:r>
              <a:rPr lang="en" sz="1800"/>
              <a:t>Understand Process</a:t>
            </a:r>
            <a:r>
              <a:rPr lang="en"/>
              <a:t>)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   2029[	bash]/  5394[gnome-terminal-] kprocess.create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 </a:t>
            </a:r>
            <a:r>
              <a:rPr lang="en" sz="800">
                <a:solidFill>
                  <a:schemeClr val="lt1"/>
                </a:solidFill>
              </a:rPr>
              <a:t>  </a:t>
            </a:r>
            <a:r>
              <a:rPr lang="en" sz="800">
                <a:solidFill>
                  <a:srgbClr val="FFFFFF"/>
                </a:solidFill>
              </a:rPr>
              <a:t>2029[	bash]/  5394[gnome-terminal-] scheduler.process_fork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Parent ID: [2029] -&gt; Child ID: [2053]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 </a:t>
            </a:r>
            <a:r>
              <a:rPr lang="en" sz="800">
                <a:solidFill>
                  <a:schemeClr val="lt1"/>
                </a:solidFill>
              </a:rPr>
              <a:t>  </a:t>
            </a:r>
            <a:r>
              <a:rPr lang="en" sz="800">
                <a:solidFill>
                  <a:srgbClr val="FFFFFF"/>
                </a:solidFill>
              </a:rPr>
              <a:t>2029[	bash]/  5394[gnome-terminal-] scheduler.wakeup_new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process_id [2029] took 221233 microseconds to be dispatched onto CPU first time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 </a:t>
            </a:r>
            <a:r>
              <a:rPr lang="en" sz="800">
                <a:solidFill>
                  <a:schemeClr val="lt1"/>
                </a:solidFill>
              </a:rPr>
              <a:t>  </a:t>
            </a:r>
            <a:r>
              <a:rPr lang="en" sz="800">
                <a:solidFill>
                  <a:srgbClr val="FFFFFF"/>
                </a:solidFill>
              </a:rPr>
              <a:t>2053[	bash]/  2029[	bash] kprocess.start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 </a:t>
            </a:r>
            <a:r>
              <a:rPr lang="en" sz="800">
                <a:solidFill>
                  <a:schemeClr val="lt1"/>
                </a:solidFill>
              </a:rPr>
              <a:t>  </a:t>
            </a:r>
            <a:r>
              <a:rPr lang="en" sz="800">
                <a:solidFill>
                  <a:srgbClr val="FFFFFF"/>
                </a:solidFill>
              </a:rPr>
              <a:t>2053[	bash]/  2029[	bash] kprocess.create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  </a:t>
            </a:r>
            <a:r>
              <a:rPr lang="en" sz="800">
                <a:solidFill>
                  <a:srgbClr val="FFFFFF"/>
                </a:solidFill>
              </a:rPr>
              <a:t> 2053[	bash]/  2029[	bash] scheduler.process_fork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Parent ID: [2053] -&gt; Child ID: [2054]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  </a:t>
            </a:r>
            <a:r>
              <a:rPr lang="en" sz="800">
                <a:solidFill>
                  <a:srgbClr val="FFFFFF"/>
                </a:solidFill>
              </a:rPr>
              <a:t> 2053[	bash]/  2029[	bash] scheduler.wakeup_new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process_id [2053] took 421 microseconds to be dispatched onto CPU first time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 </a:t>
            </a:r>
            <a:r>
              <a:rPr lang="en" sz="800">
                <a:solidFill>
                  <a:schemeClr val="lt1"/>
                </a:solidFill>
              </a:rPr>
              <a:t>  </a:t>
            </a:r>
            <a:r>
              <a:rPr lang="en" sz="800">
                <a:solidFill>
                  <a:srgbClr val="FFFFFF"/>
                </a:solidFill>
              </a:rPr>
              <a:t>2053[	bash]/  2029[	bash] syscall.wait4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 </a:t>
            </a:r>
            <a:r>
              <a:rPr lang="en" sz="800">
                <a:solidFill>
                  <a:schemeClr val="lt1"/>
                </a:solidFill>
              </a:rPr>
              <a:t>  </a:t>
            </a:r>
            <a:r>
              <a:rPr lang="en" sz="800">
                <a:solidFill>
                  <a:srgbClr val="FFFFFF"/>
                </a:solidFill>
              </a:rPr>
              <a:t>2053[	bash]/  2029[    bash] scheduler.process_wait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 </a:t>
            </a:r>
            <a:r>
              <a:rPr lang="en" sz="800">
                <a:solidFill>
                  <a:schemeClr val="lt1"/>
                </a:solidFill>
              </a:rPr>
              <a:t>  </a:t>
            </a:r>
            <a:r>
              <a:rPr lang="en" sz="800">
                <a:solidFill>
                  <a:srgbClr val="FFFFFF"/>
                </a:solidFill>
              </a:rPr>
              <a:t>2054[	bash]/  2053[	bash] kprocess.start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 </a:t>
            </a:r>
            <a:r>
              <a:rPr lang="en" sz="800">
                <a:solidFill>
                  <a:schemeClr val="lt1"/>
                </a:solidFill>
              </a:rPr>
              <a:t>  </a:t>
            </a:r>
            <a:r>
              <a:rPr lang="en" sz="800">
                <a:solidFill>
                  <a:srgbClr val="FFFFFF"/>
                </a:solidFill>
              </a:rPr>
              <a:t>2054[	bash]/  2053[	bash] syscall.execve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 </a:t>
            </a:r>
            <a:r>
              <a:rPr lang="en" sz="800">
                <a:solidFill>
                  <a:schemeClr val="lt1"/>
                </a:solidFill>
              </a:rPr>
              <a:t>  </a:t>
            </a:r>
            <a:r>
              <a:rPr lang="en" sz="800">
                <a:solidFill>
                  <a:srgbClr val="FFFFFF"/>
                </a:solidFill>
              </a:rPr>
              <a:t>2054[	bash]/  2053[	bash] kprocess.exec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filename: "/usr/bin/uname"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  </a:t>
            </a:r>
            <a:r>
              <a:rPr lang="en" sz="800">
                <a:solidFill>
                  <a:srgbClr val="FFFFFF"/>
                </a:solidFill>
              </a:rPr>
              <a:t> 2054[   uname]/  2053[	bash] kprocess.exec_complete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 </a:t>
            </a:r>
            <a:r>
              <a:rPr lang="en" sz="800">
                <a:solidFill>
                  <a:schemeClr val="lt1"/>
                </a:solidFill>
              </a:rPr>
              <a:t>  </a:t>
            </a:r>
            <a:r>
              <a:rPr lang="en" sz="800">
                <a:solidFill>
                  <a:srgbClr val="FFFFFF"/>
                </a:solidFill>
              </a:rPr>
              <a:t>2054[   uname]/  2053[	bash] kprocess.exit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return code: 0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 </a:t>
            </a:r>
            <a:r>
              <a:rPr lang="en" sz="800">
                <a:solidFill>
                  <a:schemeClr val="lt1"/>
                </a:solidFill>
              </a:rPr>
              <a:t>  </a:t>
            </a:r>
            <a:r>
              <a:rPr lang="en" sz="800">
                <a:solidFill>
                  <a:srgbClr val="FFFFFF"/>
                </a:solidFill>
              </a:rPr>
              <a:t>2054[   uname]/  2053[	bash] scheduler.process_exit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 </a:t>
            </a:r>
            <a:r>
              <a:rPr lang="en" sz="800">
                <a:solidFill>
                  <a:schemeClr val="lt1"/>
                </a:solidFill>
              </a:rPr>
              <a:t>  </a:t>
            </a:r>
            <a:r>
              <a:rPr lang="en" sz="800">
                <a:solidFill>
                  <a:srgbClr val="FFFFFF"/>
                </a:solidFill>
              </a:rPr>
              <a:t>2053[	bash]/  2029[	bash] kprocess.release</a:t>
            </a:r>
            <a:endParaRPr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Dynamic Tracing with DTrace &amp; SystemTap: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https://myaut.github.io/dtrace-stap-book/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Architecture of systemtap:a Linux trace/probe tool: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https://sourceware.org/systemtap/archpaper.pdf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SystemTap Beginners Guide: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https://lrita.github.io/images/posts/systemtap/SystemTap_Beginners_Guide.pdf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SystemTap Tapset Reference Manual: 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https://sourceware.org/systemtap/tapsets/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600"/>
              <a:t>Thank you</a:t>
            </a:r>
            <a:endParaRPr b="1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Finding software bugs due to incorrect system setup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System administrator perform instrumentation in finding those bugs</a:t>
            </a:r>
            <a:endParaRPr sz="14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it could be performance statistics collection and their analysis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debug or system audit</a:t>
            </a:r>
            <a:endParaRPr sz="12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One of the common approaches to instrumentation is “sampling” by installing probes at specified places of software</a:t>
            </a:r>
            <a:endParaRPr sz="14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collect state of the system: values of some variables, stacks of threads, etc.</a:t>
            </a:r>
            <a:endParaRPr sz="12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Sampling is very helpful when you do not know where issue happens</a:t>
            </a:r>
            <a:endParaRPr sz="14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for example, some function, say foo() that processes lists of elements, consumes 80% of the time, but doesn't say why</a:t>
            </a:r>
            <a:endParaRPr sz="1200">
              <a:solidFill>
                <a:srgbClr val="000000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>
                <a:solidFill>
                  <a:srgbClr val="000000"/>
                </a:solidFill>
              </a:rPr>
              <a:t>list is too long</a:t>
            </a:r>
            <a:endParaRPr sz="1200">
              <a:solidFill>
                <a:srgbClr val="000000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>
                <a:solidFill>
                  <a:srgbClr val="000000"/>
                </a:solidFill>
              </a:rPr>
              <a:t>list is inappropriate data structure for foo()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With tracing we can install a probe to that function, gather information on lists (say their length) and collect cumulative execution of function foo(), and then cross-reference them, searching for a pattern in lists whose processing costs too much CPU time.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28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46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Centos 7 on VirtualBox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Kernel: Linux 3.10.0-957.el7.x86-64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Understand and observe the internal behaviors and performance characteristics of Linux operating system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Prepared several systemtap script to understand </a:t>
            </a:r>
            <a:r>
              <a:rPr lang="en" sz="1400">
                <a:solidFill>
                  <a:srgbClr val="000000"/>
                </a:solidFill>
              </a:rPr>
              <a:t>system-call</a:t>
            </a:r>
            <a:r>
              <a:rPr lang="en" sz="1400">
                <a:solidFill>
                  <a:srgbClr val="000000"/>
                </a:solidFill>
              </a:rPr>
              <a:t> and process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Done till Midterm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To </a:t>
            </a:r>
            <a:r>
              <a:rPr lang="en" sz="1400">
                <a:solidFill>
                  <a:srgbClr val="000000"/>
                </a:solidFill>
              </a:rPr>
              <a:t>Understand System Calls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Within specific time duration, observe all the system calls issued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</a:pPr>
            <a:r>
              <a:rPr lang="en">
                <a:solidFill>
                  <a:srgbClr val="000000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y a process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</a:pPr>
            <a:r>
              <a:rPr lang="en">
                <a:solidFill>
                  <a:srgbClr val="000000"/>
                </a:solidFill>
              </a:rPr>
              <a:t>i</a:t>
            </a:r>
            <a:r>
              <a:rPr lang="en">
                <a:solidFill>
                  <a:srgbClr val="000000"/>
                </a:solidFill>
              </a:rPr>
              <a:t>n the whole system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Within specific time duration, trace time spent in all system calls in a per process way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To Understand Processes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Trace parent-child tree of a process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Detailed current process information (including executable files, command line arguments, environment variables, uid, gid, cpuid, etc.)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Trace the time duration a process takes before the process actually starts to execute.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Systemtap Processing Steps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975" y="1184775"/>
            <a:ext cx="3347275" cy="334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system kernel tracing (</a:t>
            </a:r>
            <a:r>
              <a:rPr lang="en" sz="1800"/>
              <a:t>Understand System Calls</a:t>
            </a:r>
            <a:r>
              <a:rPr lang="en"/>
              <a:t>)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Prepared several scripts to collect system-call statistics w.r.t whole system or specific process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</a:t>
            </a:r>
            <a:r>
              <a:rPr lang="en">
                <a:solidFill>
                  <a:srgbClr val="000000"/>
                </a:solidFill>
              </a:rPr>
              <a:t>yscall_count.stp: collect system-call data for the whole system, show the top 20 &lt;process, syscall&gt; pair in every 10 seconds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</a:t>
            </a:r>
            <a:r>
              <a:rPr lang="en">
                <a:solidFill>
                  <a:srgbClr val="000000"/>
                </a:solidFill>
              </a:rPr>
              <a:t>yscall_count_arg.stp: collect system-call data for the process passed by argument, show the top 20 syscalls by the corresponding process in every 10 seconds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syscall_timetrace_by_proc.stp: trace time spent in all system calls in a per-process way, show the top 20 results in every 10 seconds.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system kernel tracing (</a:t>
            </a:r>
            <a:r>
              <a:rPr lang="en" sz="1800"/>
              <a:t>Understand System Calls</a:t>
            </a:r>
            <a:r>
              <a:rPr lang="en"/>
              <a:t>)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1" name="Google Shape;101;p19"/>
          <p:cNvGraphicFramePr/>
          <p:nvPr/>
        </p:nvGraphicFramePr>
        <p:xfrm>
          <a:off x="86025" y="121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{08279B93-F45D-4F77-BFFC-1A9EB772AE23}</a:tableStyleId>
              </a:tblPr>
              <a:tblGrid>
                <a:gridCol w="8862875"/>
              </a:tblGrid>
              <a:tr h="403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</a:rPr>
                        <a:t>[raqib@localhost systemcall]$ sudo stap syscall_count_arg.stp gnome-shell</a:t>
                      </a:r>
                      <a:endParaRPr sz="8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</a:rPr>
                        <a:t>Collecting system-call data for the process: gnome-shell</a:t>
                      </a:r>
                      <a:endParaRPr sz="8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</a:rPr>
                        <a:t>Top 20 syscall by process [gnome-shell] will be displayed for the interval of 10 seconds</a:t>
                      </a:r>
                      <a:endParaRPr sz="8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</a:rPr>
                        <a:t>Type Ctrl+c to exit the program</a:t>
                      </a:r>
                      <a:endParaRPr sz="8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</a:rPr>
                        <a:t>            Process Name              Syscall Name  #Syscalls</a:t>
                      </a:r>
                      <a:endParaRPr sz="8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</a:rPr>
                        <a:t>             gnome-shell                   recvmsg        560</a:t>
                      </a:r>
                      <a:endParaRPr sz="8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</a:rPr>
                        <a:t>             gnome-shell                      poll             224</a:t>
                      </a:r>
                      <a:endParaRPr sz="8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</a:rPr>
                        <a:t>             gnome-shell                    writev           112</a:t>
                      </a:r>
                      <a:endParaRPr sz="8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</a:rPr>
                        <a:t>             gnome-shell                     write            16</a:t>
                      </a:r>
                      <a:endParaRPr sz="8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</a:rPr>
                        <a:t>             gnome-shell                      read           16</a:t>
                      </a:r>
                      <a:endParaRPr sz="8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</a:rPr>
                        <a:t>                           ***************&lt;&gt;***************</a:t>
                      </a:r>
                      <a:endParaRPr sz="8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</a:rPr>
                        <a:t>            Process Name              Syscall Name  #Syscalls</a:t>
                      </a:r>
                      <a:endParaRPr sz="8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</a:rPr>
                        <a:t>             gnome-shell                   recvmsg        693</a:t>
                      </a:r>
                      <a:endParaRPr sz="8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</a:rPr>
                        <a:t>             gnome-shell                      poll             274</a:t>
                      </a:r>
                      <a:endParaRPr sz="8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</a:rPr>
                        <a:t>             gnome-shell                    writev           137</a:t>
                      </a:r>
                      <a:endParaRPr sz="8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</a:rPr>
                        <a:t>             gnome-shell                     write            25</a:t>
                      </a:r>
                      <a:endParaRPr sz="8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</a:rPr>
                        <a:t>             gnome-shell                      read           21</a:t>
                      </a:r>
                      <a:endParaRPr sz="8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</a:rPr>
                        <a:t>                           ***************&lt;&gt;***************</a:t>
                      </a:r>
                      <a:endParaRPr sz="8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</a:rPr>
                        <a:t>Total Syscall Result for Process [gnome-shell]:</a:t>
                      </a:r>
                      <a:endParaRPr sz="8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</a:rPr>
                        <a:t>            Process Name              Syscall Name  #Syscalls</a:t>
                      </a:r>
                      <a:endParaRPr sz="8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</a:rPr>
                        <a:t>             gnome-shell                   recvmsg       1526</a:t>
                      </a:r>
                      <a:endParaRPr sz="8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</a:rPr>
                        <a:t>             gnome-shell                      poll            600</a:t>
                      </a:r>
                      <a:endParaRPr sz="8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</a:rPr>
                        <a:t>             gnome-shell                    writev          299</a:t>
                      </a:r>
                      <a:endParaRPr sz="8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</a:rPr>
                        <a:t>             gnome-shell                     write           59</a:t>
                      </a:r>
                      <a:endParaRPr sz="8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</a:rPr>
                        <a:t>             gnome-shell                      read          47</a:t>
                      </a:r>
                      <a:endParaRPr sz="8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system kernel tracing (</a:t>
            </a:r>
            <a:r>
              <a:rPr lang="en" sz="1800"/>
              <a:t>Understand Process</a:t>
            </a:r>
            <a:r>
              <a:rPr lang="en"/>
              <a:t>)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Lifetime of a process and corresponding probes are shown here -&gt;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9325" y="1228675"/>
            <a:ext cx="3441750" cy="32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311700" y="1553550"/>
            <a:ext cx="50415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Unix process is started by a two stage way,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Parent process calls </a:t>
            </a:r>
            <a:r>
              <a:rPr b="1" lang="en"/>
              <a:t>fork()</a:t>
            </a:r>
            <a:r>
              <a:rPr lang="en"/>
              <a:t> system call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Kernel creates exact copy of a parent process including address space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fork() is successful, it will return in the context of two processes (parent and child).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Child process calls </a:t>
            </a:r>
            <a:r>
              <a:rPr b="1" lang="en"/>
              <a:t>execve()</a:t>
            </a:r>
            <a:r>
              <a:rPr lang="en"/>
              <a:t> system call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to replace address space of a process with a new one based on binary which is passed to execve() call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331200" y="3717400"/>
            <a:ext cx="51180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</a:t>
            </a:r>
            <a:r>
              <a:rPr lang="en">
                <a:solidFill>
                  <a:schemeClr val="dk1"/>
                </a:solidFill>
              </a:rPr>
              <a:t>completion</a:t>
            </a:r>
            <a:r>
              <a:rPr lang="en">
                <a:solidFill>
                  <a:schemeClr val="dk1"/>
                </a:solidFill>
              </a:rPr>
              <a:t> of a process,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When child process finishes its job, it will call </a:t>
            </a:r>
            <a:r>
              <a:rPr b="1" lang="en">
                <a:solidFill>
                  <a:schemeClr val="dk1"/>
                </a:solidFill>
              </a:rPr>
              <a:t>exit() </a:t>
            </a:r>
            <a:r>
              <a:rPr lang="en">
                <a:solidFill>
                  <a:schemeClr val="dk1"/>
                </a:solidFill>
              </a:rPr>
              <a:t>system call.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If parent wants to wait until child process finishes, it will call </a:t>
            </a:r>
            <a:r>
              <a:rPr b="1" lang="en">
                <a:solidFill>
                  <a:schemeClr val="dk1"/>
                </a:solidFill>
              </a:rPr>
              <a:t>wait()</a:t>
            </a:r>
            <a:r>
              <a:rPr lang="en">
                <a:solidFill>
                  <a:schemeClr val="dk1"/>
                </a:solidFill>
              </a:rPr>
              <a:t> system call, which will stop parent from executing until child exits.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NC Charlot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