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3D190-3F31-DAEE-0E81-7C95D0EAC5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5E7DD0-B702-7778-0C83-49021E260C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17DBE2-EFD0-1646-1412-2C8B97934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172EB-1567-4E80-A7C2-DADF54BE5630}" type="datetimeFigureOut">
              <a:rPr lang="en-IN" smtClean="0"/>
              <a:t>24-01-2023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7F9C3E-5A90-F51C-8B3F-5FDDF714C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D9308-2224-AE61-EF6E-E7A924430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C10AA-8C4C-4755-8CAA-DFE721536D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0411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D6430-DAB5-75E9-041D-C8C9A7B03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72AEDE-92A2-7644-96AA-E54F952E02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1E28B-93B0-A6A7-EC90-3DB3D4A18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172EB-1567-4E80-A7C2-DADF54BE5630}" type="datetimeFigureOut">
              <a:rPr lang="en-IN" smtClean="0"/>
              <a:t>24-01-2023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142ACA-49D9-B496-11F0-73ECDC32B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BC1472-CFA7-B876-F29B-3AC49559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C10AA-8C4C-4755-8CAA-DFE721536D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7539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B3AE86-A445-5DC3-B9E7-BF90492FFF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E65150-358C-6B81-7A79-741418979E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29CF6-5D41-C86E-0819-21CA15CA2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172EB-1567-4E80-A7C2-DADF54BE5630}" type="datetimeFigureOut">
              <a:rPr lang="en-IN" smtClean="0"/>
              <a:t>24-01-2023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E577B0-32E6-4B4A-68FC-AAA2F4949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7CF9B7-2C96-EB72-3CD0-465D9B603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C10AA-8C4C-4755-8CAA-DFE721536D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7080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1ACAB-32F1-21A3-316F-EC6031FCD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04924-19F9-E477-4BBD-0026CE38A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A5F815-D0C7-AC53-5429-2E51C3A2B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172EB-1567-4E80-A7C2-DADF54BE5630}" type="datetimeFigureOut">
              <a:rPr lang="en-IN" smtClean="0"/>
              <a:t>24-01-2023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91526-BBF5-A21D-F916-443FA8975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44DC7-12F6-EF5F-27BF-F06E8001E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C10AA-8C4C-4755-8CAA-DFE721536D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3641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3C7A2-94EB-3EB7-EE9B-8F16E436E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74A885-FA96-3F09-4947-9BD5FF803A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1FB6BC-6CC7-DCF5-1F9A-2179F38C9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172EB-1567-4E80-A7C2-DADF54BE5630}" type="datetimeFigureOut">
              <a:rPr lang="en-IN" smtClean="0"/>
              <a:t>24-01-2023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E5054-AFC3-34EF-1623-C2D86ED0E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65EE28-B936-59A8-F6E0-EDBE2109C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C10AA-8C4C-4755-8CAA-DFE721536D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7518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BC567-C7E3-3F2C-76F4-5FBB110B3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909FC-6A93-6CFF-FA89-5CE4057B55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EDCCB0-29C6-F280-FC19-37EC5C01C4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75D615-FB76-794C-56B5-590E93C8E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172EB-1567-4E80-A7C2-DADF54BE5630}" type="datetimeFigureOut">
              <a:rPr lang="en-IN" smtClean="0"/>
              <a:t>24-01-2023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E60C99-F1F3-DE1F-3BE2-FC29C851A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014F4A-33FE-E164-FAB5-7013C7ABF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C10AA-8C4C-4755-8CAA-DFE721536D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1892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72CC1-48FA-0C3C-E86A-95C8D3292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18AEDB-D0FB-753B-9793-D578083A21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FB1233-BCE2-94BC-D4A3-9381F0D797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F81480-E2B9-0191-178B-EB1182F24D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1AAEF2-EB74-7388-45CE-9A8BDD8B4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95F918-F780-50BA-3D0C-8C1019659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172EB-1567-4E80-A7C2-DADF54BE5630}" type="datetimeFigureOut">
              <a:rPr lang="en-IN" smtClean="0"/>
              <a:t>24-01-2023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BB87F0-2B87-42A3-5B85-19C32AB00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B9750C-0089-8FBB-7907-77F0E4011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C10AA-8C4C-4755-8CAA-DFE721536D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5557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9AB5B-E057-F636-7904-51F94F5F8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D03BE8-18FC-2A74-250C-8BB758E92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172EB-1567-4E80-A7C2-DADF54BE5630}" type="datetimeFigureOut">
              <a:rPr lang="en-IN" smtClean="0"/>
              <a:t>24-01-2023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51AD3A-8E19-9B1B-E9BD-6B49DAA88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871839-3EAF-1AB5-C14A-F46B8CB58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C10AA-8C4C-4755-8CAA-DFE721536D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3038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3EF40D-1E6D-6A2B-0A7D-6C66DA98F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172EB-1567-4E80-A7C2-DADF54BE5630}" type="datetimeFigureOut">
              <a:rPr lang="en-IN" smtClean="0"/>
              <a:t>24-01-2023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CC01E3-B8CD-8A2B-ADB3-3DB8C5C4D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E7310B-C5D6-0D46-EA8F-BC0D9C6EB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C10AA-8C4C-4755-8CAA-DFE721536D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4140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A307F-6B7B-51F9-5CBE-498D58C32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A390A-6971-AFB9-105F-BA85C82ACA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740006-FADC-D776-1F87-BC26C92B02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E044BB-5023-5506-F8B4-7705B4693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172EB-1567-4E80-A7C2-DADF54BE5630}" type="datetimeFigureOut">
              <a:rPr lang="en-IN" smtClean="0"/>
              <a:t>24-01-2023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3294FE-4F65-333D-E617-41F86FD6A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EAEC51-2BA8-2ECC-A790-16F4B0993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C10AA-8C4C-4755-8CAA-DFE721536D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9644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6A4B2-387F-E7E1-1588-89766C124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A468BA-6A3C-59BA-6997-0DC00A32F8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FD0EC2-3F5D-EC8B-19CA-73C866D395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D6BBBB-E411-27FA-A61E-46387ACEB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172EB-1567-4E80-A7C2-DADF54BE5630}" type="datetimeFigureOut">
              <a:rPr lang="en-IN" smtClean="0"/>
              <a:t>24-01-2023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F3F20D-A005-998E-3512-4579246D4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27546F-F02D-6810-0E2D-55103AF8F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C10AA-8C4C-4755-8CAA-DFE721536D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0166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0087AF-9073-F6CA-4833-B6698F8CD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410F7B-D50D-BABA-A32C-5A3BB14C9D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3F1C2-33C3-02DF-AEB5-F10D55D8A1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172EB-1567-4E80-A7C2-DADF54BE5630}" type="datetimeFigureOut">
              <a:rPr lang="en-IN" smtClean="0"/>
              <a:t>24-01-2023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8A601-040D-2785-20A9-CD8E99C763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5E73-09EB-6055-E922-AB5428BC5F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1C10AA-8C4C-4755-8CAA-DFE721536D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7148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3DFA0-6A62-4DF8-DC1F-801FA1AC9C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4204447" cy="3082084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03BD1F-A061-0E8F-D437-5777BFEAB5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4130" y="2469372"/>
            <a:ext cx="1037666" cy="4162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B42E502-6FA3-99D0-A893-47FAA56DB0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117" y="1498398"/>
            <a:ext cx="2101659" cy="10493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96B25A2-3A76-A377-28EF-5B1ACC7421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357" y="1669211"/>
            <a:ext cx="1339104" cy="66955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9EB5D02-C96D-6403-A2FB-2D7A6B5E20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3912" y="3097800"/>
            <a:ext cx="1323170" cy="74502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895F166-4CB5-648E-9E11-6B79ACB5F0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701" y="1277938"/>
            <a:ext cx="932416" cy="58335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EF4B7FF-DCBB-2427-ADF5-186403F5219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095" y="3016220"/>
            <a:ext cx="896472" cy="89647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D74F0CC-072E-CAA3-7110-3EBF995491D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6253" y="1130206"/>
            <a:ext cx="1241510" cy="87882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217AC2B-9A57-9152-7D27-870EC459BB8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3912" y="2506544"/>
            <a:ext cx="1425664" cy="26165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34082B9-EFC2-2058-24FD-6F4491F61E9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2662" y="3645514"/>
            <a:ext cx="789255" cy="394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603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Abhishek biradar biradar</dc:creator>
  <cp:lastModifiedBy>Abhishek biradar biradar</cp:lastModifiedBy>
  <cp:revision>3</cp:revision>
  <dcterms:created xsi:type="dcterms:W3CDTF">2023-01-24T12:11:19Z</dcterms:created>
  <dcterms:modified xsi:type="dcterms:W3CDTF">2023-01-24T12:16:05Z</dcterms:modified>
</cp:coreProperties>
</file>