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76" r:id="rId3"/>
    <p:sldId id="27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26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25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44.sv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34.svg"/><Relationship Id="rId4" Type="http://schemas.openxmlformats.org/officeDocument/2006/relationships/image" Target="../media/image42.svg"/><Relationship Id="rId9" Type="http://schemas.openxmlformats.org/officeDocument/2006/relationships/image" Target="../media/image33.png"/><Relationship Id="rId1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Relationship Id="rId14" Type="http://schemas.openxmlformats.org/officeDocument/2006/relationships/image" Target="../media/image6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sv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svg"/><Relationship Id="rId4" Type="http://schemas.openxmlformats.org/officeDocument/2006/relationships/image" Target="../media/image66.svg"/><Relationship Id="rId9" Type="http://schemas.openxmlformats.org/officeDocument/2006/relationships/image" Target="../media/image71.png"/><Relationship Id="rId14" Type="http://schemas.openxmlformats.org/officeDocument/2006/relationships/image" Target="../media/image7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81.png"/><Relationship Id="rId12" Type="http://schemas.openxmlformats.org/officeDocument/2006/relationships/image" Target="../media/image74.sv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80.svg"/><Relationship Id="rId11" Type="http://schemas.openxmlformats.org/officeDocument/2006/relationships/image" Target="../media/image73.png"/><Relationship Id="rId5" Type="http://schemas.openxmlformats.org/officeDocument/2006/relationships/image" Target="../media/image79.png"/><Relationship Id="rId10" Type="http://schemas.openxmlformats.org/officeDocument/2006/relationships/image" Target="../media/image84.svg"/><Relationship Id="rId4" Type="http://schemas.openxmlformats.org/officeDocument/2006/relationships/image" Target="../media/image76.svg"/><Relationship Id="rId9" Type="http://schemas.openxmlformats.org/officeDocument/2006/relationships/image" Target="../media/image83.png"/><Relationship Id="rId14" Type="http://schemas.openxmlformats.org/officeDocument/2006/relationships/image" Target="../media/image8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13" Type="http://schemas.openxmlformats.org/officeDocument/2006/relationships/image" Target="../media/image97.png"/><Relationship Id="rId3" Type="http://schemas.openxmlformats.org/officeDocument/2006/relationships/image" Target="../media/image89.png"/><Relationship Id="rId7" Type="http://schemas.openxmlformats.org/officeDocument/2006/relationships/image" Target="../media/image69.png"/><Relationship Id="rId12" Type="http://schemas.openxmlformats.org/officeDocument/2006/relationships/image" Target="../media/image96.sv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6" Type="http://schemas.openxmlformats.org/officeDocument/2006/relationships/image" Target="../media/image92.sv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0" Type="http://schemas.openxmlformats.org/officeDocument/2006/relationships/image" Target="../media/image94.svg"/><Relationship Id="rId4" Type="http://schemas.openxmlformats.org/officeDocument/2006/relationships/image" Target="../media/image90.svg"/><Relationship Id="rId9" Type="http://schemas.openxmlformats.org/officeDocument/2006/relationships/image" Target="../media/image93.png"/><Relationship Id="rId14" Type="http://schemas.openxmlformats.org/officeDocument/2006/relationships/image" Target="../media/image9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5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26.svg"/><Relationship Id="rId9" Type="http://schemas.openxmlformats.org/officeDocument/2006/relationships/image" Target="../media/image35.png"/><Relationship Id="rId14" Type="http://schemas.openxmlformats.org/officeDocument/2006/relationships/image" Target="../media/image4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25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44.sv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34.svg"/><Relationship Id="rId4" Type="http://schemas.openxmlformats.org/officeDocument/2006/relationships/image" Target="../media/image42.svg"/><Relationship Id="rId9" Type="http://schemas.openxmlformats.org/officeDocument/2006/relationships/image" Target="../media/image33.png"/><Relationship Id="rId1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Relationship Id="rId14" Type="http://schemas.openxmlformats.org/officeDocument/2006/relationships/image" Target="../media/image6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sv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svg"/><Relationship Id="rId4" Type="http://schemas.openxmlformats.org/officeDocument/2006/relationships/image" Target="../media/image66.svg"/><Relationship Id="rId9" Type="http://schemas.openxmlformats.org/officeDocument/2006/relationships/image" Target="../media/image71.png"/><Relationship Id="rId14" Type="http://schemas.openxmlformats.org/officeDocument/2006/relationships/image" Target="../media/image7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81.png"/><Relationship Id="rId12" Type="http://schemas.openxmlformats.org/officeDocument/2006/relationships/image" Target="../media/image74.svg"/><Relationship Id="rId2" Type="http://schemas.openxmlformats.org/officeDocument/2006/relationships/image" Target="../media/image78.svg"/><Relationship Id="rId1" Type="http://schemas.openxmlformats.org/officeDocument/2006/relationships/image" Target="../media/image77.png"/><Relationship Id="rId6" Type="http://schemas.openxmlformats.org/officeDocument/2006/relationships/image" Target="../media/image80.svg"/><Relationship Id="rId11" Type="http://schemas.openxmlformats.org/officeDocument/2006/relationships/image" Target="../media/image73.png"/><Relationship Id="rId5" Type="http://schemas.openxmlformats.org/officeDocument/2006/relationships/image" Target="../media/image79.png"/><Relationship Id="rId10" Type="http://schemas.openxmlformats.org/officeDocument/2006/relationships/image" Target="../media/image84.svg"/><Relationship Id="rId4" Type="http://schemas.openxmlformats.org/officeDocument/2006/relationships/image" Target="../media/image76.svg"/><Relationship Id="rId9" Type="http://schemas.openxmlformats.org/officeDocument/2006/relationships/image" Target="../media/image83.png"/><Relationship Id="rId14" Type="http://schemas.openxmlformats.org/officeDocument/2006/relationships/image" Target="../media/image8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13" Type="http://schemas.openxmlformats.org/officeDocument/2006/relationships/image" Target="../media/image97.png"/><Relationship Id="rId3" Type="http://schemas.openxmlformats.org/officeDocument/2006/relationships/image" Target="../media/image89.png"/><Relationship Id="rId7" Type="http://schemas.openxmlformats.org/officeDocument/2006/relationships/image" Target="../media/image69.png"/><Relationship Id="rId12" Type="http://schemas.openxmlformats.org/officeDocument/2006/relationships/image" Target="../media/image96.svg"/><Relationship Id="rId2" Type="http://schemas.openxmlformats.org/officeDocument/2006/relationships/image" Target="../media/image88.svg"/><Relationship Id="rId1" Type="http://schemas.openxmlformats.org/officeDocument/2006/relationships/image" Target="../media/image87.png"/><Relationship Id="rId6" Type="http://schemas.openxmlformats.org/officeDocument/2006/relationships/image" Target="../media/image92.svg"/><Relationship Id="rId11" Type="http://schemas.openxmlformats.org/officeDocument/2006/relationships/image" Target="../media/image95.png"/><Relationship Id="rId5" Type="http://schemas.openxmlformats.org/officeDocument/2006/relationships/image" Target="../media/image91.png"/><Relationship Id="rId10" Type="http://schemas.openxmlformats.org/officeDocument/2006/relationships/image" Target="../media/image94.svg"/><Relationship Id="rId4" Type="http://schemas.openxmlformats.org/officeDocument/2006/relationships/image" Target="../media/image90.svg"/><Relationship Id="rId9" Type="http://schemas.openxmlformats.org/officeDocument/2006/relationships/image" Target="../media/image93.png"/><Relationship Id="rId14" Type="http://schemas.openxmlformats.org/officeDocument/2006/relationships/image" Target="../media/image9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9A3CA2-0597-481E-9DDF-5B7F68CDD7D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79742A-052C-4609-9A45-A01B1BAFCFF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Cyber attacks are becoming more complex and advanced.</a:t>
          </a:r>
        </a:p>
      </dgm:t>
    </dgm:pt>
    <dgm:pt modelId="{E9B43356-8EA3-46FA-A3C6-DE39E221D7ED}" type="parTrans" cxnId="{2860EF20-C568-4096-B5BB-53C3DA0EA929}">
      <dgm:prSet/>
      <dgm:spPr/>
      <dgm:t>
        <a:bodyPr/>
        <a:lstStyle/>
        <a:p>
          <a:endParaRPr lang="en-US"/>
        </a:p>
      </dgm:t>
    </dgm:pt>
    <dgm:pt modelId="{8BB9A084-86D4-4FCC-B283-A4A896A30276}" type="sibTrans" cxnId="{2860EF20-C568-4096-B5BB-53C3DA0EA929}">
      <dgm:prSet/>
      <dgm:spPr/>
      <dgm:t>
        <a:bodyPr/>
        <a:lstStyle/>
        <a:p>
          <a:endParaRPr lang="en-US"/>
        </a:p>
      </dgm:t>
    </dgm:pt>
    <dgm:pt modelId="{008A91FE-E028-4B66-85AC-36383BB59E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Human negligence remains a major weak point.</a:t>
          </a:r>
        </a:p>
      </dgm:t>
    </dgm:pt>
    <dgm:pt modelId="{36A5438E-0A4C-48D5-BCE8-529918D8BA25}" type="parTrans" cxnId="{3557213B-FB62-4823-81EF-A2685630BE5E}">
      <dgm:prSet/>
      <dgm:spPr/>
      <dgm:t>
        <a:bodyPr/>
        <a:lstStyle/>
        <a:p>
          <a:endParaRPr lang="en-US"/>
        </a:p>
      </dgm:t>
    </dgm:pt>
    <dgm:pt modelId="{6A9FDD5E-D5B3-4B49-95E0-96FB969DD4CB}" type="sibTrans" cxnId="{3557213B-FB62-4823-81EF-A2685630BE5E}">
      <dgm:prSet/>
      <dgm:spPr/>
      <dgm:t>
        <a:bodyPr/>
        <a:lstStyle/>
        <a:p>
          <a:endParaRPr lang="en-US"/>
        </a:p>
      </dgm:t>
    </dgm:pt>
    <dgm:pt modelId="{CEEA1D11-FFB3-4CB2-950F-2A8093413C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Insider threats can cause intentional or accidental harm.</a:t>
          </a:r>
        </a:p>
      </dgm:t>
    </dgm:pt>
    <dgm:pt modelId="{D78E687E-D93C-461F-8A29-E625CD0DEFD4}" type="parTrans" cxnId="{491B48B2-DABA-401D-886C-9F14C735D4EE}">
      <dgm:prSet/>
      <dgm:spPr/>
      <dgm:t>
        <a:bodyPr/>
        <a:lstStyle/>
        <a:p>
          <a:endParaRPr lang="en-US"/>
        </a:p>
      </dgm:t>
    </dgm:pt>
    <dgm:pt modelId="{F320F0FB-4DF1-4B0A-BA7D-127C61FEC3CC}" type="sibTrans" cxnId="{491B48B2-DABA-401D-886C-9F14C735D4EE}">
      <dgm:prSet/>
      <dgm:spPr/>
      <dgm:t>
        <a:bodyPr/>
        <a:lstStyle/>
        <a:p>
          <a:endParaRPr lang="en-US"/>
        </a:p>
      </dgm:t>
    </dgm:pt>
    <dgm:pt modelId="{59EA6404-5DFB-423A-B09F-EDDE4F332B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Malware and ransomware tactics evolve rapidly.</a:t>
          </a:r>
        </a:p>
      </dgm:t>
    </dgm:pt>
    <dgm:pt modelId="{E47B2558-7F7F-4189-910B-E84348F6E656}" type="parTrans" cxnId="{418A38ED-97DC-437D-9115-3238B9CAD31D}">
      <dgm:prSet/>
      <dgm:spPr/>
      <dgm:t>
        <a:bodyPr/>
        <a:lstStyle/>
        <a:p>
          <a:endParaRPr lang="en-US"/>
        </a:p>
      </dgm:t>
    </dgm:pt>
    <dgm:pt modelId="{9D47F0BC-7DAC-47BE-A52F-68198A4C90A9}" type="sibTrans" cxnId="{418A38ED-97DC-437D-9115-3238B9CAD31D}">
      <dgm:prSet/>
      <dgm:spPr/>
      <dgm:t>
        <a:bodyPr/>
        <a:lstStyle/>
        <a:p>
          <a:endParaRPr lang="en-US"/>
        </a:p>
      </dgm:t>
    </dgm:pt>
    <dgm:pt modelId="{D9DB71AE-7BEF-4EE7-90AD-072E5394EA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Phishing scams use social engineering to trick users.</a:t>
          </a:r>
        </a:p>
      </dgm:t>
    </dgm:pt>
    <dgm:pt modelId="{ADB65BDA-BDC8-48E3-9FF4-39576CBC6CEA}" type="parTrans" cxnId="{ABBF8709-9474-4D0C-8DB9-2CA7DE1FDD9B}">
      <dgm:prSet/>
      <dgm:spPr/>
      <dgm:t>
        <a:bodyPr/>
        <a:lstStyle/>
        <a:p>
          <a:endParaRPr lang="en-US"/>
        </a:p>
      </dgm:t>
    </dgm:pt>
    <dgm:pt modelId="{9E778C47-01B2-4063-BB19-7AA0BB71A596}" type="sibTrans" cxnId="{ABBF8709-9474-4D0C-8DB9-2CA7DE1FDD9B}">
      <dgm:prSet/>
      <dgm:spPr/>
      <dgm:t>
        <a:bodyPr/>
        <a:lstStyle/>
        <a:p>
          <a:endParaRPr lang="en-US"/>
        </a:p>
      </dgm:t>
    </dgm:pt>
    <dgm:pt modelId="{97E12184-C068-4B01-9E2B-B0D1B55566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IoT devices often lack strong built-in security.</a:t>
          </a:r>
        </a:p>
      </dgm:t>
    </dgm:pt>
    <dgm:pt modelId="{AAD797E9-51DB-4D41-893A-555094816254}" type="parTrans" cxnId="{91789DCB-5E7D-4519-9DBA-9A1B7148F556}">
      <dgm:prSet/>
      <dgm:spPr/>
      <dgm:t>
        <a:bodyPr/>
        <a:lstStyle/>
        <a:p>
          <a:endParaRPr lang="en-US"/>
        </a:p>
      </dgm:t>
    </dgm:pt>
    <dgm:pt modelId="{C6D4ABEC-DF05-4E5C-AC96-122B2CEB8B76}" type="sibTrans" cxnId="{91789DCB-5E7D-4519-9DBA-9A1B7148F556}">
      <dgm:prSet/>
      <dgm:spPr/>
      <dgm:t>
        <a:bodyPr/>
        <a:lstStyle/>
        <a:p>
          <a:endParaRPr lang="en-US"/>
        </a:p>
      </dgm:t>
    </dgm:pt>
    <dgm:pt modelId="{488EE4E4-B299-4C0A-9244-EB91C8F30E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Cloud environments introduce configuration risks.</a:t>
          </a:r>
        </a:p>
      </dgm:t>
    </dgm:pt>
    <dgm:pt modelId="{D37F0888-F596-49AB-BD39-EE778A86A706}" type="parTrans" cxnId="{4129D82F-8E64-48E2-982A-449A0188B772}">
      <dgm:prSet/>
      <dgm:spPr/>
      <dgm:t>
        <a:bodyPr/>
        <a:lstStyle/>
        <a:p>
          <a:endParaRPr lang="en-US"/>
        </a:p>
      </dgm:t>
    </dgm:pt>
    <dgm:pt modelId="{B3550A53-DB49-4BAE-B3F1-AD82EFC3225D}" type="sibTrans" cxnId="{4129D82F-8E64-48E2-982A-449A0188B772}">
      <dgm:prSet/>
      <dgm:spPr/>
      <dgm:t>
        <a:bodyPr/>
        <a:lstStyle/>
        <a:p>
          <a:endParaRPr lang="en-US"/>
        </a:p>
      </dgm:t>
    </dgm:pt>
    <dgm:pt modelId="{8CCE2C8F-2972-42A2-AAD3-5D97FE5E3C02}" type="pres">
      <dgm:prSet presAssocID="{539A3CA2-0597-481E-9DDF-5B7F68CDD7D9}" presName="root" presStyleCnt="0">
        <dgm:presLayoutVars>
          <dgm:dir/>
          <dgm:resizeHandles val="exact"/>
        </dgm:presLayoutVars>
      </dgm:prSet>
      <dgm:spPr/>
    </dgm:pt>
    <dgm:pt modelId="{E06647D4-A289-4E81-805A-3231161754F8}" type="pres">
      <dgm:prSet presAssocID="{3379742A-052C-4609-9A45-A01B1BAFCFF9}" presName="compNode" presStyleCnt="0"/>
      <dgm:spPr/>
    </dgm:pt>
    <dgm:pt modelId="{297096F3-6FFE-4A73-8E63-D887D6D4F929}" type="pres">
      <dgm:prSet presAssocID="{3379742A-052C-4609-9A45-A01B1BAFCFF9}" presName="iconBgRect" presStyleLbl="bgShp" presStyleIdx="0" presStyleCnt="7"/>
      <dgm:spPr/>
    </dgm:pt>
    <dgm:pt modelId="{14D82248-FAA6-4D7D-A148-3A8D722398F6}" type="pres">
      <dgm:prSet presAssocID="{3379742A-052C-4609-9A45-A01B1BAFCFF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807FAD6-EB93-4473-9F5B-A4432BE7DB2F}" type="pres">
      <dgm:prSet presAssocID="{3379742A-052C-4609-9A45-A01B1BAFCFF9}" presName="spaceRect" presStyleCnt="0"/>
      <dgm:spPr/>
    </dgm:pt>
    <dgm:pt modelId="{CBD59730-17E0-4FE4-99B6-FAEE773CEFCD}" type="pres">
      <dgm:prSet presAssocID="{3379742A-052C-4609-9A45-A01B1BAFCFF9}" presName="textRect" presStyleLbl="revTx" presStyleIdx="0" presStyleCnt="7">
        <dgm:presLayoutVars>
          <dgm:chMax val="1"/>
          <dgm:chPref val="1"/>
        </dgm:presLayoutVars>
      </dgm:prSet>
      <dgm:spPr/>
    </dgm:pt>
    <dgm:pt modelId="{9047A803-6F45-4F18-99B6-CE3C5CB5A85B}" type="pres">
      <dgm:prSet presAssocID="{8BB9A084-86D4-4FCC-B283-A4A896A30276}" presName="sibTrans" presStyleCnt="0"/>
      <dgm:spPr/>
    </dgm:pt>
    <dgm:pt modelId="{106BC255-8B60-487B-A289-92FD8FBA3FB6}" type="pres">
      <dgm:prSet presAssocID="{008A91FE-E028-4B66-85AC-36383BB59EB9}" presName="compNode" presStyleCnt="0"/>
      <dgm:spPr/>
    </dgm:pt>
    <dgm:pt modelId="{6BB1CC5C-B28C-49B2-8513-41D1E75A97A3}" type="pres">
      <dgm:prSet presAssocID="{008A91FE-E028-4B66-85AC-36383BB59EB9}" presName="iconBgRect" presStyleLbl="bgShp" presStyleIdx="1" presStyleCnt="7"/>
      <dgm:spPr/>
    </dgm:pt>
    <dgm:pt modelId="{411772D6-1407-4981-87C4-00E7C0454174}" type="pres">
      <dgm:prSet presAssocID="{008A91FE-E028-4B66-85AC-36383BB59EB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263BFA0-C01D-473D-99B2-1EAB5A99F65D}" type="pres">
      <dgm:prSet presAssocID="{008A91FE-E028-4B66-85AC-36383BB59EB9}" presName="spaceRect" presStyleCnt="0"/>
      <dgm:spPr/>
    </dgm:pt>
    <dgm:pt modelId="{9D7DE4EF-231A-433A-B9E2-8A1B27D00713}" type="pres">
      <dgm:prSet presAssocID="{008A91FE-E028-4B66-85AC-36383BB59EB9}" presName="textRect" presStyleLbl="revTx" presStyleIdx="1" presStyleCnt="7">
        <dgm:presLayoutVars>
          <dgm:chMax val="1"/>
          <dgm:chPref val="1"/>
        </dgm:presLayoutVars>
      </dgm:prSet>
      <dgm:spPr/>
    </dgm:pt>
    <dgm:pt modelId="{64CD99B4-10B8-499E-95E6-728E2207E995}" type="pres">
      <dgm:prSet presAssocID="{6A9FDD5E-D5B3-4B49-95E0-96FB969DD4CB}" presName="sibTrans" presStyleCnt="0"/>
      <dgm:spPr/>
    </dgm:pt>
    <dgm:pt modelId="{24DA8AE5-2D09-45E1-B594-5FF22A8415BE}" type="pres">
      <dgm:prSet presAssocID="{CEEA1D11-FFB3-4CB2-950F-2A8093413C59}" presName="compNode" presStyleCnt="0"/>
      <dgm:spPr/>
    </dgm:pt>
    <dgm:pt modelId="{C41E1A61-B000-4845-8D47-29AD50EB1569}" type="pres">
      <dgm:prSet presAssocID="{CEEA1D11-FFB3-4CB2-950F-2A8093413C59}" presName="iconBgRect" presStyleLbl="bgShp" presStyleIdx="2" presStyleCnt="7"/>
      <dgm:spPr/>
    </dgm:pt>
    <dgm:pt modelId="{44E5C78F-7990-4EA2-8FD6-0D9B9B56FA28}" type="pres">
      <dgm:prSet presAssocID="{CEEA1D11-FFB3-4CB2-950F-2A8093413C5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93C82DAC-84A7-4C23-B946-830E147B1924}" type="pres">
      <dgm:prSet presAssocID="{CEEA1D11-FFB3-4CB2-950F-2A8093413C59}" presName="spaceRect" presStyleCnt="0"/>
      <dgm:spPr/>
    </dgm:pt>
    <dgm:pt modelId="{8879C65D-522A-4A8B-8525-031A7F41590B}" type="pres">
      <dgm:prSet presAssocID="{CEEA1D11-FFB3-4CB2-950F-2A8093413C59}" presName="textRect" presStyleLbl="revTx" presStyleIdx="2" presStyleCnt="7">
        <dgm:presLayoutVars>
          <dgm:chMax val="1"/>
          <dgm:chPref val="1"/>
        </dgm:presLayoutVars>
      </dgm:prSet>
      <dgm:spPr/>
    </dgm:pt>
    <dgm:pt modelId="{4D7287C7-74E2-4309-82BB-ACADDB1B35EC}" type="pres">
      <dgm:prSet presAssocID="{F320F0FB-4DF1-4B0A-BA7D-127C61FEC3CC}" presName="sibTrans" presStyleCnt="0"/>
      <dgm:spPr/>
    </dgm:pt>
    <dgm:pt modelId="{41949AA5-FA50-4680-9BE0-FCC3D0910188}" type="pres">
      <dgm:prSet presAssocID="{59EA6404-5DFB-423A-B09F-EDDE4F332B79}" presName="compNode" presStyleCnt="0"/>
      <dgm:spPr/>
    </dgm:pt>
    <dgm:pt modelId="{04C0B539-70DA-4E8E-99FE-17B645102DC9}" type="pres">
      <dgm:prSet presAssocID="{59EA6404-5DFB-423A-B09F-EDDE4F332B79}" presName="iconBgRect" presStyleLbl="bgShp" presStyleIdx="3" presStyleCnt="7"/>
      <dgm:spPr/>
    </dgm:pt>
    <dgm:pt modelId="{513BC9B6-F03A-404B-B4AF-37BF8F2FF1DE}" type="pres">
      <dgm:prSet presAssocID="{59EA6404-5DFB-423A-B09F-EDDE4F332B7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E6A9822E-98EC-48BD-867E-0EC613820CC4}" type="pres">
      <dgm:prSet presAssocID="{59EA6404-5DFB-423A-B09F-EDDE4F332B79}" presName="spaceRect" presStyleCnt="0"/>
      <dgm:spPr/>
    </dgm:pt>
    <dgm:pt modelId="{EC752BE6-DEE0-4CC7-9140-634A77C1F0B1}" type="pres">
      <dgm:prSet presAssocID="{59EA6404-5DFB-423A-B09F-EDDE4F332B79}" presName="textRect" presStyleLbl="revTx" presStyleIdx="3" presStyleCnt="7">
        <dgm:presLayoutVars>
          <dgm:chMax val="1"/>
          <dgm:chPref val="1"/>
        </dgm:presLayoutVars>
      </dgm:prSet>
      <dgm:spPr/>
    </dgm:pt>
    <dgm:pt modelId="{1770285A-7319-4247-ABC6-0CEF3B612BCB}" type="pres">
      <dgm:prSet presAssocID="{9D47F0BC-7DAC-47BE-A52F-68198A4C90A9}" presName="sibTrans" presStyleCnt="0"/>
      <dgm:spPr/>
    </dgm:pt>
    <dgm:pt modelId="{E8655156-B584-41E6-AA9C-60A5D4E5397C}" type="pres">
      <dgm:prSet presAssocID="{D9DB71AE-7BEF-4EE7-90AD-072E5394EA70}" presName="compNode" presStyleCnt="0"/>
      <dgm:spPr/>
    </dgm:pt>
    <dgm:pt modelId="{1C49E2DF-ACE4-4146-A343-DBBA54E9DE73}" type="pres">
      <dgm:prSet presAssocID="{D9DB71AE-7BEF-4EE7-90AD-072E5394EA70}" presName="iconBgRect" presStyleLbl="bgShp" presStyleIdx="4" presStyleCnt="7"/>
      <dgm:spPr/>
    </dgm:pt>
    <dgm:pt modelId="{9C3A8817-FD54-400B-A1D7-719CA53452CD}" type="pres">
      <dgm:prSet presAssocID="{D9DB71AE-7BEF-4EE7-90AD-072E5394EA7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4869934-05B9-4F4C-945E-D12363541C80}" type="pres">
      <dgm:prSet presAssocID="{D9DB71AE-7BEF-4EE7-90AD-072E5394EA70}" presName="spaceRect" presStyleCnt="0"/>
      <dgm:spPr/>
    </dgm:pt>
    <dgm:pt modelId="{4FC534F1-B7F9-46A1-86FF-B1D6E63D4A4A}" type="pres">
      <dgm:prSet presAssocID="{D9DB71AE-7BEF-4EE7-90AD-072E5394EA70}" presName="textRect" presStyleLbl="revTx" presStyleIdx="4" presStyleCnt="7">
        <dgm:presLayoutVars>
          <dgm:chMax val="1"/>
          <dgm:chPref val="1"/>
        </dgm:presLayoutVars>
      </dgm:prSet>
      <dgm:spPr/>
    </dgm:pt>
    <dgm:pt modelId="{7284547A-017D-43C4-AEEC-9E5975534020}" type="pres">
      <dgm:prSet presAssocID="{9E778C47-01B2-4063-BB19-7AA0BB71A596}" presName="sibTrans" presStyleCnt="0"/>
      <dgm:spPr/>
    </dgm:pt>
    <dgm:pt modelId="{78E4E219-A294-43EE-9AD6-1B3A8D0D915A}" type="pres">
      <dgm:prSet presAssocID="{97E12184-C068-4B01-9E2B-B0D1B5556673}" presName="compNode" presStyleCnt="0"/>
      <dgm:spPr/>
    </dgm:pt>
    <dgm:pt modelId="{E488C78A-CE29-4B11-A11D-6AF247A6D52F}" type="pres">
      <dgm:prSet presAssocID="{97E12184-C068-4B01-9E2B-B0D1B5556673}" presName="iconBgRect" presStyleLbl="bgShp" presStyleIdx="5" presStyleCnt="7"/>
      <dgm:spPr/>
    </dgm:pt>
    <dgm:pt modelId="{B3A74087-CFB1-46CC-BDF9-B0A62CD239BC}" type="pres">
      <dgm:prSet presAssocID="{97E12184-C068-4B01-9E2B-B0D1B555667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7D973A8-D8D2-4E9E-83D1-E7A89F3CB667}" type="pres">
      <dgm:prSet presAssocID="{97E12184-C068-4B01-9E2B-B0D1B5556673}" presName="spaceRect" presStyleCnt="0"/>
      <dgm:spPr/>
    </dgm:pt>
    <dgm:pt modelId="{BA2E1DE3-9B46-41A6-920E-5B22F167E659}" type="pres">
      <dgm:prSet presAssocID="{97E12184-C068-4B01-9E2B-B0D1B5556673}" presName="textRect" presStyleLbl="revTx" presStyleIdx="5" presStyleCnt="7">
        <dgm:presLayoutVars>
          <dgm:chMax val="1"/>
          <dgm:chPref val="1"/>
        </dgm:presLayoutVars>
      </dgm:prSet>
      <dgm:spPr/>
    </dgm:pt>
    <dgm:pt modelId="{290E3D28-9DE6-481B-9A18-A025BB294FC6}" type="pres">
      <dgm:prSet presAssocID="{C6D4ABEC-DF05-4E5C-AC96-122B2CEB8B76}" presName="sibTrans" presStyleCnt="0"/>
      <dgm:spPr/>
    </dgm:pt>
    <dgm:pt modelId="{8D100688-0EB9-4828-AC2E-7A38DD69FBF5}" type="pres">
      <dgm:prSet presAssocID="{488EE4E4-B299-4C0A-9244-EB91C8F30E07}" presName="compNode" presStyleCnt="0"/>
      <dgm:spPr/>
    </dgm:pt>
    <dgm:pt modelId="{881C597B-612E-44CD-883F-191DEF0902D9}" type="pres">
      <dgm:prSet presAssocID="{488EE4E4-B299-4C0A-9244-EB91C8F30E07}" presName="iconBgRect" presStyleLbl="bgShp" presStyleIdx="6" presStyleCnt="7"/>
      <dgm:spPr/>
    </dgm:pt>
    <dgm:pt modelId="{D9DBBC18-1E27-4E48-A95C-D6DA558D1506}" type="pres">
      <dgm:prSet presAssocID="{488EE4E4-B299-4C0A-9244-EB91C8F30E0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DD38BDBB-8178-4549-8782-B742C5C47593}" type="pres">
      <dgm:prSet presAssocID="{488EE4E4-B299-4C0A-9244-EB91C8F30E07}" presName="spaceRect" presStyleCnt="0"/>
      <dgm:spPr/>
    </dgm:pt>
    <dgm:pt modelId="{9CB6111A-05C0-4526-9B0F-1738C817CC35}" type="pres">
      <dgm:prSet presAssocID="{488EE4E4-B299-4C0A-9244-EB91C8F30E0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ABBF8709-9474-4D0C-8DB9-2CA7DE1FDD9B}" srcId="{539A3CA2-0597-481E-9DDF-5B7F68CDD7D9}" destId="{D9DB71AE-7BEF-4EE7-90AD-072E5394EA70}" srcOrd="4" destOrd="0" parTransId="{ADB65BDA-BDC8-48E3-9FF4-39576CBC6CEA}" sibTransId="{9E778C47-01B2-4063-BB19-7AA0BB71A596}"/>
    <dgm:cxn modelId="{36F65520-6F8A-4D37-870F-CF5CF8F4C507}" type="presOf" srcId="{008A91FE-E028-4B66-85AC-36383BB59EB9}" destId="{9D7DE4EF-231A-433A-B9E2-8A1B27D00713}" srcOrd="0" destOrd="0" presId="urn:microsoft.com/office/officeart/2018/5/layout/IconCircleLabelList"/>
    <dgm:cxn modelId="{2860EF20-C568-4096-B5BB-53C3DA0EA929}" srcId="{539A3CA2-0597-481E-9DDF-5B7F68CDD7D9}" destId="{3379742A-052C-4609-9A45-A01B1BAFCFF9}" srcOrd="0" destOrd="0" parTransId="{E9B43356-8EA3-46FA-A3C6-DE39E221D7ED}" sibTransId="{8BB9A084-86D4-4FCC-B283-A4A896A30276}"/>
    <dgm:cxn modelId="{4129D82F-8E64-48E2-982A-449A0188B772}" srcId="{539A3CA2-0597-481E-9DDF-5B7F68CDD7D9}" destId="{488EE4E4-B299-4C0A-9244-EB91C8F30E07}" srcOrd="6" destOrd="0" parTransId="{D37F0888-F596-49AB-BD39-EE778A86A706}" sibTransId="{B3550A53-DB49-4BAE-B3F1-AD82EFC3225D}"/>
    <dgm:cxn modelId="{3557213B-FB62-4823-81EF-A2685630BE5E}" srcId="{539A3CA2-0597-481E-9DDF-5B7F68CDD7D9}" destId="{008A91FE-E028-4B66-85AC-36383BB59EB9}" srcOrd="1" destOrd="0" parTransId="{36A5438E-0A4C-48D5-BCE8-529918D8BA25}" sibTransId="{6A9FDD5E-D5B3-4B49-95E0-96FB969DD4CB}"/>
    <dgm:cxn modelId="{0E32C06F-7FB7-44C6-9980-229AB5285B73}" type="presOf" srcId="{539A3CA2-0597-481E-9DDF-5B7F68CDD7D9}" destId="{8CCE2C8F-2972-42A2-AAD3-5D97FE5E3C02}" srcOrd="0" destOrd="0" presId="urn:microsoft.com/office/officeart/2018/5/layout/IconCircleLabelList"/>
    <dgm:cxn modelId="{2F739F59-FADB-4BEF-B65A-26FCD9176CE0}" type="presOf" srcId="{488EE4E4-B299-4C0A-9244-EB91C8F30E07}" destId="{9CB6111A-05C0-4526-9B0F-1738C817CC35}" srcOrd="0" destOrd="0" presId="urn:microsoft.com/office/officeart/2018/5/layout/IconCircleLabelList"/>
    <dgm:cxn modelId="{BDC2D9AD-39AE-45CA-9106-5A0ABE5273E2}" type="presOf" srcId="{59EA6404-5DFB-423A-B09F-EDDE4F332B79}" destId="{EC752BE6-DEE0-4CC7-9140-634A77C1F0B1}" srcOrd="0" destOrd="0" presId="urn:microsoft.com/office/officeart/2018/5/layout/IconCircleLabelList"/>
    <dgm:cxn modelId="{491B48B2-DABA-401D-886C-9F14C735D4EE}" srcId="{539A3CA2-0597-481E-9DDF-5B7F68CDD7D9}" destId="{CEEA1D11-FFB3-4CB2-950F-2A8093413C59}" srcOrd="2" destOrd="0" parTransId="{D78E687E-D93C-461F-8A29-E625CD0DEFD4}" sibTransId="{F320F0FB-4DF1-4B0A-BA7D-127C61FEC3CC}"/>
    <dgm:cxn modelId="{3B0296C2-4682-458C-A5A0-5EB58385F399}" type="presOf" srcId="{CEEA1D11-FFB3-4CB2-950F-2A8093413C59}" destId="{8879C65D-522A-4A8B-8525-031A7F41590B}" srcOrd="0" destOrd="0" presId="urn:microsoft.com/office/officeart/2018/5/layout/IconCircleLabelList"/>
    <dgm:cxn modelId="{91789DCB-5E7D-4519-9DBA-9A1B7148F556}" srcId="{539A3CA2-0597-481E-9DDF-5B7F68CDD7D9}" destId="{97E12184-C068-4B01-9E2B-B0D1B5556673}" srcOrd="5" destOrd="0" parTransId="{AAD797E9-51DB-4D41-893A-555094816254}" sibTransId="{C6D4ABEC-DF05-4E5C-AC96-122B2CEB8B76}"/>
    <dgm:cxn modelId="{DDBDFBD5-82CC-4138-933C-300F74999603}" type="presOf" srcId="{D9DB71AE-7BEF-4EE7-90AD-072E5394EA70}" destId="{4FC534F1-B7F9-46A1-86FF-B1D6E63D4A4A}" srcOrd="0" destOrd="0" presId="urn:microsoft.com/office/officeart/2018/5/layout/IconCircleLabelList"/>
    <dgm:cxn modelId="{418A38ED-97DC-437D-9115-3238B9CAD31D}" srcId="{539A3CA2-0597-481E-9DDF-5B7F68CDD7D9}" destId="{59EA6404-5DFB-423A-B09F-EDDE4F332B79}" srcOrd="3" destOrd="0" parTransId="{E47B2558-7F7F-4189-910B-E84348F6E656}" sibTransId="{9D47F0BC-7DAC-47BE-A52F-68198A4C90A9}"/>
    <dgm:cxn modelId="{0D6351F2-A408-4A2E-9717-F7BF9785EE9A}" type="presOf" srcId="{97E12184-C068-4B01-9E2B-B0D1B5556673}" destId="{BA2E1DE3-9B46-41A6-920E-5B22F167E659}" srcOrd="0" destOrd="0" presId="urn:microsoft.com/office/officeart/2018/5/layout/IconCircleLabelList"/>
    <dgm:cxn modelId="{1782A8F8-158A-4D86-8532-9D057E3FB9A6}" type="presOf" srcId="{3379742A-052C-4609-9A45-A01B1BAFCFF9}" destId="{CBD59730-17E0-4FE4-99B6-FAEE773CEFCD}" srcOrd="0" destOrd="0" presId="urn:microsoft.com/office/officeart/2018/5/layout/IconCircleLabelList"/>
    <dgm:cxn modelId="{0E25BC1D-20E2-4539-B392-AAA4BAB35AFD}" type="presParOf" srcId="{8CCE2C8F-2972-42A2-AAD3-5D97FE5E3C02}" destId="{E06647D4-A289-4E81-805A-3231161754F8}" srcOrd="0" destOrd="0" presId="urn:microsoft.com/office/officeart/2018/5/layout/IconCircleLabelList"/>
    <dgm:cxn modelId="{D97C6862-8CB9-4A4A-9558-27806CC135C5}" type="presParOf" srcId="{E06647D4-A289-4E81-805A-3231161754F8}" destId="{297096F3-6FFE-4A73-8E63-D887D6D4F929}" srcOrd="0" destOrd="0" presId="urn:microsoft.com/office/officeart/2018/5/layout/IconCircleLabelList"/>
    <dgm:cxn modelId="{07A1E2B1-6136-4750-9C7F-19ECB26C414C}" type="presParOf" srcId="{E06647D4-A289-4E81-805A-3231161754F8}" destId="{14D82248-FAA6-4D7D-A148-3A8D722398F6}" srcOrd="1" destOrd="0" presId="urn:microsoft.com/office/officeart/2018/5/layout/IconCircleLabelList"/>
    <dgm:cxn modelId="{AE3BCD14-E6DB-43F5-84A4-729C51D74EDF}" type="presParOf" srcId="{E06647D4-A289-4E81-805A-3231161754F8}" destId="{5807FAD6-EB93-4473-9F5B-A4432BE7DB2F}" srcOrd="2" destOrd="0" presId="urn:microsoft.com/office/officeart/2018/5/layout/IconCircleLabelList"/>
    <dgm:cxn modelId="{483AF448-1652-495C-A801-FB0FC22DB62C}" type="presParOf" srcId="{E06647D4-A289-4E81-805A-3231161754F8}" destId="{CBD59730-17E0-4FE4-99B6-FAEE773CEFCD}" srcOrd="3" destOrd="0" presId="urn:microsoft.com/office/officeart/2018/5/layout/IconCircleLabelList"/>
    <dgm:cxn modelId="{5A00DD0C-36FA-4C26-A020-432B2A2FCA7B}" type="presParOf" srcId="{8CCE2C8F-2972-42A2-AAD3-5D97FE5E3C02}" destId="{9047A803-6F45-4F18-99B6-CE3C5CB5A85B}" srcOrd="1" destOrd="0" presId="urn:microsoft.com/office/officeart/2018/5/layout/IconCircleLabelList"/>
    <dgm:cxn modelId="{8F2D6989-B0D4-4205-BA02-3FD72D924435}" type="presParOf" srcId="{8CCE2C8F-2972-42A2-AAD3-5D97FE5E3C02}" destId="{106BC255-8B60-487B-A289-92FD8FBA3FB6}" srcOrd="2" destOrd="0" presId="urn:microsoft.com/office/officeart/2018/5/layout/IconCircleLabelList"/>
    <dgm:cxn modelId="{698555FA-FA7C-4918-9386-85A6CFD692D5}" type="presParOf" srcId="{106BC255-8B60-487B-A289-92FD8FBA3FB6}" destId="{6BB1CC5C-B28C-49B2-8513-41D1E75A97A3}" srcOrd="0" destOrd="0" presId="urn:microsoft.com/office/officeart/2018/5/layout/IconCircleLabelList"/>
    <dgm:cxn modelId="{0BA5C59A-2507-4E66-BBBE-782617D6023E}" type="presParOf" srcId="{106BC255-8B60-487B-A289-92FD8FBA3FB6}" destId="{411772D6-1407-4981-87C4-00E7C0454174}" srcOrd="1" destOrd="0" presId="urn:microsoft.com/office/officeart/2018/5/layout/IconCircleLabelList"/>
    <dgm:cxn modelId="{B095B6D1-F912-4FF3-B147-7F3BF582C6DE}" type="presParOf" srcId="{106BC255-8B60-487B-A289-92FD8FBA3FB6}" destId="{7263BFA0-C01D-473D-99B2-1EAB5A99F65D}" srcOrd="2" destOrd="0" presId="urn:microsoft.com/office/officeart/2018/5/layout/IconCircleLabelList"/>
    <dgm:cxn modelId="{1AB1A320-56E0-4B2C-8354-4192ABE0F443}" type="presParOf" srcId="{106BC255-8B60-487B-A289-92FD8FBA3FB6}" destId="{9D7DE4EF-231A-433A-B9E2-8A1B27D00713}" srcOrd="3" destOrd="0" presId="urn:microsoft.com/office/officeart/2018/5/layout/IconCircleLabelList"/>
    <dgm:cxn modelId="{B03FB8C4-EC5F-4A48-A1C0-AAA44A3F0AD9}" type="presParOf" srcId="{8CCE2C8F-2972-42A2-AAD3-5D97FE5E3C02}" destId="{64CD99B4-10B8-499E-95E6-728E2207E995}" srcOrd="3" destOrd="0" presId="urn:microsoft.com/office/officeart/2018/5/layout/IconCircleLabelList"/>
    <dgm:cxn modelId="{DCA0986B-4C64-4BAC-A2C4-CC5F85EA926E}" type="presParOf" srcId="{8CCE2C8F-2972-42A2-AAD3-5D97FE5E3C02}" destId="{24DA8AE5-2D09-45E1-B594-5FF22A8415BE}" srcOrd="4" destOrd="0" presId="urn:microsoft.com/office/officeart/2018/5/layout/IconCircleLabelList"/>
    <dgm:cxn modelId="{2712E5C6-7AAC-4BA5-8373-155CD9E8DF5E}" type="presParOf" srcId="{24DA8AE5-2D09-45E1-B594-5FF22A8415BE}" destId="{C41E1A61-B000-4845-8D47-29AD50EB1569}" srcOrd="0" destOrd="0" presId="urn:microsoft.com/office/officeart/2018/5/layout/IconCircleLabelList"/>
    <dgm:cxn modelId="{994A352E-F4C0-40F1-BDDD-6B59C6B244CD}" type="presParOf" srcId="{24DA8AE5-2D09-45E1-B594-5FF22A8415BE}" destId="{44E5C78F-7990-4EA2-8FD6-0D9B9B56FA28}" srcOrd="1" destOrd="0" presId="urn:microsoft.com/office/officeart/2018/5/layout/IconCircleLabelList"/>
    <dgm:cxn modelId="{F5883D36-726F-4651-9057-D4C1EB99B5DD}" type="presParOf" srcId="{24DA8AE5-2D09-45E1-B594-5FF22A8415BE}" destId="{93C82DAC-84A7-4C23-B946-830E147B1924}" srcOrd="2" destOrd="0" presId="urn:microsoft.com/office/officeart/2018/5/layout/IconCircleLabelList"/>
    <dgm:cxn modelId="{974F0093-2FFF-408A-A830-89A28C75182B}" type="presParOf" srcId="{24DA8AE5-2D09-45E1-B594-5FF22A8415BE}" destId="{8879C65D-522A-4A8B-8525-031A7F41590B}" srcOrd="3" destOrd="0" presId="urn:microsoft.com/office/officeart/2018/5/layout/IconCircleLabelList"/>
    <dgm:cxn modelId="{3EC07D3F-B618-4A2F-AF88-6752D9C97A4E}" type="presParOf" srcId="{8CCE2C8F-2972-42A2-AAD3-5D97FE5E3C02}" destId="{4D7287C7-74E2-4309-82BB-ACADDB1B35EC}" srcOrd="5" destOrd="0" presId="urn:microsoft.com/office/officeart/2018/5/layout/IconCircleLabelList"/>
    <dgm:cxn modelId="{B010972A-C68C-4487-BABF-3F7325189039}" type="presParOf" srcId="{8CCE2C8F-2972-42A2-AAD3-5D97FE5E3C02}" destId="{41949AA5-FA50-4680-9BE0-FCC3D0910188}" srcOrd="6" destOrd="0" presId="urn:microsoft.com/office/officeart/2018/5/layout/IconCircleLabelList"/>
    <dgm:cxn modelId="{BB097232-1E60-43EC-AD1B-4B111AD2F1C1}" type="presParOf" srcId="{41949AA5-FA50-4680-9BE0-FCC3D0910188}" destId="{04C0B539-70DA-4E8E-99FE-17B645102DC9}" srcOrd="0" destOrd="0" presId="urn:microsoft.com/office/officeart/2018/5/layout/IconCircleLabelList"/>
    <dgm:cxn modelId="{F92AB698-D779-45D6-AD2F-6CF5C81AD495}" type="presParOf" srcId="{41949AA5-FA50-4680-9BE0-FCC3D0910188}" destId="{513BC9B6-F03A-404B-B4AF-37BF8F2FF1DE}" srcOrd="1" destOrd="0" presId="urn:microsoft.com/office/officeart/2018/5/layout/IconCircleLabelList"/>
    <dgm:cxn modelId="{130CFAD7-F3F3-4889-B5A3-6F8482286E7F}" type="presParOf" srcId="{41949AA5-FA50-4680-9BE0-FCC3D0910188}" destId="{E6A9822E-98EC-48BD-867E-0EC613820CC4}" srcOrd="2" destOrd="0" presId="urn:microsoft.com/office/officeart/2018/5/layout/IconCircleLabelList"/>
    <dgm:cxn modelId="{87807171-A1A3-421A-89A9-902144A7ECF3}" type="presParOf" srcId="{41949AA5-FA50-4680-9BE0-FCC3D0910188}" destId="{EC752BE6-DEE0-4CC7-9140-634A77C1F0B1}" srcOrd="3" destOrd="0" presId="urn:microsoft.com/office/officeart/2018/5/layout/IconCircleLabelList"/>
    <dgm:cxn modelId="{3212846E-03B2-4517-AF38-3154C7AAFE28}" type="presParOf" srcId="{8CCE2C8F-2972-42A2-AAD3-5D97FE5E3C02}" destId="{1770285A-7319-4247-ABC6-0CEF3B612BCB}" srcOrd="7" destOrd="0" presId="urn:microsoft.com/office/officeart/2018/5/layout/IconCircleLabelList"/>
    <dgm:cxn modelId="{B9CCBA8E-8017-4DE2-BC53-599DB2BBA984}" type="presParOf" srcId="{8CCE2C8F-2972-42A2-AAD3-5D97FE5E3C02}" destId="{E8655156-B584-41E6-AA9C-60A5D4E5397C}" srcOrd="8" destOrd="0" presId="urn:microsoft.com/office/officeart/2018/5/layout/IconCircleLabelList"/>
    <dgm:cxn modelId="{C69DDE9D-5301-4213-9B79-C3F074758225}" type="presParOf" srcId="{E8655156-B584-41E6-AA9C-60A5D4E5397C}" destId="{1C49E2DF-ACE4-4146-A343-DBBA54E9DE73}" srcOrd="0" destOrd="0" presId="urn:microsoft.com/office/officeart/2018/5/layout/IconCircleLabelList"/>
    <dgm:cxn modelId="{CBB1BA29-6A70-4BFB-95FE-4AE00E5B207C}" type="presParOf" srcId="{E8655156-B584-41E6-AA9C-60A5D4E5397C}" destId="{9C3A8817-FD54-400B-A1D7-719CA53452CD}" srcOrd="1" destOrd="0" presId="urn:microsoft.com/office/officeart/2018/5/layout/IconCircleLabelList"/>
    <dgm:cxn modelId="{3EC5F734-7698-46D3-9FC1-88F9C237BAAB}" type="presParOf" srcId="{E8655156-B584-41E6-AA9C-60A5D4E5397C}" destId="{E4869934-05B9-4F4C-945E-D12363541C80}" srcOrd="2" destOrd="0" presId="urn:microsoft.com/office/officeart/2018/5/layout/IconCircleLabelList"/>
    <dgm:cxn modelId="{10F6F0F1-FC80-4E63-B8B1-B31E5511688E}" type="presParOf" srcId="{E8655156-B584-41E6-AA9C-60A5D4E5397C}" destId="{4FC534F1-B7F9-46A1-86FF-B1D6E63D4A4A}" srcOrd="3" destOrd="0" presId="urn:microsoft.com/office/officeart/2018/5/layout/IconCircleLabelList"/>
    <dgm:cxn modelId="{96EB4AC6-FC24-445A-8078-3653BE3F4259}" type="presParOf" srcId="{8CCE2C8F-2972-42A2-AAD3-5D97FE5E3C02}" destId="{7284547A-017D-43C4-AEEC-9E5975534020}" srcOrd="9" destOrd="0" presId="urn:microsoft.com/office/officeart/2018/5/layout/IconCircleLabelList"/>
    <dgm:cxn modelId="{1EBE13E2-BF9D-4D64-8D58-2FE1D3991F8D}" type="presParOf" srcId="{8CCE2C8F-2972-42A2-AAD3-5D97FE5E3C02}" destId="{78E4E219-A294-43EE-9AD6-1B3A8D0D915A}" srcOrd="10" destOrd="0" presId="urn:microsoft.com/office/officeart/2018/5/layout/IconCircleLabelList"/>
    <dgm:cxn modelId="{81D84A98-BED8-457A-8B00-C31CAD1BAC36}" type="presParOf" srcId="{78E4E219-A294-43EE-9AD6-1B3A8D0D915A}" destId="{E488C78A-CE29-4B11-A11D-6AF247A6D52F}" srcOrd="0" destOrd="0" presId="urn:microsoft.com/office/officeart/2018/5/layout/IconCircleLabelList"/>
    <dgm:cxn modelId="{F527C3A1-00AF-4787-B7E0-6CF759088F73}" type="presParOf" srcId="{78E4E219-A294-43EE-9AD6-1B3A8D0D915A}" destId="{B3A74087-CFB1-46CC-BDF9-B0A62CD239BC}" srcOrd="1" destOrd="0" presId="urn:microsoft.com/office/officeart/2018/5/layout/IconCircleLabelList"/>
    <dgm:cxn modelId="{3A2C85DA-4170-4BF9-8183-13DF711F97EA}" type="presParOf" srcId="{78E4E219-A294-43EE-9AD6-1B3A8D0D915A}" destId="{97D973A8-D8D2-4E9E-83D1-E7A89F3CB667}" srcOrd="2" destOrd="0" presId="urn:microsoft.com/office/officeart/2018/5/layout/IconCircleLabelList"/>
    <dgm:cxn modelId="{385702DD-9035-4E7C-9FB3-01E9AB22DF73}" type="presParOf" srcId="{78E4E219-A294-43EE-9AD6-1B3A8D0D915A}" destId="{BA2E1DE3-9B46-41A6-920E-5B22F167E659}" srcOrd="3" destOrd="0" presId="urn:microsoft.com/office/officeart/2018/5/layout/IconCircleLabelList"/>
    <dgm:cxn modelId="{BEFC74D9-8D75-49D7-AA84-6F224B23B547}" type="presParOf" srcId="{8CCE2C8F-2972-42A2-AAD3-5D97FE5E3C02}" destId="{290E3D28-9DE6-481B-9A18-A025BB294FC6}" srcOrd="11" destOrd="0" presId="urn:microsoft.com/office/officeart/2018/5/layout/IconCircleLabelList"/>
    <dgm:cxn modelId="{30B12FED-2347-43F2-B150-26FF14E594D3}" type="presParOf" srcId="{8CCE2C8F-2972-42A2-AAD3-5D97FE5E3C02}" destId="{8D100688-0EB9-4828-AC2E-7A38DD69FBF5}" srcOrd="12" destOrd="0" presId="urn:microsoft.com/office/officeart/2018/5/layout/IconCircleLabelList"/>
    <dgm:cxn modelId="{F0D18E85-2DB7-4C43-8616-441BAD61CEA8}" type="presParOf" srcId="{8D100688-0EB9-4828-AC2E-7A38DD69FBF5}" destId="{881C597B-612E-44CD-883F-191DEF0902D9}" srcOrd="0" destOrd="0" presId="urn:microsoft.com/office/officeart/2018/5/layout/IconCircleLabelList"/>
    <dgm:cxn modelId="{A6EEABAA-3262-4BD6-B837-714354F16E03}" type="presParOf" srcId="{8D100688-0EB9-4828-AC2E-7A38DD69FBF5}" destId="{D9DBBC18-1E27-4E48-A95C-D6DA558D1506}" srcOrd="1" destOrd="0" presId="urn:microsoft.com/office/officeart/2018/5/layout/IconCircleLabelList"/>
    <dgm:cxn modelId="{30EF8EE1-602D-4E9B-8FD3-F0603F291656}" type="presParOf" srcId="{8D100688-0EB9-4828-AC2E-7A38DD69FBF5}" destId="{DD38BDBB-8178-4549-8782-B742C5C47593}" srcOrd="2" destOrd="0" presId="urn:microsoft.com/office/officeart/2018/5/layout/IconCircleLabelList"/>
    <dgm:cxn modelId="{33827C10-2973-49CF-B190-DC327A342DD9}" type="presParOf" srcId="{8D100688-0EB9-4828-AC2E-7A38DD69FBF5}" destId="{9CB6111A-05C0-4526-9B0F-1738C817CC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0C7019-3174-4393-A6EF-CF7B14C86FF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970C0-5EB1-45D8-9117-41F0CA5728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Attackers use fake emails and messages to steal data.</a:t>
          </a:r>
        </a:p>
      </dgm:t>
    </dgm:pt>
    <dgm:pt modelId="{A46331FC-E529-4F4C-854C-9E2BEC692886}" type="parTrans" cxnId="{75A6F133-98C0-49DA-A9EC-0DD2C88F6D8E}">
      <dgm:prSet/>
      <dgm:spPr/>
      <dgm:t>
        <a:bodyPr/>
        <a:lstStyle/>
        <a:p>
          <a:endParaRPr lang="en-US"/>
        </a:p>
      </dgm:t>
    </dgm:pt>
    <dgm:pt modelId="{74FDBC4E-2DD7-4946-9FCB-CD5C6D24D3D5}" type="sibTrans" cxnId="{75A6F133-98C0-49DA-A9EC-0DD2C88F6D8E}">
      <dgm:prSet/>
      <dgm:spPr/>
      <dgm:t>
        <a:bodyPr/>
        <a:lstStyle/>
        <a:p>
          <a:endParaRPr lang="en-US"/>
        </a:p>
      </dgm:t>
    </dgm:pt>
    <dgm:pt modelId="{49B26742-CC04-47BB-88F4-BFDF77BB7D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Phishing sites mimic legitimate websites convincingly.</a:t>
          </a:r>
        </a:p>
      </dgm:t>
    </dgm:pt>
    <dgm:pt modelId="{90523D82-309D-40E3-BA14-1AA7E18A035C}" type="parTrans" cxnId="{3E5F21BF-2F60-4B4D-A2B7-B28D9C25B409}">
      <dgm:prSet/>
      <dgm:spPr/>
      <dgm:t>
        <a:bodyPr/>
        <a:lstStyle/>
        <a:p>
          <a:endParaRPr lang="en-US"/>
        </a:p>
      </dgm:t>
    </dgm:pt>
    <dgm:pt modelId="{B8985DC9-A5C1-4619-85AF-B3477AD035BE}" type="sibTrans" cxnId="{3E5F21BF-2F60-4B4D-A2B7-B28D9C25B409}">
      <dgm:prSet/>
      <dgm:spPr/>
      <dgm:t>
        <a:bodyPr/>
        <a:lstStyle/>
        <a:p>
          <a:endParaRPr lang="en-US"/>
        </a:p>
      </dgm:t>
    </dgm:pt>
    <dgm:pt modelId="{34BA3AD8-316B-486E-8B11-5068FE641F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Spear phishing targets specific people with tailored scams.</a:t>
          </a:r>
        </a:p>
      </dgm:t>
    </dgm:pt>
    <dgm:pt modelId="{28CBD1A1-53B7-4A0F-AFA3-9E147F67C74F}" type="parTrans" cxnId="{D1765111-C315-49EA-8814-8AB87C62D0EB}">
      <dgm:prSet/>
      <dgm:spPr/>
      <dgm:t>
        <a:bodyPr/>
        <a:lstStyle/>
        <a:p>
          <a:endParaRPr lang="en-US"/>
        </a:p>
      </dgm:t>
    </dgm:pt>
    <dgm:pt modelId="{8CC1F846-816B-476A-BEC5-1F86E6DA0B42}" type="sibTrans" cxnId="{D1765111-C315-49EA-8814-8AB87C62D0EB}">
      <dgm:prSet/>
      <dgm:spPr/>
      <dgm:t>
        <a:bodyPr/>
        <a:lstStyle/>
        <a:p>
          <a:endParaRPr lang="en-US"/>
        </a:p>
      </dgm:t>
    </dgm:pt>
    <dgm:pt modelId="{145FC100-BD53-4597-8314-BEEEDFC988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Email Compromise (BEC) can defraud companies.</a:t>
          </a:r>
        </a:p>
      </dgm:t>
    </dgm:pt>
    <dgm:pt modelId="{EA706CFA-1438-498A-A7AF-EB331306074C}" type="parTrans" cxnId="{C7A549BF-39A7-4459-BF58-9508F0C9F68C}">
      <dgm:prSet/>
      <dgm:spPr/>
      <dgm:t>
        <a:bodyPr/>
        <a:lstStyle/>
        <a:p>
          <a:endParaRPr lang="en-US"/>
        </a:p>
      </dgm:t>
    </dgm:pt>
    <dgm:pt modelId="{12D96B40-386E-4007-9CB0-8561E60AB248}" type="sibTrans" cxnId="{C7A549BF-39A7-4459-BF58-9508F0C9F68C}">
      <dgm:prSet/>
      <dgm:spPr/>
      <dgm:t>
        <a:bodyPr/>
        <a:lstStyle/>
        <a:p>
          <a:endParaRPr lang="en-US"/>
        </a:p>
      </dgm:t>
    </dgm:pt>
    <dgm:pt modelId="{9438A9C5-3BF2-4184-9790-7913D8287A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Credential harvesting leads to unauthorized access.</a:t>
          </a:r>
        </a:p>
      </dgm:t>
    </dgm:pt>
    <dgm:pt modelId="{00110085-CF6F-4C4E-9BBD-0361C3980DC9}" type="parTrans" cxnId="{905F419F-D126-468E-88F5-E4FFCB677B82}">
      <dgm:prSet/>
      <dgm:spPr/>
      <dgm:t>
        <a:bodyPr/>
        <a:lstStyle/>
        <a:p>
          <a:endParaRPr lang="en-US"/>
        </a:p>
      </dgm:t>
    </dgm:pt>
    <dgm:pt modelId="{1E3E95D2-0477-4EA7-9C3A-F5E80155C1A0}" type="sibTrans" cxnId="{905F419F-D126-468E-88F5-E4FFCB677B82}">
      <dgm:prSet/>
      <dgm:spPr/>
      <dgm:t>
        <a:bodyPr/>
        <a:lstStyle/>
        <a:p>
          <a:endParaRPr lang="en-US"/>
        </a:p>
      </dgm:t>
    </dgm:pt>
    <dgm:pt modelId="{58E1C25F-9F9F-46A0-9376-771BFC788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staff helps reduce phishing success rates.</a:t>
          </a:r>
        </a:p>
      </dgm:t>
    </dgm:pt>
    <dgm:pt modelId="{23C328EA-6D1A-44A6-90D3-D3D39CB5E81D}" type="parTrans" cxnId="{5A351656-5D5C-4E7E-AAEA-6EA299BC0967}">
      <dgm:prSet/>
      <dgm:spPr/>
      <dgm:t>
        <a:bodyPr/>
        <a:lstStyle/>
        <a:p>
          <a:endParaRPr lang="en-US"/>
        </a:p>
      </dgm:t>
    </dgm:pt>
    <dgm:pt modelId="{BCC950F2-B27C-4152-9768-0FBF52A7175E}" type="sibTrans" cxnId="{5A351656-5D5C-4E7E-AAEA-6EA299BC0967}">
      <dgm:prSet/>
      <dgm:spPr/>
      <dgm:t>
        <a:bodyPr/>
        <a:lstStyle/>
        <a:p>
          <a:endParaRPr lang="en-US"/>
        </a:p>
      </dgm:t>
    </dgm:pt>
    <dgm:pt modelId="{6551A09B-5C95-4C1A-B295-7E7CAB5EC7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Multi-layered email filters can block many phishing attempts.</a:t>
          </a:r>
        </a:p>
      </dgm:t>
    </dgm:pt>
    <dgm:pt modelId="{A46B8165-478C-4F7C-BEDE-B7DB9BF03604}" type="parTrans" cxnId="{D8649EAE-1D26-43A9-961E-2A78178EF069}">
      <dgm:prSet/>
      <dgm:spPr/>
      <dgm:t>
        <a:bodyPr/>
        <a:lstStyle/>
        <a:p>
          <a:endParaRPr lang="en-US"/>
        </a:p>
      </dgm:t>
    </dgm:pt>
    <dgm:pt modelId="{16A032C5-0D57-4C74-A386-11C52EEE2597}" type="sibTrans" cxnId="{D8649EAE-1D26-43A9-961E-2A78178EF069}">
      <dgm:prSet/>
      <dgm:spPr/>
      <dgm:t>
        <a:bodyPr/>
        <a:lstStyle/>
        <a:p>
          <a:endParaRPr lang="en-US"/>
        </a:p>
      </dgm:t>
    </dgm:pt>
    <dgm:pt modelId="{8B365EF9-CE14-4924-AA4A-BF6269186795}" type="pres">
      <dgm:prSet presAssocID="{6D0C7019-3174-4393-A6EF-CF7B14C86FF4}" presName="root" presStyleCnt="0">
        <dgm:presLayoutVars>
          <dgm:dir/>
          <dgm:resizeHandles val="exact"/>
        </dgm:presLayoutVars>
      </dgm:prSet>
      <dgm:spPr/>
    </dgm:pt>
    <dgm:pt modelId="{B43B9098-2197-48CC-A9AB-BEF143DF1D67}" type="pres">
      <dgm:prSet presAssocID="{F75970C0-5EB1-45D8-9117-41F0CA5728F7}" presName="compNode" presStyleCnt="0"/>
      <dgm:spPr/>
    </dgm:pt>
    <dgm:pt modelId="{6B75DF7C-9D9B-4436-A380-E4122C51601D}" type="pres">
      <dgm:prSet presAssocID="{F75970C0-5EB1-45D8-9117-41F0CA5728F7}" presName="bgRect" presStyleLbl="bgShp" presStyleIdx="0" presStyleCnt="7"/>
      <dgm:spPr/>
    </dgm:pt>
    <dgm:pt modelId="{09ECDE0A-0613-4FC4-A708-72AF7184BCE9}" type="pres">
      <dgm:prSet presAssocID="{F75970C0-5EB1-45D8-9117-41F0CA5728F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04F577E6-9EA4-4833-AD58-FEA76CA63800}" type="pres">
      <dgm:prSet presAssocID="{F75970C0-5EB1-45D8-9117-41F0CA5728F7}" presName="spaceRect" presStyleCnt="0"/>
      <dgm:spPr/>
    </dgm:pt>
    <dgm:pt modelId="{96D7536E-283D-4BBA-AA3C-45C3155DA604}" type="pres">
      <dgm:prSet presAssocID="{F75970C0-5EB1-45D8-9117-41F0CA5728F7}" presName="parTx" presStyleLbl="revTx" presStyleIdx="0" presStyleCnt="7">
        <dgm:presLayoutVars>
          <dgm:chMax val="0"/>
          <dgm:chPref val="0"/>
        </dgm:presLayoutVars>
      </dgm:prSet>
      <dgm:spPr/>
    </dgm:pt>
    <dgm:pt modelId="{4409DF17-98BC-454A-8B22-A5E83B81B912}" type="pres">
      <dgm:prSet presAssocID="{74FDBC4E-2DD7-4946-9FCB-CD5C6D24D3D5}" presName="sibTrans" presStyleCnt="0"/>
      <dgm:spPr/>
    </dgm:pt>
    <dgm:pt modelId="{F81AD329-E86E-461A-B774-D1A2820E3EBA}" type="pres">
      <dgm:prSet presAssocID="{49B26742-CC04-47BB-88F4-BFDF77BB7D56}" presName="compNode" presStyleCnt="0"/>
      <dgm:spPr/>
    </dgm:pt>
    <dgm:pt modelId="{D9CC1CAF-DAEC-43A3-A157-87234760E9A7}" type="pres">
      <dgm:prSet presAssocID="{49B26742-CC04-47BB-88F4-BFDF77BB7D56}" presName="bgRect" presStyleLbl="bgShp" presStyleIdx="1" presStyleCnt="7"/>
      <dgm:spPr/>
    </dgm:pt>
    <dgm:pt modelId="{58D629FB-966B-4428-8E61-2BE2E48ADCC3}" type="pres">
      <dgm:prSet presAssocID="{49B26742-CC04-47BB-88F4-BFDF77BB7D5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1C4E21B-C031-4F85-AD62-7FE1190F7722}" type="pres">
      <dgm:prSet presAssocID="{49B26742-CC04-47BB-88F4-BFDF77BB7D56}" presName="spaceRect" presStyleCnt="0"/>
      <dgm:spPr/>
    </dgm:pt>
    <dgm:pt modelId="{59815CF6-098C-4525-89DE-B54964DFD7DA}" type="pres">
      <dgm:prSet presAssocID="{49B26742-CC04-47BB-88F4-BFDF77BB7D56}" presName="parTx" presStyleLbl="revTx" presStyleIdx="1" presStyleCnt="7">
        <dgm:presLayoutVars>
          <dgm:chMax val="0"/>
          <dgm:chPref val="0"/>
        </dgm:presLayoutVars>
      </dgm:prSet>
      <dgm:spPr/>
    </dgm:pt>
    <dgm:pt modelId="{CA8404A2-03B6-4131-A50A-48B54719D409}" type="pres">
      <dgm:prSet presAssocID="{B8985DC9-A5C1-4619-85AF-B3477AD035BE}" presName="sibTrans" presStyleCnt="0"/>
      <dgm:spPr/>
    </dgm:pt>
    <dgm:pt modelId="{AC17A3D4-EA9E-427F-8BF5-6A03AED7CAA2}" type="pres">
      <dgm:prSet presAssocID="{34BA3AD8-316B-486E-8B11-5068FE641F9C}" presName="compNode" presStyleCnt="0"/>
      <dgm:spPr/>
    </dgm:pt>
    <dgm:pt modelId="{6BA69991-D759-4445-90C3-80BA8285DEAD}" type="pres">
      <dgm:prSet presAssocID="{34BA3AD8-316B-486E-8B11-5068FE641F9C}" presName="bgRect" presStyleLbl="bgShp" presStyleIdx="2" presStyleCnt="7"/>
      <dgm:spPr/>
    </dgm:pt>
    <dgm:pt modelId="{DC4130BD-5044-45D1-89C2-7CB5B19C5577}" type="pres">
      <dgm:prSet presAssocID="{34BA3AD8-316B-486E-8B11-5068FE641F9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F3684FE-2AC1-4380-B4C7-7A68CBC98223}" type="pres">
      <dgm:prSet presAssocID="{34BA3AD8-316B-486E-8B11-5068FE641F9C}" presName="spaceRect" presStyleCnt="0"/>
      <dgm:spPr/>
    </dgm:pt>
    <dgm:pt modelId="{B2143C46-20CE-48A2-9528-C572E0214814}" type="pres">
      <dgm:prSet presAssocID="{34BA3AD8-316B-486E-8B11-5068FE641F9C}" presName="parTx" presStyleLbl="revTx" presStyleIdx="2" presStyleCnt="7">
        <dgm:presLayoutVars>
          <dgm:chMax val="0"/>
          <dgm:chPref val="0"/>
        </dgm:presLayoutVars>
      </dgm:prSet>
      <dgm:spPr/>
    </dgm:pt>
    <dgm:pt modelId="{6DEA8565-2FD7-47D5-B401-FE439F1D0E10}" type="pres">
      <dgm:prSet presAssocID="{8CC1F846-816B-476A-BEC5-1F86E6DA0B42}" presName="sibTrans" presStyleCnt="0"/>
      <dgm:spPr/>
    </dgm:pt>
    <dgm:pt modelId="{C472D768-4F5B-4399-8718-16D234466129}" type="pres">
      <dgm:prSet presAssocID="{145FC100-BD53-4597-8314-BEEEDFC98866}" presName="compNode" presStyleCnt="0"/>
      <dgm:spPr/>
    </dgm:pt>
    <dgm:pt modelId="{DA950D22-3695-464F-809A-5B30AD9FEAB6}" type="pres">
      <dgm:prSet presAssocID="{145FC100-BD53-4597-8314-BEEEDFC98866}" presName="bgRect" presStyleLbl="bgShp" presStyleIdx="3" presStyleCnt="7"/>
      <dgm:spPr/>
    </dgm:pt>
    <dgm:pt modelId="{B22CF42A-F588-4B24-9433-817B27B44C76}" type="pres">
      <dgm:prSet presAssocID="{145FC100-BD53-4597-8314-BEEEDFC9886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BA714DC-6EA3-4B9E-85DE-DF627014E164}" type="pres">
      <dgm:prSet presAssocID="{145FC100-BD53-4597-8314-BEEEDFC98866}" presName="spaceRect" presStyleCnt="0"/>
      <dgm:spPr/>
    </dgm:pt>
    <dgm:pt modelId="{98CD2673-0A3B-4B73-8ABE-ECEC6D25EF6B}" type="pres">
      <dgm:prSet presAssocID="{145FC100-BD53-4597-8314-BEEEDFC98866}" presName="parTx" presStyleLbl="revTx" presStyleIdx="3" presStyleCnt="7">
        <dgm:presLayoutVars>
          <dgm:chMax val="0"/>
          <dgm:chPref val="0"/>
        </dgm:presLayoutVars>
      </dgm:prSet>
      <dgm:spPr/>
    </dgm:pt>
    <dgm:pt modelId="{7FBBFF45-241F-408C-A651-C0C963AE6349}" type="pres">
      <dgm:prSet presAssocID="{12D96B40-386E-4007-9CB0-8561E60AB248}" presName="sibTrans" presStyleCnt="0"/>
      <dgm:spPr/>
    </dgm:pt>
    <dgm:pt modelId="{7B2D4CF0-4C3D-47F2-9E34-0720899BF09A}" type="pres">
      <dgm:prSet presAssocID="{9438A9C5-3BF2-4184-9790-7913D8287AF2}" presName="compNode" presStyleCnt="0"/>
      <dgm:spPr/>
    </dgm:pt>
    <dgm:pt modelId="{9F47528D-5F74-4154-ACB4-E36CDCD2740E}" type="pres">
      <dgm:prSet presAssocID="{9438A9C5-3BF2-4184-9790-7913D8287AF2}" presName="bgRect" presStyleLbl="bgShp" presStyleIdx="4" presStyleCnt="7"/>
      <dgm:spPr/>
    </dgm:pt>
    <dgm:pt modelId="{047BC84A-1FCA-4BCF-A6AA-DF695873EBFE}" type="pres">
      <dgm:prSet presAssocID="{9438A9C5-3BF2-4184-9790-7913D8287AF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D5405E73-AEF2-4F3C-8866-68FC8861923C}" type="pres">
      <dgm:prSet presAssocID="{9438A9C5-3BF2-4184-9790-7913D8287AF2}" presName="spaceRect" presStyleCnt="0"/>
      <dgm:spPr/>
    </dgm:pt>
    <dgm:pt modelId="{90DC2E2B-8AA8-4C90-9AF5-A5D55E76A524}" type="pres">
      <dgm:prSet presAssocID="{9438A9C5-3BF2-4184-9790-7913D8287AF2}" presName="parTx" presStyleLbl="revTx" presStyleIdx="4" presStyleCnt="7">
        <dgm:presLayoutVars>
          <dgm:chMax val="0"/>
          <dgm:chPref val="0"/>
        </dgm:presLayoutVars>
      </dgm:prSet>
      <dgm:spPr/>
    </dgm:pt>
    <dgm:pt modelId="{4FBD9925-C759-40BF-9869-BD5C895856A6}" type="pres">
      <dgm:prSet presAssocID="{1E3E95D2-0477-4EA7-9C3A-F5E80155C1A0}" presName="sibTrans" presStyleCnt="0"/>
      <dgm:spPr/>
    </dgm:pt>
    <dgm:pt modelId="{7B261913-E7ED-4242-B4DD-CBEDC141E636}" type="pres">
      <dgm:prSet presAssocID="{58E1C25F-9F9F-46A0-9376-771BFC78898C}" presName="compNode" presStyleCnt="0"/>
      <dgm:spPr/>
    </dgm:pt>
    <dgm:pt modelId="{2337B00E-1B63-42A2-85EC-95D11EC5AB71}" type="pres">
      <dgm:prSet presAssocID="{58E1C25F-9F9F-46A0-9376-771BFC78898C}" presName="bgRect" presStyleLbl="bgShp" presStyleIdx="5" presStyleCnt="7"/>
      <dgm:spPr/>
    </dgm:pt>
    <dgm:pt modelId="{57087C3B-F16B-4832-949C-97A8AD82B9DC}" type="pres">
      <dgm:prSet presAssocID="{58E1C25F-9F9F-46A0-9376-771BFC78898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ED86AF4-6D9D-4576-AC86-65CCA7685DCE}" type="pres">
      <dgm:prSet presAssocID="{58E1C25F-9F9F-46A0-9376-771BFC78898C}" presName="spaceRect" presStyleCnt="0"/>
      <dgm:spPr/>
    </dgm:pt>
    <dgm:pt modelId="{30F9C119-D59E-4785-940E-85E2ECB1FF02}" type="pres">
      <dgm:prSet presAssocID="{58E1C25F-9F9F-46A0-9376-771BFC78898C}" presName="parTx" presStyleLbl="revTx" presStyleIdx="5" presStyleCnt="7">
        <dgm:presLayoutVars>
          <dgm:chMax val="0"/>
          <dgm:chPref val="0"/>
        </dgm:presLayoutVars>
      </dgm:prSet>
      <dgm:spPr/>
    </dgm:pt>
    <dgm:pt modelId="{E41B5938-84AF-4279-AA33-5A05B91BE399}" type="pres">
      <dgm:prSet presAssocID="{BCC950F2-B27C-4152-9768-0FBF52A7175E}" presName="sibTrans" presStyleCnt="0"/>
      <dgm:spPr/>
    </dgm:pt>
    <dgm:pt modelId="{63E2F557-26EE-4F9D-9247-85C99BD83A44}" type="pres">
      <dgm:prSet presAssocID="{6551A09B-5C95-4C1A-B295-7E7CAB5EC7D0}" presName="compNode" presStyleCnt="0"/>
      <dgm:spPr/>
    </dgm:pt>
    <dgm:pt modelId="{9AA3600C-8714-43A2-964A-D37071654D32}" type="pres">
      <dgm:prSet presAssocID="{6551A09B-5C95-4C1A-B295-7E7CAB5EC7D0}" presName="bgRect" presStyleLbl="bgShp" presStyleIdx="6" presStyleCnt="7"/>
      <dgm:spPr/>
    </dgm:pt>
    <dgm:pt modelId="{FDB7CBFE-9D04-4129-A037-1DE563070518}" type="pres">
      <dgm:prSet presAssocID="{6551A09B-5C95-4C1A-B295-7E7CAB5EC7D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E3F0FC9-84C4-4EFE-ABC3-FB49431C1209}" type="pres">
      <dgm:prSet presAssocID="{6551A09B-5C95-4C1A-B295-7E7CAB5EC7D0}" presName="spaceRect" presStyleCnt="0"/>
      <dgm:spPr/>
    </dgm:pt>
    <dgm:pt modelId="{1691483F-1499-4A01-B692-46597E9B557A}" type="pres">
      <dgm:prSet presAssocID="{6551A09B-5C95-4C1A-B295-7E7CAB5EC7D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262610E-5249-43BA-9D6A-0721543887F5}" type="presOf" srcId="{49B26742-CC04-47BB-88F4-BFDF77BB7D56}" destId="{59815CF6-098C-4525-89DE-B54964DFD7DA}" srcOrd="0" destOrd="0" presId="urn:microsoft.com/office/officeart/2018/2/layout/IconVerticalSolidList"/>
    <dgm:cxn modelId="{D1765111-C315-49EA-8814-8AB87C62D0EB}" srcId="{6D0C7019-3174-4393-A6EF-CF7B14C86FF4}" destId="{34BA3AD8-316B-486E-8B11-5068FE641F9C}" srcOrd="2" destOrd="0" parTransId="{28CBD1A1-53B7-4A0F-AFA3-9E147F67C74F}" sibTransId="{8CC1F846-816B-476A-BEC5-1F86E6DA0B42}"/>
    <dgm:cxn modelId="{05257D16-640A-4729-8A1A-1726D6910159}" type="presOf" srcId="{F75970C0-5EB1-45D8-9117-41F0CA5728F7}" destId="{96D7536E-283D-4BBA-AA3C-45C3155DA604}" srcOrd="0" destOrd="0" presId="urn:microsoft.com/office/officeart/2018/2/layout/IconVerticalSolidList"/>
    <dgm:cxn modelId="{0C32B719-3ED7-4E0F-A3AC-05D447EE3066}" type="presOf" srcId="{6551A09B-5C95-4C1A-B295-7E7CAB5EC7D0}" destId="{1691483F-1499-4A01-B692-46597E9B557A}" srcOrd="0" destOrd="0" presId="urn:microsoft.com/office/officeart/2018/2/layout/IconVerticalSolidList"/>
    <dgm:cxn modelId="{B6146F1F-3204-4C7B-9D0A-EB3C5113130D}" type="presOf" srcId="{9438A9C5-3BF2-4184-9790-7913D8287AF2}" destId="{90DC2E2B-8AA8-4C90-9AF5-A5D55E76A524}" srcOrd="0" destOrd="0" presId="urn:microsoft.com/office/officeart/2018/2/layout/IconVerticalSolidList"/>
    <dgm:cxn modelId="{75A6F133-98C0-49DA-A9EC-0DD2C88F6D8E}" srcId="{6D0C7019-3174-4393-A6EF-CF7B14C86FF4}" destId="{F75970C0-5EB1-45D8-9117-41F0CA5728F7}" srcOrd="0" destOrd="0" parTransId="{A46331FC-E529-4F4C-854C-9E2BEC692886}" sibTransId="{74FDBC4E-2DD7-4946-9FCB-CD5C6D24D3D5}"/>
    <dgm:cxn modelId="{8128D945-6E3B-4E6F-8C14-45D62D1EF317}" type="presOf" srcId="{34BA3AD8-316B-486E-8B11-5068FE641F9C}" destId="{B2143C46-20CE-48A2-9528-C572E0214814}" srcOrd="0" destOrd="0" presId="urn:microsoft.com/office/officeart/2018/2/layout/IconVerticalSolidList"/>
    <dgm:cxn modelId="{5F0C2653-3473-4EE4-AB4C-AC85D2A9D90B}" type="presOf" srcId="{6D0C7019-3174-4393-A6EF-CF7B14C86FF4}" destId="{8B365EF9-CE14-4924-AA4A-BF6269186795}" srcOrd="0" destOrd="0" presId="urn:microsoft.com/office/officeart/2018/2/layout/IconVerticalSolidList"/>
    <dgm:cxn modelId="{5A351656-5D5C-4E7E-AAEA-6EA299BC0967}" srcId="{6D0C7019-3174-4393-A6EF-CF7B14C86FF4}" destId="{58E1C25F-9F9F-46A0-9376-771BFC78898C}" srcOrd="5" destOrd="0" parTransId="{23C328EA-6D1A-44A6-90D3-D3D39CB5E81D}" sibTransId="{BCC950F2-B27C-4152-9768-0FBF52A7175E}"/>
    <dgm:cxn modelId="{00210391-DAA2-4440-A21A-9A6283F4413A}" type="presOf" srcId="{58E1C25F-9F9F-46A0-9376-771BFC78898C}" destId="{30F9C119-D59E-4785-940E-85E2ECB1FF02}" srcOrd="0" destOrd="0" presId="urn:microsoft.com/office/officeart/2018/2/layout/IconVerticalSolidList"/>
    <dgm:cxn modelId="{905F419F-D126-468E-88F5-E4FFCB677B82}" srcId="{6D0C7019-3174-4393-A6EF-CF7B14C86FF4}" destId="{9438A9C5-3BF2-4184-9790-7913D8287AF2}" srcOrd="4" destOrd="0" parTransId="{00110085-CF6F-4C4E-9BBD-0361C3980DC9}" sibTransId="{1E3E95D2-0477-4EA7-9C3A-F5E80155C1A0}"/>
    <dgm:cxn modelId="{D8649EAE-1D26-43A9-961E-2A78178EF069}" srcId="{6D0C7019-3174-4393-A6EF-CF7B14C86FF4}" destId="{6551A09B-5C95-4C1A-B295-7E7CAB5EC7D0}" srcOrd="6" destOrd="0" parTransId="{A46B8165-478C-4F7C-BEDE-B7DB9BF03604}" sibTransId="{16A032C5-0D57-4C74-A386-11C52EEE2597}"/>
    <dgm:cxn modelId="{3E5F21BF-2F60-4B4D-A2B7-B28D9C25B409}" srcId="{6D0C7019-3174-4393-A6EF-CF7B14C86FF4}" destId="{49B26742-CC04-47BB-88F4-BFDF77BB7D56}" srcOrd="1" destOrd="0" parTransId="{90523D82-309D-40E3-BA14-1AA7E18A035C}" sibTransId="{B8985DC9-A5C1-4619-85AF-B3477AD035BE}"/>
    <dgm:cxn modelId="{C7A549BF-39A7-4459-BF58-9508F0C9F68C}" srcId="{6D0C7019-3174-4393-A6EF-CF7B14C86FF4}" destId="{145FC100-BD53-4597-8314-BEEEDFC98866}" srcOrd="3" destOrd="0" parTransId="{EA706CFA-1438-498A-A7AF-EB331306074C}" sibTransId="{12D96B40-386E-4007-9CB0-8561E60AB248}"/>
    <dgm:cxn modelId="{63CE16F2-8FF2-4486-9180-CB5BDB354E82}" type="presOf" srcId="{145FC100-BD53-4597-8314-BEEEDFC98866}" destId="{98CD2673-0A3B-4B73-8ABE-ECEC6D25EF6B}" srcOrd="0" destOrd="0" presId="urn:microsoft.com/office/officeart/2018/2/layout/IconVerticalSolidList"/>
    <dgm:cxn modelId="{54D52BD0-9075-4268-8361-6101FE58F06F}" type="presParOf" srcId="{8B365EF9-CE14-4924-AA4A-BF6269186795}" destId="{B43B9098-2197-48CC-A9AB-BEF143DF1D67}" srcOrd="0" destOrd="0" presId="urn:microsoft.com/office/officeart/2018/2/layout/IconVerticalSolidList"/>
    <dgm:cxn modelId="{C98CB706-85A7-41A6-A957-CEF29923B00E}" type="presParOf" srcId="{B43B9098-2197-48CC-A9AB-BEF143DF1D67}" destId="{6B75DF7C-9D9B-4436-A380-E4122C51601D}" srcOrd="0" destOrd="0" presId="urn:microsoft.com/office/officeart/2018/2/layout/IconVerticalSolidList"/>
    <dgm:cxn modelId="{59DB5B6E-6BD0-4093-9482-0183BE609108}" type="presParOf" srcId="{B43B9098-2197-48CC-A9AB-BEF143DF1D67}" destId="{09ECDE0A-0613-4FC4-A708-72AF7184BCE9}" srcOrd="1" destOrd="0" presId="urn:microsoft.com/office/officeart/2018/2/layout/IconVerticalSolidList"/>
    <dgm:cxn modelId="{165E5366-911B-4DC3-8BBA-9A23A677FF38}" type="presParOf" srcId="{B43B9098-2197-48CC-A9AB-BEF143DF1D67}" destId="{04F577E6-9EA4-4833-AD58-FEA76CA63800}" srcOrd="2" destOrd="0" presId="urn:microsoft.com/office/officeart/2018/2/layout/IconVerticalSolidList"/>
    <dgm:cxn modelId="{896D371E-9EE8-4A55-9428-78C470224ADF}" type="presParOf" srcId="{B43B9098-2197-48CC-A9AB-BEF143DF1D67}" destId="{96D7536E-283D-4BBA-AA3C-45C3155DA604}" srcOrd="3" destOrd="0" presId="urn:microsoft.com/office/officeart/2018/2/layout/IconVerticalSolidList"/>
    <dgm:cxn modelId="{1ACD1B10-04B3-4DD5-9F14-E464C22251C0}" type="presParOf" srcId="{8B365EF9-CE14-4924-AA4A-BF6269186795}" destId="{4409DF17-98BC-454A-8B22-A5E83B81B912}" srcOrd="1" destOrd="0" presId="urn:microsoft.com/office/officeart/2018/2/layout/IconVerticalSolidList"/>
    <dgm:cxn modelId="{D77BA14E-B995-436B-8B41-4C4FBDEBEE7C}" type="presParOf" srcId="{8B365EF9-CE14-4924-AA4A-BF6269186795}" destId="{F81AD329-E86E-461A-B774-D1A2820E3EBA}" srcOrd="2" destOrd="0" presId="urn:microsoft.com/office/officeart/2018/2/layout/IconVerticalSolidList"/>
    <dgm:cxn modelId="{156AF920-D284-4866-A029-C8C933D9C00A}" type="presParOf" srcId="{F81AD329-E86E-461A-B774-D1A2820E3EBA}" destId="{D9CC1CAF-DAEC-43A3-A157-87234760E9A7}" srcOrd="0" destOrd="0" presId="urn:microsoft.com/office/officeart/2018/2/layout/IconVerticalSolidList"/>
    <dgm:cxn modelId="{EDB6343D-45C8-4156-B3CD-C15C8E0BB72C}" type="presParOf" srcId="{F81AD329-E86E-461A-B774-D1A2820E3EBA}" destId="{58D629FB-966B-4428-8E61-2BE2E48ADCC3}" srcOrd="1" destOrd="0" presId="urn:microsoft.com/office/officeart/2018/2/layout/IconVerticalSolidList"/>
    <dgm:cxn modelId="{6C216686-FFD0-44C9-BC49-9A08FCFA34FA}" type="presParOf" srcId="{F81AD329-E86E-461A-B774-D1A2820E3EBA}" destId="{21C4E21B-C031-4F85-AD62-7FE1190F7722}" srcOrd="2" destOrd="0" presId="urn:microsoft.com/office/officeart/2018/2/layout/IconVerticalSolidList"/>
    <dgm:cxn modelId="{D0416B60-B01B-440A-86A4-BB2758A327D0}" type="presParOf" srcId="{F81AD329-E86E-461A-B774-D1A2820E3EBA}" destId="{59815CF6-098C-4525-89DE-B54964DFD7DA}" srcOrd="3" destOrd="0" presId="urn:microsoft.com/office/officeart/2018/2/layout/IconVerticalSolidList"/>
    <dgm:cxn modelId="{892E7B01-AF5D-4FAA-A03D-290D6B518A4B}" type="presParOf" srcId="{8B365EF9-CE14-4924-AA4A-BF6269186795}" destId="{CA8404A2-03B6-4131-A50A-48B54719D409}" srcOrd="3" destOrd="0" presId="urn:microsoft.com/office/officeart/2018/2/layout/IconVerticalSolidList"/>
    <dgm:cxn modelId="{58B2D6F1-2661-4FD1-8640-ABF41307D285}" type="presParOf" srcId="{8B365EF9-CE14-4924-AA4A-BF6269186795}" destId="{AC17A3D4-EA9E-427F-8BF5-6A03AED7CAA2}" srcOrd="4" destOrd="0" presId="urn:microsoft.com/office/officeart/2018/2/layout/IconVerticalSolidList"/>
    <dgm:cxn modelId="{AEAC37C7-8ACE-492C-A0DB-5ED6255B0564}" type="presParOf" srcId="{AC17A3D4-EA9E-427F-8BF5-6A03AED7CAA2}" destId="{6BA69991-D759-4445-90C3-80BA8285DEAD}" srcOrd="0" destOrd="0" presId="urn:microsoft.com/office/officeart/2018/2/layout/IconVerticalSolidList"/>
    <dgm:cxn modelId="{6E8C3CF9-4BF8-4605-A526-66FE8AD43F45}" type="presParOf" srcId="{AC17A3D4-EA9E-427F-8BF5-6A03AED7CAA2}" destId="{DC4130BD-5044-45D1-89C2-7CB5B19C5577}" srcOrd="1" destOrd="0" presId="urn:microsoft.com/office/officeart/2018/2/layout/IconVerticalSolidList"/>
    <dgm:cxn modelId="{8A46835D-617C-40E9-83F8-67CB8F78E62C}" type="presParOf" srcId="{AC17A3D4-EA9E-427F-8BF5-6A03AED7CAA2}" destId="{3F3684FE-2AC1-4380-B4C7-7A68CBC98223}" srcOrd="2" destOrd="0" presId="urn:microsoft.com/office/officeart/2018/2/layout/IconVerticalSolidList"/>
    <dgm:cxn modelId="{6B1BF98F-989C-47F7-91EB-F2474595526C}" type="presParOf" srcId="{AC17A3D4-EA9E-427F-8BF5-6A03AED7CAA2}" destId="{B2143C46-20CE-48A2-9528-C572E0214814}" srcOrd="3" destOrd="0" presId="urn:microsoft.com/office/officeart/2018/2/layout/IconVerticalSolidList"/>
    <dgm:cxn modelId="{8D7502E4-871F-457D-B70A-4B47CD5B79BF}" type="presParOf" srcId="{8B365EF9-CE14-4924-AA4A-BF6269186795}" destId="{6DEA8565-2FD7-47D5-B401-FE439F1D0E10}" srcOrd="5" destOrd="0" presId="urn:microsoft.com/office/officeart/2018/2/layout/IconVerticalSolidList"/>
    <dgm:cxn modelId="{DCE5CA11-DA41-4E77-9077-599FEA4E4B7C}" type="presParOf" srcId="{8B365EF9-CE14-4924-AA4A-BF6269186795}" destId="{C472D768-4F5B-4399-8718-16D234466129}" srcOrd="6" destOrd="0" presId="urn:microsoft.com/office/officeart/2018/2/layout/IconVerticalSolidList"/>
    <dgm:cxn modelId="{CA0EC0BB-5091-4570-8683-FE8EA40785A9}" type="presParOf" srcId="{C472D768-4F5B-4399-8718-16D234466129}" destId="{DA950D22-3695-464F-809A-5B30AD9FEAB6}" srcOrd="0" destOrd="0" presId="urn:microsoft.com/office/officeart/2018/2/layout/IconVerticalSolidList"/>
    <dgm:cxn modelId="{906C87C2-1A80-4530-BE66-C8739D0EC783}" type="presParOf" srcId="{C472D768-4F5B-4399-8718-16D234466129}" destId="{B22CF42A-F588-4B24-9433-817B27B44C76}" srcOrd="1" destOrd="0" presId="urn:microsoft.com/office/officeart/2018/2/layout/IconVerticalSolidList"/>
    <dgm:cxn modelId="{4715988B-9D9C-4F21-B289-5B2E884AE88A}" type="presParOf" srcId="{C472D768-4F5B-4399-8718-16D234466129}" destId="{CBA714DC-6EA3-4B9E-85DE-DF627014E164}" srcOrd="2" destOrd="0" presId="urn:microsoft.com/office/officeart/2018/2/layout/IconVerticalSolidList"/>
    <dgm:cxn modelId="{9E60F7DA-10BE-4579-9990-EB0C86507279}" type="presParOf" srcId="{C472D768-4F5B-4399-8718-16D234466129}" destId="{98CD2673-0A3B-4B73-8ABE-ECEC6D25EF6B}" srcOrd="3" destOrd="0" presId="urn:microsoft.com/office/officeart/2018/2/layout/IconVerticalSolidList"/>
    <dgm:cxn modelId="{1D2E30B0-BA64-4BC6-9762-6385907919A9}" type="presParOf" srcId="{8B365EF9-CE14-4924-AA4A-BF6269186795}" destId="{7FBBFF45-241F-408C-A651-C0C963AE6349}" srcOrd="7" destOrd="0" presId="urn:microsoft.com/office/officeart/2018/2/layout/IconVerticalSolidList"/>
    <dgm:cxn modelId="{A43C028B-A4FA-42A2-8D8B-6DDFFC9A4CF7}" type="presParOf" srcId="{8B365EF9-CE14-4924-AA4A-BF6269186795}" destId="{7B2D4CF0-4C3D-47F2-9E34-0720899BF09A}" srcOrd="8" destOrd="0" presId="urn:microsoft.com/office/officeart/2018/2/layout/IconVerticalSolidList"/>
    <dgm:cxn modelId="{EB4A092F-3D43-4123-A0FE-65AF05B751DF}" type="presParOf" srcId="{7B2D4CF0-4C3D-47F2-9E34-0720899BF09A}" destId="{9F47528D-5F74-4154-ACB4-E36CDCD2740E}" srcOrd="0" destOrd="0" presId="urn:microsoft.com/office/officeart/2018/2/layout/IconVerticalSolidList"/>
    <dgm:cxn modelId="{BB04A7CA-6038-40E2-BD4D-F8104F1E2A44}" type="presParOf" srcId="{7B2D4CF0-4C3D-47F2-9E34-0720899BF09A}" destId="{047BC84A-1FCA-4BCF-A6AA-DF695873EBFE}" srcOrd="1" destOrd="0" presId="urn:microsoft.com/office/officeart/2018/2/layout/IconVerticalSolidList"/>
    <dgm:cxn modelId="{BB707336-26E3-4E6D-83BB-21C97C2A0533}" type="presParOf" srcId="{7B2D4CF0-4C3D-47F2-9E34-0720899BF09A}" destId="{D5405E73-AEF2-4F3C-8866-68FC8861923C}" srcOrd="2" destOrd="0" presId="urn:microsoft.com/office/officeart/2018/2/layout/IconVerticalSolidList"/>
    <dgm:cxn modelId="{4A23F534-C9F4-46BF-940F-949299485257}" type="presParOf" srcId="{7B2D4CF0-4C3D-47F2-9E34-0720899BF09A}" destId="{90DC2E2B-8AA8-4C90-9AF5-A5D55E76A524}" srcOrd="3" destOrd="0" presId="urn:microsoft.com/office/officeart/2018/2/layout/IconVerticalSolidList"/>
    <dgm:cxn modelId="{542C44BA-D9AD-4217-A12E-F7C04118144C}" type="presParOf" srcId="{8B365EF9-CE14-4924-AA4A-BF6269186795}" destId="{4FBD9925-C759-40BF-9869-BD5C895856A6}" srcOrd="9" destOrd="0" presId="urn:microsoft.com/office/officeart/2018/2/layout/IconVerticalSolidList"/>
    <dgm:cxn modelId="{8654A686-89B2-4456-83F9-A5861CB1FB05}" type="presParOf" srcId="{8B365EF9-CE14-4924-AA4A-BF6269186795}" destId="{7B261913-E7ED-4242-B4DD-CBEDC141E636}" srcOrd="10" destOrd="0" presId="urn:microsoft.com/office/officeart/2018/2/layout/IconVerticalSolidList"/>
    <dgm:cxn modelId="{56234208-C90B-4C27-9145-9FD45A0D7553}" type="presParOf" srcId="{7B261913-E7ED-4242-B4DD-CBEDC141E636}" destId="{2337B00E-1B63-42A2-85EC-95D11EC5AB71}" srcOrd="0" destOrd="0" presId="urn:microsoft.com/office/officeart/2018/2/layout/IconVerticalSolidList"/>
    <dgm:cxn modelId="{E0AF46E6-C1D6-45D8-90B7-5CFA331BE264}" type="presParOf" srcId="{7B261913-E7ED-4242-B4DD-CBEDC141E636}" destId="{57087C3B-F16B-4832-949C-97A8AD82B9DC}" srcOrd="1" destOrd="0" presId="urn:microsoft.com/office/officeart/2018/2/layout/IconVerticalSolidList"/>
    <dgm:cxn modelId="{B02E143F-ED63-4720-9598-141DD66DC622}" type="presParOf" srcId="{7B261913-E7ED-4242-B4DD-CBEDC141E636}" destId="{5ED86AF4-6D9D-4576-AC86-65CCA7685DCE}" srcOrd="2" destOrd="0" presId="urn:microsoft.com/office/officeart/2018/2/layout/IconVerticalSolidList"/>
    <dgm:cxn modelId="{5DC3485E-F9E1-436A-B8A1-77446E7A6252}" type="presParOf" srcId="{7B261913-E7ED-4242-B4DD-CBEDC141E636}" destId="{30F9C119-D59E-4785-940E-85E2ECB1FF02}" srcOrd="3" destOrd="0" presId="urn:microsoft.com/office/officeart/2018/2/layout/IconVerticalSolidList"/>
    <dgm:cxn modelId="{99C020DB-F1FF-4366-BBFD-8E15BADD53E3}" type="presParOf" srcId="{8B365EF9-CE14-4924-AA4A-BF6269186795}" destId="{E41B5938-84AF-4279-AA33-5A05B91BE399}" srcOrd="11" destOrd="0" presId="urn:microsoft.com/office/officeart/2018/2/layout/IconVerticalSolidList"/>
    <dgm:cxn modelId="{B10FF04E-9419-4806-99FC-CDA98CA63843}" type="presParOf" srcId="{8B365EF9-CE14-4924-AA4A-BF6269186795}" destId="{63E2F557-26EE-4F9D-9247-85C99BD83A44}" srcOrd="12" destOrd="0" presId="urn:microsoft.com/office/officeart/2018/2/layout/IconVerticalSolidList"/>
    <dgm:cxn modelId="{14F4A688-FCD9-47A3-B524-845AAF922D4A}" type="presParOf" srcId="{63E2F557-26EE-4F9D-9247-85C99BD83A44}" destId="{9AA3600C-8714-43A2-964A-D37071654D32}" srcOrd="0" destOrd="0" presId="urn:microsoft.com/office/officeart/2018/2/layout/IconVerticalSolidList"/>
    <dgm:cxn modelId="{61DCC8C4-728F-47F8-AF01-5741E6693C6B}" type="presParOf" srcId="{63E2F557-26EE-4F9D-9247-85C99BD83A44}" destId="{FDB7CBFE-9D04-4129-A037-1DE563070518}" srcOrd="1" destOrd="0" presId="urn:microsoft.com/office/officeart/2018/2/layout/IconVerticalSolidList"/>
    <dgm:cxn modelId="{FFE682F8-F774-4DB4-A1F5-10F333A0E0DC}" type="presParOf" srcId="{63E2F557-26EE-4F9D-9247-85C99BD83A44}" destId="{FE3F0FC9-84C4-4EFE-ABC3-FB49431C1209}" srcOrd="2" destOrd="0" presId="urn:microsoft.com/office/officeart/2018/2/layout/IconVerticalSolidList"/>
    <dgm:cxn modelId="{3EFF098E-E3DB-4C53-92BD-2CF9EEFB23ED}" type="presParOf" srcId="{63E2F557-26EE-4F9D-9247-85C99BD83A44}" destId="{1691483F-1499-4A01-B692-46597E9B55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0D44B1-F8AE-4A0C-A4CA-181A2D309F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6E2717-43CC-453C-999C-B4CFD857B7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Malware includes viruses, worms, trojans, and spyware.</a:t>
          </a:r>
        </a:p>
      </dgm:t>
    </dgm:pt>
    <dgm:pt modelId="{640A8BC5-2C44-4D98-9D71-0E7C066981BD}" type="parTrans" cxnId="{3366EE78-30A0-48CF-8C56-3670E7C9CF14}">
      <dgm:prSet/>
      <dgm:spPr/>
      <dgm:t>
        <a:bodyPr/>
        <a:lstStyle/>
        <a:p>
          <a:endParaRPr lang="en-US"/>
        </a:p>
      </dgm:t>
    </dgm:pt>
    <dgm:pt modelId="{F019C977-93F4-4BC3-8864-3D534899285F}" type="sibTrans" cxnId="{3366EE78-30A0-48CF-8C56-3670E7C9CF14}">
      <dgm:prSet/>
      <dgm:spPr/>
      <dgm:t>
        <a:bodyPr/>
        <a:lstStyle/>
        <a:p>
          <a:endParaRPr lang="en-US"/>
        </a:p>
      </dgm:t>
    </dgm:pt>
    <dgm:pt modelId="{F59FC8AD-B293-491C-A24D-5A5C4E67DE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Ransomware encrypts files and demands payment to unlock.</a:t>
          </a:r>
        </a:p>
      </dgm:t>
    </dgm:pt>
    <dgm:pt modelId="{2FC5535E-0CA0-4B0A-85D9-01F1747176A2}" type="parTrans" cxnId="{76DB1A6A-CD44-4F0E-9168-C0431FA45527}">
      <dgm:prSet/>
      <dgm:spPr/>
      <dgm:t>
        <a:bodyPr/>
        <a:lstStyle/>
        <a:p>
          <a:endParaRPr lang="en-US"/>
        </a:p>
      </dgm:t>
    </dgm:pt>
    <dgm:pt modelId="{FD5E78E1-317C-449E-8931-E22C3CE832E9}" type="sibTrans" cxnId="{76DB1A6A-CD44-4F0E-9168-C0431FA45527}">
      <dgm:prSet/>
      <dgm:spPr/>
      <dgm:t>
        <a:bodyPr/>
        <a:lstStyle/>
        <a:p>
          <a:endParaRPr lang="en-US"/>
        </a:p>
      </dgm:t>
    </dgm:pt>
    <dgm:pt modelId="{A8BF5195-8E7C-4565-9B8B-17EE74A5C4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Attackers use malicious email attachments or infected links.</a:t>
          </a:r>
        </a:p>
      </dgm:t>
    </dgm:pt>
    <dgm:pt modelId="{C652D20E-4D62-47AF-8383-ED86B1F189B0}" type="parTrans" cxnId="{E42C17F0-0E90-4FFC-B4D8-4909DC5D30F2}">
      <dgm:prSet/>
      <dgm:spPr/>
      <dgm:t>
        <a:bodyPr/>
        <a:lstStyle/>
        <a:p>
          <a:endParaRPr lang="en-US"/>
        </a:p>
      </dgm:t>
    </dgm:pt>
    <dgm:pt modelId="{C129D61A-CEEA-4A7C-822A-AAEB7479D040}" type="sibTrans" cxnId="{E42C17F0-0E90-4FFC-B4D8-4909DC5D30F2}">
      <dgm:prSet/>
      <dgm:spPr/>
      <dgm:t>
        <a:bodyPr/>
        <a:lstStyle/>
        <a:p>
          <a:endParaRPr lang="en-US"/>
        </a:p>
      </dgm:t>
    </dgm:pt>
    <dgm:pt modelId="{F4A14E8F-A574-46DE-B97E-FF16FF3EE2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Critical sectors like healthcare are prime targets.</a:t>
          </a:r>
        </a:p>
      </dgm:t>
    </dgm:pt>
    <dgm:pt modelId="{AB050CDC-0F06-4A64-A31B-979550EED52D}" type="parTrans" cxnId="{37BE5602-B465-4FB7-BFD8-025EF25B33A3}">
      <dgm:prSet/>
      <dgm:spPr/>
      <dgm:t>
        <a:bodyPr/>
        <a:lstStyle/>
        <a:p>
          <a:endParaRPr lang="en-US"/>
        </a:p>
      </dgm:t>
    </dgm:pt>
    <dgm:pt modelId="{246215A1-14EE-46A2-BF26-2F5FD985460B}" type="sibTrans" cxnId="{37BE5602-B465-4FB7-BFD8-025EF25B33A3}">
      <dgm:prSet/>
      <dgm:spPr/>
      <dgm:t>
        <a:bodyPr/>
        <a:lstStyle/>
        <a:p>
          <a:endParaRPr lang="en-US"/>
        </a:p>
      </dgm:t>
    </dgm:pt>
    <dgm:pt modelId="{69664672-6EC5-4F02-90AF-8287EFD1E3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Ransomware can halt operations and damage finances.</a:t>
          </a:r>
        </a:p>
      </dgm:t>
    </dgm:pt>
    <dgm:pt modelId="{36D80EC6-8269-4573-BD99-5C2F9A2B3E1D}" type="parTrans" cxnId="{FD39FCE6-C580-4607-A1FB-81BCFA103686}">
      <dgm:prSet/>
      <dgm:spPr/>
      <dgm:t>
        <a:bodyPr/>
        <a:lstStyle/>
        <a:p>
          <a:endParaRPr lang="en-US"/>
        </a:p>
      </dgm:t>
    </dgm:pt>
    <dgm:pt modelId="{1F6C64E0-2590-4F1E-89B7-CE06111CB304}" type="sibTrans" cxnId="{FD39FCE6-C580-4607-A1FB-81BCFA103686}">
      <dgm:prSet/>
      <dgm:spPr/>
      <dgm:t>
        <a:bodyPr/>
        <a:lstStyle/>
        <a:p>
          <a:endParaRPr lang="en-US"/>
        </a:p>
      </dgm:t>
    </dgm:pt>
    <dgm:pt modelId="{DE758F9D-4C9C-42C5-8FDA-C9E435DC0C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Regular offline backups protect against data loss.</a:t>
          </a:r>
        </a:p>
      </dgm:t>
    </dgm:pt>
    <dgm:pt modelId="{D7B696CD-B527-441B-A967-651D29419E04}" type="parTrans" cxnId="{AD4AA928-2DB5-48DA-8562-B1B2254A53A9}">
      <dgm:prSet/>
      <dgm:spPr/>
      <dgm:t>
        <a:bodyPr/>
        <a:lstStyle/>
        <a:p>
          <a:endParaRPr lang="en-US"/>
        </a:p>
      </dgm:t>
    </dgm:pt>
    <dgm:pt modelId="{AB0A90A6-2B84-4521-8D5E-DD535EA08A99}" type="sibTrans" cxnId="{AD4AA928-2DB5-48DA-8562-B1B2254A53A9}">
      <dgm:prSet/>
      <dgm:spPr/>
      <dgm:t>
        <a:bodyPr/>
        <a:lstStyle/>
        <a:p>
          <a:endParaRPr lang="en-US"/>
        </a:p>
      </dgm:t>
    </dgm:pt>
    <dgm:pt modelId="{F647FEDB-7999-4957-B78B-DD2611B988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Endpoint protection tools detect and block malware.</a:t>
          </a:r>
        </a:p>
      </dgm:t>
    </dgm:pt>
    <dgm:pt modelId="{CD96E4B5-3074-436D-AE70-D3AA676AF389}" type="parTrans" cxnId="{C6D4D808-1E7C-4CD2-929C-7AB5E12CD0E4}">
      <dgm:prSet/>
      <dgm:spPr/>
      <dgm:t>
        <a:bodyPr/>
        <a:lstStyle/>
        <a:p>
          <a:endParaRPr lang="en-US"/>
        </a:p>
      </dgm:t>
    </dgm:pt>
    <dgm:pt modelId="{5E398DA2-CFF3-4E63-8ED8-4234CCC0082C}" type="sibTrans" cxnId="{C6D4D808-1E7C-4CD2-929C-7AB5E12CD0E4}">
      <dgm:prSet/>
      <dgm:spPr/>
      <dgm:t>
        <a:bodyPr/>
        <a:lstStyle/>
        <a:p>
          <a:endParaRPr lang="en-US"/>
        </a:p>
      </dgm:t>
    </dgm:pt>
    <dgm:pt modelId="{C44BF373-E0CC-4F21-924E-8E8881AED547}" type="pres">
      <dgm:prSet presAssocID="{740D44B1-F8AE-4A0C-A4CA-181A2D309FE7}" presName="root" presStyleCnt="0">
        <dgm:presLayoutVars>
          <dgm:dir/>
          <dgm:resizeHandles val="exact"/>
        </dgm:presLayoutVars>
      </dgm:prSet>
      <dgm:spPr/>
    </dgm:pt>
    <dgm:pt modelId="{F594981A-37B2-4882-A14D-8FD578C15D64}" type="pres">
      <dgm:prSet presAssocID="{976E2717-43CC-453C-999C-B4CFD857B72F}" presName="compNode" presStyleCnt="0"/>
      <dgm:spPr/>
    </dgm:pt>
    <dgm:pt modelId="{7C076F44-0C45-43F1-B687-11F8125FE515}" type="pres">
      <dgm:prSet presAssocID="{976E2717-43CC-453C-999C-B4CFD857B72F}" presName="bgRect" presStyleLbl="bgShp" presStyleIdx="0" presStyleCnt="7"/>
      <dgm:spPr/>
    </dgm:pt>
    <dgm:pt modelId="{6164C85D-6A92-45C5-8839-D0E85B2CFB3A}" type="pres">
      <dgm:prSet presAssocID="{976E2717-43CC-453C-999C-B4CFD857B72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3AA16552-97FE-45A7-8F6C-11AAC5D5470D}" type="pres">
      <dgm:prSet presAssocID="{976E2717-43CC-453C-999C-B4CFD857B72F}" presName="spaceRect" presStyleCnt="0"/>
      <dgm:spPr/>
    </dgm:pt>
    <dgm:pt modelId="{72223CF0-253D-4E9E-AF8B-B6E3959E119F}" type="pres">
      <dgm:prSet presAssocID="{976E2717-43CC-453C-999C-B4CFD857B72F}" presName="parTx" presStyleLbl="revTx" presStyleIdx="0" presStyleCnt="7">
        <dgm:presLayoutVars>
          <dgm:chMax val="0"/>
          <dgm:chPref val="0"/>
        </dgm:presLayoutVars>
      </dgm:prSet>
      <dgm:spPr/>
    </dgm:pt>
    <dgm:pt modelId="{DBF15EF1-5E18-4855-B6A5-C059A2157B78}" type="pres">
      <dgm:prSet presAssocID="{F019C977-93F4-4BC3-8864-3D534899285F}" presName="sibTrans" presStyleCnt="0"/>
      <dgm:spPr/>
    </dgm:pt>
    <dgm:pt modelId="{08038DD7-4ED9-4FE6-B6BA-FA532466FF5F}" type="pres">
      <dgm:prSet presAssocID="{F59FC8AD-B293-491C-A24D-5A5C4E67DE26}" presName="compNode" presStyleCnt="0"/>
      <dgm:spPr/>
    </dgm:pt>
    <dgm:pt modelId="{EFD2D711-1FD2-4386-9C51-C1D8C5D8E187}" type="pres">
      <dgm:prSet presAssocID="{F59FC8AD-B293-491C-A24D-5A5C4E67DE26}" presName="bgRect" presStyleLbl="bgShp" presStyleIdx="1" presStyleCnt="7"/>
      <dgm:spPr/>
    </dgm:pt>
    <dgm:pt modelId="{42700351-B808-411B-A33B-55060F9CA932}" type="pres">
      <dgm:prSet presAssocID="{F59FC8AD-B293-491C-A24D-5A5C4E67DE2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D1AF5E6-440F-4164-B47D-C3E9392F7391}" type="pres">
      <dgm:prSet presAssocID="{F59FC8AD-B293-491C-A24D-5A5C4E67DE26}" presName="spaceRect" presStyleCnt="0"/>
      <dgm:spPr/>
    </dgm:pt>
    <dgm:pt modelId="{5AF35CDD-2182-4EA1-B100-C33388E837D9}" type="pres">
      <dgm:prSet presAssocID="{F59FC8AD-B293-491C-A24D-5A5C4E67DE26}" presName="parTx" presStyleLbl="revTx" presStyleIdx="1" presStyleCnt="7">
        <dgm:presLayoutVars>
          <dgm:chMax val="0"/>
          <dgm:chPref val="0"/>
        </dgm:presLayoutVars>
      </dgm:prSet>
      <dgm:spPr/>
    </dgm:pt>
    <dgm:pt modelId="{F7640EA4-B3B4-4F63-AC83-CD616D5F68C3}" type="pres">
      <dgm:prSet presAssocID="{FD5E78E1-317C-449E-8931-E22C3CE832E9}" presName="sibTrans" presStyleCnt="0"/>
      <dgm:spPr/>
    </dgm:pt>
    <dgm:pt modelId="{509EC727-5FE7-426D-A9C4-16A92CDD8161}" type="pres">
      <dgm:prSet presAssocID="{A8BF5195-8E7C-4565-9B8B-17EE74A5C4D2}" presName="compNode" presStyleCnt="0"/>
      <dgm:spPr/>
    </dgm:pt>
    <dgm:pt modelId="{7315C59B-7AAA-45FC-AB1A-0E04E649F533}" type="pres">
      <dgm:prSet presAssocID="{A8BF5195-8E7C-4565-9B8B-17EE74A5C4D2}" presName="bgRect" presStyleLbl="bgShp" presStyleIdx="2" presStyleCnt="7"/>
      <dgm:spPr/>
    </dgm:pt>
    <dgm:pt modelId="{71C38659-B904-46A4-BA7B-9B8C7E0451F8}" type="pres">
      <dgm:prSet presAssocID="{A8BF5195-8E7C-4565-9B8B-17EE74A5C4D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582DD6A1-6F88-49F9-91C1-77B595D671E4}" type="pres">
      <dgm:prSet presAssocID="{A8BF5195-8E7C-4565-9B8B-17EE74A5C4D2}" presName="spaceRect" presStyleCnt="0"/>
      <dgm:spPr/>
    </dgm:pt>
    <dgm:pt modelId="{9CB8ADAB-A2C5-4275-99B2-5F8F6DCECEAE}" type="pres">
      <dgm:prSet presAssocID="{A8BF5195-8E7C-4565-9B8B-17EE74A5C4D2}" presName="parTx" presStyleLbl="revTx" presStyleIdx="2" presStyleCnt="7">
        <dgm:presLayoutVars>
          <dgm:chMax val="0"/>
          <dgm:chPref val="0"/>
        </dgm:presLayoutVars>
      </dgm:prSet>
      <dgm:spPr/>
    </dgm:pt>
    <dgm:pt modelId="{086DE64F-CB84-49DF-B2FC-984FE1E11505}" type="pres">
      <dgm:prSet presAssocID="{C129D61A-CEEA-4A7C-822A-AAEB7479D040}" presName="sibTrans" presStyleCnt="0"/>
      <dgm:spPr/>
    </dgm:pt>
    <dgm:pt modelId="{F8E4F706-EB23-4D92-929A-9B978A7A7E2B}" type="pres">
      <dgm:prSet presAssocID="{F4A14E8F-A574-46DE-B97E-FF16FF3EE2C4}" presName="compNode" presStyleCnt="0"/>
      <dgm:spPr/>
    </dgm:pt>
    <dgm:pt modelId="{DFEB1804-FAFC-4D77-905D-A48DA3DA8358}" type="pres">
      <dgm:prSet presAssocID="{F4A14E8F-A574-46DE-B97E-FF16FF3EE2C4}" presName="bgRect" presStyleLbl="bgShp" presStyleIdx="3" presStyleCnt="7"/>
      <dgm:spPr/>
    </dgm:pt>
    <dgm:pt modelId="{007EACCD-C902-4490-BDAF-91B283F31FF5}" type="pres">
      <dgm:prSet presAssocID="{F4A14E8F-A574-46DE-B97E-FF16FF3EE2C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DF1A8AB-614E-436E-B4A4-8DC6DAA3379A}" type="pres">
      <dgm:prSet presAssocID="{F4A14E8F-A574-46DE-B97E-FF16FF3EE2C4}" presName="spaceRect" presStyleCnt="0"/>
      <dgm:spPr/>
    </dgm:pt>
    <dgm:pt modelId="{5AB9CAF1-A286-489B-A62A-2014251DA396}" type="pres">
      <dgm:prSet presAssocID="{F4A14E8F-A574-46DE-B97E-FF16FF3EE2C4}" presName="parTx" presStyleLbl="revTx" presStyleIdx="3" presStyleCnt="7">
        <dgm:presLayoutVars>
          <dgm:chMax val="0"/>
          <dgm:chPref val="0"/>
        </dgm:presLayoutVars>
      </dgm:prSet>
      <dgm:spPr/>
    </dgm:pt>
    <dgm:pt modelId="{DD75E87D-B2A9-4731-A874-856961D07611}" type="pres">
      <dgm:prSet presAssocID="{246215A1-14EE-46A2-BF26-2F5FD985460B}" presName="sibTrans" presStyleCnt="0"/>
      <dgm:spPr/>
    </dgm:pt>
    <dgm:pt modelId="{4CABE96F-BD03-4823-8F30-C7F2EFB8FCDE}" type="pres">
      <dgm:prSet presAssocID="{69664672-6EC5-4F02-90AF-8287EFD1E35A}" presName="compNode" presStyleCnt="0"/>
      <dgm:spPr/>
    </dgm:pt>
    <dgm:pt modelId="{19E8957D-9F7B-4FB9-977F-1DD86FF3349A}" type="pres">
      <dgm:prSet presAssocID="{69664672-6EC5-4F02-90AF-8287EFD1E35A}" presName="bgRect" presStyleLbl="bgShp" presStyleIdx="4" presStyleCnt="7"/>
      <dgm:spPr/>
    </dgm:pt>
    <dgm:pt modelId="{1C19A1DA-ABFC-46DA-9B20-4061B0DDCBEB}" type="pres">
      <dgm:prSet presAssocID="{69664672-6EC5-4F02-90AF-8287EFD1E35A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C3DCC8A-9D21-4CA5-8D6C-E494644FF296}" type="pres">
      <dgm:prSet presAssocID="{69664672-6EC5-4F02-90AF-8287EFD1E35A}" presName="spaceRect" presStyleCnt="0"/>
      <dgm:spPr/>
    </dgm:pt>
    <dgm:pt modelId="{891A0C10-A073-4DC5-8861-52E7FAC0279D}" type="pres">
      <dgm:prSet presAssocID="{69664672-6EC5-4F02-90AF-8287EFD1E35A}" presName="parTx" presStyleLbl="revTx" presStyleIdx="4" presStyleCnt="7">
        <dgm:presLayoutVars>
          <dgm:chMax val="0"/>
          <dgm:chPref val="0"/>
        </dgm:presLayoutVars>
      </dgm:prSet>
      <dgm:spPr/>
    </dgm:pt>
    <dgm:pt modelId="{B33D01E2-BB2D-43FD-940D-12B34A1D34DD}" type="pres">
      <dgm:prSet presAssocID="{1F6C64E0-2590-4F1E-89B7-CE06111CB304}" presName="sibTrans" presStyleCnt="0"/>
      <dgm:spPr/>
    </dgm:pt>
    <dgm:pt modelId="{4F55B951-D5D3-4B07-9B73-C5E40F2C5376}" type="pres">
      <dgm:prSet presAssocID="{DE758F9D-4C9C-42C5-8FDA-C9E435DC0C9B}" presName="compNode" presStyleCnt="0"/>
      <dgm:spPr/>
    </dgm:pt>
    <dgm:pt modelId="{775648EB-1ED1-45E1-8430-F672792A4793}" type="pres">
      <dgm:prSet presAssocID="{DE758F9D-4C9C-42C5-8FDA-C9E435DC0C9B}" presName="bgRect" presStyleLbl="bgShp" presStyleIdx="5" presStyleCnt="7"/>
      <dgm:spPr/>
    </dgm:pt>
    <dgm:pt modelId="{8F58064F-C1D7-4BF5-9E4F-DE4E4BE4691B}" type="pres">
      <dgm:prSet presAssocID="{DE758F9D-4C9C-42C5-8FDA-C9E435DC0C9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D7EB7132-4E6D-4E10-9054-5715052BAC6D}" type="pres">
      <dgm:prSet presAssocID="{DE758F9D-4C9C-42C5-8FDA-C9E435DC0C9B}" presName="spaceRect" presStyleCnt="0"/>
      <dgm:spPr/>
    </dgm:pt>
    <dgm:pt modelId="{F61F860F-E632-46BF-A703-D2F7E477804F}" type="pres">
      <dgm:prSet presAssocID="{DE758F9D-4C9C-42C5-8FDA-C9E435DC0C9B}" presName="parTx" presStyleLbl="revTx" presStyleIdx="5" presStyleCnt="7">
        <dgm:presLayoutVars>
          <dgm:chMax val="0"/>
          <dgm:chPref val="0"/>
        </dgm:presLayoutVars>
      </dgm:prSet>
      <dgm:spPr/>
    </dgm:pt>
    <dgm:pt modelId="{C442AB5A-D893-4D3F-8CAD-D56905D034B4}" type="pres">
      <dgm:prSet presAssocID="{AB0A90A6-2B84-4521-8D5E-DD535EA08A99}" presName="sibTrans" presStyleCnt="0"/>
      <dgm:spPr/>
    </dgm:pt>
    <dgm:pt modelId="{79F41415-C84D-4D5F-BFC5-0746B6B5AE01}" type="pres">
      <dgm:prSet presAssocID="{F647FEDB-7999-4957-B78B-DD2611B98856}" presName="compNode" presStyleCnt="0"/>
      <dgm:spPr/>
    </dgm:pt>
    <dgm:pt modelId="{22119DED-E720-4D6B-9A07-B24F55B3CE2E}" type="pres">
      <dgm:prSet presAssocID="{F647FEDB-7999-4957-B78B-DD2611B98856}" presName="bgRect" presStyleLbl="bgShp" presStyleIdx="6" presStyleCnt="7"/>
      <dgm:spPr/>
    </dgm:pt>
    <dgm:pt modelId="{04170E21-8BF5-436C-8370-C766871096D7}" type="pres">
      <dgm:prSet presAssocID="{F647FEDB-7999-4957-B78B-DD2611B9885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C9058DC-83F3-477B-8C70-913F1002CC1D}" type="pres">
      <dgm:prSet presAssocID="{F647FEDB-7999-4957-B78B-DD2611B98856}" presName="spaceRect" presStyleCnt="0"/>
      <dgm:spPr/>
    </dgm:pt>
    <dgm:pt modelId="{1E4EE1AE-3268-41F7-A4CF-E09A9F4AC587}" type="pres">
      <dgm:prSet presAssocID="{F647FEDB-7999-4957-B78B-DD2611B9885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7BE5602-B465-4FB7-BFD8-025EF25B33A3}" srcId="{740D44B1-F8AE-4A0C-A4CA-181A2D309FE7}" destId="{F4A14E8F-A574-46DE-B97E-FF16FF3EE2C4}" srcOrd="3" destOrd="0" parTransId="{AB050CDC-0F06-4A64-A31B-979550EED52D}" sibTransId="{246215A1-14EE-46A2-BF26-2F5FD985460B}"/>
    <dgm:cxn modelId="{C6D4D808-1E7C-4CD2-929C-7AB5E12CD0E4}" srcId="{740D44B1-F8AE-4A0C-A4CA-181A2D309FE7}" destId="{F647FEDB-7999-4957-B78B-DD2611B98856}" srcOrd="6" destOrd="0" parTransId="{CD96E4B5-3074-436D-AE70-D3AA676AF389}" sibTransId="{5E398DA2-CFF3-4E63-8ED8-4234CCC0082C}"/>
    <dgm:cxn modelId="{AD4AA928-2DB5-48DA-8562-B1B2254A53A9}" srcId="{740D44B1-F8AE-4A0C-A4CA-181A2D309FE7}" destId="{DE758F9D-4C9C-42C5-8FDA-C9E435DC0C9B}" srcOrd="5" destOrd="0" parTransId="{D7B696CD-B527-441B-A967-651D29419E04}" sibTransId="{AB0A90A6-2B84-4521-8D5E-DD535EA08A99}"/>
    <dgm:cxn modelId="{76DB1A6A-CD44-4F0E-9168-C0431FA45527}" srcId="{740D44B1-F8AE-4A0C-A4CA-181A2D309FE7}" destId="{F59FC8AD-B293-491C-A24D-5A5C4E67DE26}" srcOrd="1" destOrd="0" parTransId="{2FC5535E-0CA0-4B0A-85D9-01F1747176A2}" sibTransId="{FD5E78E1-317C-449E-8931-E22C3CE832E9}"/>
    <dgm:cxn modelId="{AB0B306A-FAA7-4420-848E-DD430FE8D210}" type="presOf" srcId="{F647FEDB-7999-4957-B78B-DD2611B98856}" destId="{1E4EE1AE-3268-41F7-A4CF-E09A9F4AC587}" srcOrd="0" destOrd="0" presId="urn:microsoft.com/office/officeart/2018/2/layout/IconVerticalSolidList"/>
    <dgm:cxn modelId="{C7E7244F-55BB-42F2-8B2D-C1AB32901556}" type="presOf" srcId="{976E2717-43CC-453C-999C-B4CFD857B72F}" destId="{72223CF0-253D-4E9E-AF8B-B6E3959E119F}" srcOrd="0" destOrd="0" presId="urn:microsoft.com/office/officeart/2018/2/layout/IconVerticalSolidList"/>
    <dgm:cxn modelId="{3366EE78-30A0-48CF-8C56-3670E7C9CF14}" srcId="{740D44B1-F8AE-4A0C-A4CA-181A2D309FE7}" destId="{976E2717-43CC-453C-999C-B4CFD857B72F}" srcOrd="0" destOrd="0" parTransId="{640A8BC5-2C44-4D98-9D71-0E7C066981BD}" sibTransId="{F019C977-93F4-4BC3-8864-3D534899285F}"/>
    <dgm:cxn modelId="{6FE13987-A070-4129-9379-F5C3D8B43B4A}" type="presOf" srcId="{F59FC8AD-B293-491C-A24D-5A5C4E67DE26}" destId="{5AF35CDD-2182-4EA1-B100-C33388E837D9}" srcOrd="0" destOrd="0" presId="urn:microsoft.com/office/officeart/2018/2/layout/IconVerticalSolidList"/>
    <dgm:cxn modelId="{21F32990-E1A9-4F0D-B72B-3068523895DC}" type="presOf" srcId="{DE758F9D-4C9C-42C5-8FDA-C9E435DC0C9B}" destId="{F61F860F-E632-46BF-A703-D2F7E477804F}" srcOrd="0" destOrd="0" presId="urn:microsoft.com/office/officeart/2018/2/layout/IconVerticalSolidList"/>
    <dgm:cxn modelId="{EABAD09C-8311-42FF-B00B-1DB824D83AD7}" type="presOf" srcId="{69664672-6EC5-4F02-90AF-8287EFD1E35A}" destId="{891A0C10-A073-4DC5-8861-52E7FAC0279D}" srcOrd="0" destOrd="0" presId="urn:microsoft.com/office/officeart/2018/2/layout/IconVerticalSolidList"/>
    <dgm:cxn modelId="{E65487A3-57B5-468C-81E7-82D22F9E7D1F}" type="presOf" srcId="{740D44B1-F8AE-4A0C-A4CA-181A2D309FE7}" destId="{C44BF373-E0CC-4F21-924E-8E8881AED547}" srcOrd="0" destOrd="0" presId="urn:microsoft.com/office/officeart/2018/2/layout/IconVerticalSolidList"/>
    <dgm:cxn modelId="{AB12BFB5-67EF-45B8-9A15-7466EC46349A}" type="presOf" srcId="{F4A14E8F-A574-46DE-B97E-FF16FF3EE2C4}" destId="{5AB9CAF1-A286-489B-A62A-2014251DA396}" srcOrd="0" destOrd="0" presId="urn:microsoft.com/office/officeart/2018/2/layout/IconVerticalSolidList"/>
    <dgm:cxn modelId="{6AB4B0DB-93A6-43E6-9883-CF4AA666CD5D}" type="presOf" srcId="{A8BF5195-8E7C-4565-9B8B-17EE74A5C4D2}" destId="{9CB8ADAB-A2C5-4275-99B2-5F8F6DCECEAE}" srcOrd="0" destOrd="0" presId="urn:microsoft.com/office/officeart/2018/2/layout/IconVerticalSolidList"/>
    <dgm:cxn modelId="{FD39FCE6-C580-4607-A1FB-81BCFA103686}" srcId="{740D44B1-F8AE-4A0C-A4CA-181A2D309FE7}" destId="{69664672-6EC5-4F02-90AF-8287EFD1E35A}" srcOrd="4" destOrd="0" parTransId="{36D80EC6-8269-4573-BD99-5C2F9A2B3E1D}" sibTransId="{1F6C64E0-2590-4F1E-89B7-CE06111CB304}"/>
    <dgm:cxn modelId="{E42C17F0-0E90-4FFC-B4D8-4909DC5D30F2}" srcId="{740D44B1-F8AE-4A0C-A4CA-181A2D309FE7}" destId="{A8BF5195-8E7C-4565-9B8B-17EE74A5C4D2}" srcOrd="2" destOrd="0" parTransId="{C652D20E-4D62-47AF-8383-ED86B1F189B0}" sibTransId="{C129D61A-CEEA-4A7C-822A-AAEB7479D040}"/>
    <dgm:cxn modelId="{A6B5DB6E-1058-4838-8327-57C172F9811D}" type="presParOf" srcId="{C44BF373-E0CC-4F21-924E-8E8881AED547}" destId="{F594981A-37B2-4882-A14D-8FD578C15D64}" srcOrd="0" destOrd="0" presId="urn:microsoft.com/office/officeart/2018/2/layout/IconVerticalSolidList"/>
    <dgm:cxn modelId="{61938E9B-3206-4552-9EED-199EF7850F2B}" type="presParOf" srcId="{F594981A-37B2-4882-A14D-8FD578C15D64}" destId="{7C076F44-0C45-43F1-B687-11F8125FE515}" srcOrd="0" destOrd="0" presId="urn:microsoft.com/office/officeart/2018/2/layout/IconVerticalSolidList"/>
    <dgm:cxn modelId="{95BC27B2-8AD0-4603-A292-8248CB6F780B}" type="presParOf" srcId="{F594981A-37B2-4882-A14D-8FD578C15D64}" destId="{6164C85D-6A92-45C5-8839-D0E85B2CFB3A}" srcOrd="1" destOrd="0" presId="urn:microsoft.com/office/officeart/2018/2/layout/IconVerticalSolidList"/>
    <dgm:cxn modelId="{0596AB54-2358-44E7-931F-7EAB42F2D576}" type="presParOf" srcId="{F594981A-37B2-4882-A14D-8FD578C15D64}" destId="{3AA16552-97FE-45A7-8F6C-11AAC5D5470D}" srcOrd="2" destOrd="0" presId="urn:microsoft.com/office/officeart/2018/2/layout/IconVerticalSolidList"/>
    <dgm:cxn modelId="{0167B011-238B-4B96-9218-D479CFB11F66}" type="presParOf" srcId="{F594981A-37B2-4882-A14D-8FD578C15D64}" destId="{72223CF0-253D-4E9E-AF8B-B6E3959E119F}" srcOrd="3" destOrd="0" presId="urn:microsoft.com/office/officeart/2018/2/layout/IconVerticalSolidList"/>
    <dgm:cxn modelId="{6C5AC42B-D9B5-492A-A2AC-6D838E69705A}" type="presParOf" srcId="{C44BF373-E0CC-4F21-924E-8E8881AED547}" destId="{DBF15EF1-5E18-4855-B6A5-C059A2157B78}" srcOrd="1" destOrd="0" presId="urn:microsoft.com/office/officeart/2018/2/layout/IconVerticalSolidList"/>
    <dgm:cxn modelId="{850193F0-06B0-41E0-88B3-AAAA1B6C5F0B}" type="presParOf" srcId="{C44BF373-E0CC-4F21-924E-8E8881AED547}" destId="{08038DD7-4ED9-4FE6-B6BA-FA532466FF5F}" srcOrd="2" destOrd="0" presId="urn:microsoft.com/office/officeart/2018/2/layout/IconVerticalSolidList"/>
    <dgm:cxn modelId="{DDB83571-827F-46D5-8745-7E5EF2BA30AC}" type="presParOf" srcId="{08038DD7-4ED9-4FE6-B6BA-FA532466FF5F}" destId="{EFD2D711-1FD2-4386-9C51-C1D8C5D8E187}" srcOrd="0" destOrd="0" presId="urn:microsoft.com/office/officeart/2018/2/layout/IconVerticalSolidList"/>
    <dgm:cxn modelId="{8E54471D-597E-4CE2-B812-76C2F263307F}" type="presParOf" srcId="{08038DD7-4ED9-4FE6-B6BA-FA532466FF5F}" destId="{42700351-B808-411B-A33B-55060F9CA932}" srcOrd="1" destOrd="0" presId="urn:microsoft.com/office/officeart/2018/2/layout/IconVerticalSolidList"/>
    <dgm:cxn modelId="{4FDA7751-5447-4DA7-B2B7-E561F8432F9F}" type="presParOf" srcId="{08038DD7-4ED9-4FE6-B6BA-FA532466FF5F}" destId="{8D1AF5E6-440F-4164-B47D-C3E9392F7391}" srcOrd="2" destOrd="0" presId="urn:microsoft.com/office/officeart/2018/2/layout/IconVerticalSolidList"/>
    <dgm:cxn modelId="{951DBEA3-6CEE-4A51-85A7-E7D3E49A803C}" type="presParOf" srcId="{08038DD7-4ED9-4FE6-B6BA-FA532466FF5F}" destId="{5AF35CDD-2182-4EA1-B100-C33388E837D9}" srcOrd="3" destOrd="0" presId="urn:microsoft.com/office/officeart/2018/2/layout/IconVerticalSolidList"/>
    <dgm:cxn modelId="{DA3B2426-0044-4CB4-8D3F-15A93DE51538}" type="presParOf" srcId="{C44BF373-E0CC-4F21-924E-8E8881AED547}" destId="{F7640EA4-B3B4-4F63-AC83-CD616D5F68C3}" srcOrd="3" destOrd="0" presId="urn:microsoft.com/office/officeart/2018/2/layout/IconVerticalSolidList"/>
    <dgm:cxn modelId="{1646009F-F514-4DD4-A0DC-F60538B7826C}" type="presParOf" srcId="{C44BF373-E0CC-4F21-924E-8E8881AED547}" destId="{509EC727-5FE7-426D-A9C4-16A92CDD8161}" srcOrd="4" destOrd="0" presId="urn:microsoft.com/office/officeart/2018/2/layout/IconVerticalSolidList"/>
    <dgm:cxn modelId="{01881D8D-4CE8-4699-9357-C69D8290ADD8}" type="presParOf" srcId="{509EC727-5FE7-426D-A9C4-16A92CDD8161}" destId="{7315C59B-7AAA-45FC-AB1A-0E04E649F533}" srcOrd="0" destOrd="0" presId="urn:microsoft.com/office/officeart/2018/2/layout/IconVerticalSolidList"/>
    <dgm:cxn modelId="{3B53DE7A-EA82-4613-A9A5-26A2F7632756}" type="presParOf" srcId="{509EC727-5FE7-426D-A9C4-16A92CDD8161}" destId="{71C38659-B904-46A4-BA7B-9B8C7E0451F8}" srcOrd="1" destOrd="0" presId="urn:microsoft.com/office/officeart/2018/2/layout/IconVerticalSolidList"/>
    <dgm:cxn modelId="{13BBA770-DDC5-432F-8AE0-2E3156581913}" type="presParOf" srcId="{509EC727-5FE7-426D-A9C4-16A92CDD8161}" destId="{582DD6A1-6F88-49F9-91C1-77B595D671E4}" srcOrd="2" destOrd="0" presId="urn:microsoft.com/office/officeart/2018/2/layout/IconVerticalSolidList"/>
    <dgm:cxn modelId="{F527E2A8-848C-4069-A181-BCE7ACA5635A}" type="presParOf" srcId="{509EC727-5FE7-426D-A9C4-16A92CDD8161}" destId="{9CB8ADAB-A2C5-4275-99B2-5F8F6DCECEAE}" srcOrd="3" destOrd="0" presId="urn:microsoft.com/office/officeart/2018/2/layout/IconVerticalSolidList"/>
    <dgm:cxn modelId="{AE2BC86C-F74D-42CE-8012-AA13A9C6FBAD}" type="presParOf" srcId="{C44BF373-E0CC-4F21-924E-8E8881AED547}" destId="{086DE64F-CB84-49DF-B2FC-984FE1E11505}" srcOrd="5" destOrd="0" presId="urn:microsoft.com/office/officeart/2018/2/layout/IconVerticalSolidList"/>
    <dgm:cxn modelId="{0E9C6B00-89D3-428A-A53E-DCD83D8C3CDC}" type="presParOf" srcId="{C44BF373-E0CC-4F21-924E-8E8881AED547}" destId="{F8E4F706-EB23-4D92-929A-9B978A7A7E2B}" srcOrd="6" destOrd="0" presId="urn:microsoft.com/office/officeart/2018/2/layout/IconVerticalSolidList"/>
    <dgm:cxn modelId="{4219D809-88E2-4795-8299-20680D630406}" type="presParOf" srcId="{F8E4F706-EB23-4D92-929A-9B978A7A7E2B}" destId="{DFEB1804-FAFC-4D77-905D-A48DA3DA8358}" srcOrd="0" destOrd="0" presId="urn:microsoft.com/office/officeart/2018/2/layout/IconVerticalSolidList"/>
    <dgm:cxn modelId="{D6A2EEFF-14E6-4C78-B4A6-B681EC1A2E98}" type="presParOf" srcId="{F8E4F706-EB23-4D92-929A-9B978A7A7E2B}" destId="{007EACCD-C902-4490-BDAF-91B283F31FF5}" srcOrd="1" destOrd="0" presId="urn:microsoft.com/office/officeart/2018/2/layout/IconVerticalSolidList"/>
    <dgm:cxn modelId="{67116E3D-A317-4E21-91D0-E7B582C8DBD2}" type="presParOf" srcId="{F8E4F706-EB23-4D92-929A-9B978A7A7E2B}" destId="{9DF1A8AB-614E-436E-B4A4-8DC6DAA3379A}" srcOrd="2" destOrd="0" presId="urn:microsoft.com/office/officeart/2018/2/layout/IconVerticalSolidList"/>
    <dgm:cxn modelId="{4A60733B-661B-4110-8074-DB9F7B60D3A8}" type="presParOf" srcId="{F8E4F706-EB23-4D92-929A-9B978A7A7E2B}" destId="{5AB9CAF1-A286-489B-A62A-2014251DA396}" srcOrd="3" destOrd="0" presId="urn:microsoft.com/office/officeart/2018/2/layout/IconVerticalSolidList"/>
    <dgm:cxn modelId="{DA3DC319-E8C2-44DA-8D7F-8C5ED77EE290}" type="presParOf" srcId="{C44BF373-E0CC-4F21-924E-8E8881AED547}" destId="{DD75E87D-B2A9-4731-A874-856961D07611}" srcOrd="7" destOrd="0" presId="urn:microsoft.com/office/officeart/2018/2/layout/IconVerticalSolidList"/>
    <dgm:cxn modelId="{27257B28-557D-43AB-B755-B07E7407DAF1}" type="presParOf" srcId="{C44BF373-E0CC-4F21-924E-8E8881AED547}" destId="{4CABE96F-BD03-4823-8F30-C7F2EFB8FCDE}" srcOrd="8" destOrd="0" presId="urn:microsoft.com/office/officeart/2018/2/layout/IconVerticalSolidList"/>
    <dgm:cxn modelId="{02D6E5DA-2EF5-491E-97F4-9F175591479E}" type="presParOf" srcId="{4CABE96F-BD03-4823-8F30-C7F2EFB8FCDE}" destId="{19E8957D-9F7B-4FB9-977F-1DD86FF3349A}" srcOrd="0" destOrd="0" presId="urn:microsoft.com/office/officeart/2018/2/layout/IconVerticalSolidList"/>
    <dgm:cxn modelId="{747D78E3-0952-40BD-A477-112034B338C5}" type="presParOf" srcId="{4CABE96F-BD03-4823-8F30-C7F2EFB8FCDE}" destId="{1C19A1DA-ABFC-46DA-9B20-4061B0DDCBEB}" srcOrd="1" destOrd="0" presId="urn:microsoft.com/office/officeart/2018/2/layout/IconVerticalSolidList"/>
    <dgm:cxn modelId="{C376E986-1CC9-461A-99AE-88D09B0E3CDB}" type="presParOf" srcId="{4CABE96F-BD03-4823-8F30-C7F2EFB8FCDE}" destId="{8C3DCC8A-9D21-4CA5-8D6C-E494644FF296}" srcOrd="2" destOrd="0" presId="urn:microsoft.com/office/officeart/2018/2/layout/IconVerticalSolidList"/>
    <dgm:cxn modelId="{FF28B662-6A6F-444C-AB14-B8E8C46DEC8D}" type="presParOf" srcId="{4CABE96F-BD03-4823-8F30-C7F2EFB8FCDE}" destId="{891A0C10-A073-4DC5-8861-52E7FAC0279D}" srcOrd="3" destOrd="0" presId="urn:microsoft.com/office/officeart/2018/2/layout/IconVerticalSolidList"/>
    <dgm:cxn modelId="{4CD7C2DE-8340-4369-9B79-5A3B8E4BCCB6}" type="presParOf" srcId="{C44BF373-E0CC-4F21-924E-8E8881AED547}" destId="{B33D01E2-BB2D-43FD-940D-12B34A1D34DD}" srcOrd="9" destOrd="0" presId="urn:microsoft.com/office/officeart/2018/2/layout/IconVerticalSolidList"/>
    <dgm:cxn modelId="{E9B1DAAE-ECD1-485D-992D-8E890D6BA82E}" type="presParOf" srcId="{C44BF373-E0CC-4F21-924E-8E8881AED547}" destId="{4F55B951-D5D3-4B07-9B73-C5E40F2C5376}" srcOrd="10" destOrd="0" presId="urn:microsoft.com/office/officeart/2018/2/layout/IconVerticalSolidList"/>
    <dgm:cxn modelId="{E234CE02-1483-4A85-836F-0696EB29547F}" type="presParOf" srcId="{4F55B951-D5D3-4B07-9B73-C5E40F2C5376}" destId="{775648EB-1ED1-45E1-8430-F672792A4793}" srcOrd="0" destOrd="0" presId="urn:microsoft.com/office/officeart/2018/2/layout/IconVerticalSolidList"/>
    <dgm:cxn modelId="{0F09020F-6645-4FE3-87F1-4424B8D1381C}" type="presParOf" srcId="{4F55B951-D5D3-4B07-9B73-C5E40F2C5376}" destId="{8F58064F-C1D7-4BF5-9E4F-DE4E4BE4691B}" srcOrd="1" destOrd="0" presId="urn:microsoft.com/office/officeart/2018/2/layout/IconVerticalSolidList"/>
    <dgm:cxn modelId="{724880AC-720E-4DB3-9724-91ADB1A08BCB}" type="presParOf" srcId="{4F55B951-D5D3-4B07-9B73-C5E40F2C5376}" destId="{D7EB7132-4E6D-4E10-9054-5715052BAC6D}" srcOrd="2" destOrd="0" presId="urn:microsoft.com/office/officeart/2018/2/layout/IconVerticalSolidList"/>
    <dgm:cxn modelId="{A05CFFA1-F241-4E9C-B4B5-EAE48E9A9DE9}" type="presParOf" srcId="{4F55B951-D5D3-4B07-9B73-C5E40F2C5376}" destId="{F61F860F-E632-46BF-A703-D2F7E477804F}" srcOrd="3" destOrd="0" presId="urn:microsoft.com/office/officeart/2018/2/layout/IconVerticalSolidList"/>
    <dgm:cxn modelId="{7F74F11C-404E-49FB-A43F-909FF1B5AB2E}" type="presParOf" srcId="{C44BF373-E0CC-4F21-924E-8E8881AED547}" destId="{C442AB5A-D893-4D3F-8CAD-D56905D034B4}" srcOrd="11" destOrd="0" presId="urn:microsoft.com/office/officeart/2018/2/layout/IconVerticalSolidList"/>
    <dgm:cxn modelId="{C925A1D3-4C5C-4C70-A992-AC95E10B223A}" type="presParOf" srcId="{C44BF373-E0CC-4F21-924E-8E8881AED547}" destId="{79F41415-C84D-4D5F-BFC5-0746B6B5AE01}" srcOrd="12" destOrd="0" presId="urn:microsoft.com/office/officeart/2018/2/layout/IconVerticalSolidList"/>
    <dgm:cxn modelId="{2E1D6BF7-07FA-4378-A328-9E237165C8C2}" type="presParOf" srcId="{79F41415-C84D-4D5F-BFC5-0746B6B5AE01}" destId="{22119DED-E720-4D6B-9A07-B24F55B3CE2E}" srcOrd="0" destOrd="0" presId="urn:microsoft.com/office/officeart/2018/2/layout/IconVerticalSolidList"/>
    <dgm:cxn modelId="{4FC7CE31-34CC-4AAA-A1AE-1C01BB872D07}" type="presParOf" srcId="{79F41415-C84D-4D5F-BFC5-0746B6B5AE01}" destId="{04170E21-8BF5-436C-8370-C766871096D7}" srcOrd="1" destOrd="0" presId="urn:microsoft.com/office/officeart/2018/2/layout/IconVerticalSolidList"/>
    <dgm:cxn modelId="{ECF5450E-B0D6-4820-91ED-4F2D0D77E812}" type="presParOf" srcId="{79F41415-C84D-4D5F-BFC5-0746B6B5AE01}" destId="{4C9058DC-83F3-477B-8C70-913F1002CC1D}" srcOrd="2" destOrd="0" presId="urn:microsoft.com/office/officeart/2018/2/layout/IconVerticalSolidList"/>
    <dgm:cxn modelId="{366F5ECD-7184-48B3-A75A-0AF04E173CF6}" type="presParOf" srcId="{79F41415-C84D-4D5F-BFC5-0746B6B5AE01}" destId="{1E4EE1AE-3268-41F7-A4CF-E09A9F4AC5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9A7062-943E-4616-BC16-6400D343D6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BD5EE1-0E3E-4A18-8A87-56C7B2B00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IoT devices include smart home gadgets, wearables, and sensors.</a:t>
          </a:r>
        </a:p>
      </dgm:t>
    </dgm:pt>
    <dgm:pt modelId="{31B48596-51FC-452B-AD2D-F33623D04C8A}" type="parTrans" cxnId="{9BE7924C-CCDC-4ABA-B8DE-158C7D9C0430}">
      <dgm:prSet/>
      <dgm:spPr/>
      <dgm:t>
        <a:bodyPr/>
        <a:lstStyle/>
        <a:p>
          <a:endParaRPr lang="en-US"/>
        </a:p>
      </dgm:t>
    </dgm:pt>
    <dgm:pt modelId="{2CA086A9-3134-45DF-A3D9-B30E555F52CD}" type="sibTrans" cxnId="{9BE7924C-CCDC-4ABA-B8DE-158C7D9C0430}">
      <dgm:prSet/>
      <dgm:spPr/>
      <dgm:t>
        <a:bodyPr/>
        <a:lstStyle/>
        <a:p>
          <a:endParaRPr lang="en-US"/>
        </a:p>
      </dgm:t>
    </dgm:pt>
    <dgm:pt modelId="{483B1589-C0C2-4F4F-8B30-2AAE54944A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devices ship with default credentials that are easy to guess.</a:t>
          </a:r>
        </a:p>
      </dgm:t>
    </dgm:pt>
    <dgm:pt modelId="{59E1573D-DD5E-43EC-814A-B3113CB45172}" type="parTrans" cxnId="{0EC6F252-CF92-4690-9F65-16F5033C7F5E}">
      <dgm:prSet/>
      <dgm:spPr/>
      <dgm:t>
        <a:bodyPr/>
        <a:lstStyle/>
        <a:p>
          <a:endParaRPr lang="en-US"/>
        </a:p>
      </dgm:t>
    </dgm:pt>
    <dgm:pt modelId="{909B7D6B-9A77-4796-B918-73FF4411E7BF}" type="sibTrans" cxnId="{0EC6F252-CF92-4690-9F65-16F5033C7F5E}">
      <dgm:prSet/>
      <dgm:spPr/>
      <dgm:t>
        <a:bodyPr/>
        <a:lstStyle/>
        <a:p>
          <a:endParaRPr lang="en-US"/>
        </a:p>
      </dgm:t>
    </dgm:pt>
    <dgm:pt modelId="{63848333-38D1-4504-95E1-7610343489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Manufacturers often neglect timely security patches.</a:t>
          </a:r>
        </a:p>
      </dgm:t>
    </dgm:pt>
    <dgm:pt modelId="{C2EDD157-5F1C-40BD-B7A5-C672C96AD3C1}" type="parTrans" cxnId="{B7E8BA2C-5A92-4F30-8391-C6AE3CA90152}">
      <dgm:prSet/>
      <dgm:spPr/>
      <dgm:t>
        <a:bodyPr/>
        <a:lstStyle/>
        <a:p>
          <a:endParaRPr lang="en-US"/>
        </a:p>
      </dgm:t>
    </dgm:pt>
    <dgm:pt modelId="{649E2131-B42A-4933-ABC8-654986AD8179}" type="sibTrans" cxnId="{B7E8BA2C-5A92-4F30-8391-C6AE3CA90152}">
      <dgm:prSet/>
      <dgm:spPr/>
      <dgm:t>
        <a:bodyPr/>
        <a:lstStyle/>
        <a:p>
          <a:endParaRPr lang="en-US"/>
        </a:p>
      </dgm:t>
    </dgm:pt>
    <dgm:pt modelId="{FF3CF85A-B995-4677-9735-B102181001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Compromised IoT devices can join botnets for DDoS attacks.</a:t>
          </a:r>
        </a:p>
      </dgm:t>
    </dgm:pt>
    <dgm:pt modelId="{C2509D46-C69D-45D3-A930-F33E4B2D6D41}" type="parTrans" cxnId="{38618599-BF62-472C-B2D8-B8D692EC28FB}">
      <dgm:prSet/>
      <dgm:spPr/>
      <dgm:t>
        <a:bodyPr/>
        <a:lstStyle/>
        <a:p>
          <a:endParaRPr lang="en-US"/>
        </a:p>
      </dgm:t>
    </dgm:pt>
    <dgm:pt modelId="{37954DA5-D61B-4213-9B29-64952616AB10}" type="sibTrans" cxnId="{38618599-BF62-472C-B2D8-B8D692EC28FB}">
      <dgm:prSet/>
      <dgm:spPr/>
      <dgm:t>
        <a:bodyPr/>
        <a:lstStyle/>
        <a:p>
          <a:endParaRPr lang="en-US"/>
        </a:p>
      </dgm:t>
    </dgm:pt>
    <dgm:pt modelId="{816F4641-5177-4E90-9146-01DE3ECCAF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Healthcare and industrial IoT pose safety risks if hacked.</a:t>
          </a:r>
        </a:p>
      </dgm:t>
    </dgm:pt>
    <dgm:pt modelId="{B8D27B58-A58E-4A45-99A4-9B45267D0261}" type="parTrans" cxnId="{67E21020-3170-400A-B3FB-E648D850AA88}">
      <dgm:prSet/>
      <dgm:spPr/>
      <dgm:t>
        <a:bodyPr/>
        <a:lstStyle/>
        <a:p>
          <a:endParaRPr lang="en-US"/>
        </a:p>
      </dgm:t>
    </dgm:pt>
    <dgm:pt modelId="{1C6E8DFB-43B7-435F-8C7B-3006F612149D}" type="sibTrans" cxnId="{67E21020-3170-400A-B3FB-E648D850AA88}">
      <dgm:prSet/>
      <dgm:spPr/>
      <dgm:t>
        <a:bodyPr/>
        <a:lstStyle/>
        <a:p>
          <a:endParaRPr lang="en-US"/>
        </a:p>
      </dgm:t>
    </dgm:pt>
    <dgm:pt modelId="{5071D6A8-867E-4363-9263-24F8765468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 standards for IoT are still developing globally.</a:t>
          </a:r>
        </a:p>
      </dgm:t>
    </dgm:pt>
    <dgm:pt modelId="{34506BB7-E177-44CA-80C9-6EB574F020FB}" type="parTrans" cxnId="{E2D89144-FACA-4C9A-8BF8-610B948F9F87}">
      <dgm:prSet/>
      <dgm:spPr/>
      <dgm:t>
        <a:bodyPr/>
        <a:lstStyle/>
        <a:p>
          <a:endParaRPr lang="en-US"/>
        </a:p>
      </dgm:t>
    </dgm:pt>
    <dgm:pt modelId="{EAD76A82-4F3B-4ABD-AC79-6B4BB2C5FA20}" type="sibTrans" cxnId="{E2D89144-FACA-4C9A-8BF8-610B948F9F87}">
      <dgm:prSet/>
      <dgm:spPr/>
      <dgm:t>
        <a:bodyPr/>
        <a:lstStyle/>
        <a:p>
          <a:endParaRPr lang="en-US"/>
        </a:p>
      </dgm:t>
    </dgm:pt>
    <dgm:pt modelId="{3081F8CC-39E4-40C8-B8EB-3E3A2DD1E0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Users must change passwords and update device firmware.</a:t>
          </a:r>
        </a:p>
      </dgm:t>
    </dgm:pt>
    <dgm:pt modelId="{908CE610-B569-4D77-9106-F54A1A13B82B}" type="parTrans" cxnId="{3B106A6A-D800-431B-80D7-57589C6C1A23}">
      <dgm:prSet/>
      <dgm:spPr/>
      <dgm:t>
        <a:bodyPr/>
        <a:lstStyle/>
        <a:p>
          <a:endParaRPr lang="en-US"/>
        </a:p>
      </dgm:t>
    </dgm:pt>
    <dgm:pt modelId="{BE751305-481E-4BF8-87FF-6B22950CE156}" type="sibTrans" cxnId="{3B106A6A-D800-431B-80D7-57589C6C1A23}">
      <dgm:prSet/>
      <dgm:spPr/>
      <dgm:t>
        <a:bodyPr/>
        <a:lstStyle/>
        <a:p>
          <a:endParaRPr lang="en-US"/>
        </a:p>
      </dgm:t>
    </dgm:pt>
    <dgm:pt modelId="{A9829AF6-B76F-4A59-833E-70C7F7C4ED61}" type="pres">
      <dgm:prSet presAssocID="{CD9A7062-943E-4616-BC16-6400D343D63E}" presName="root" presStyleCnt="0">
        <dgm:presLayoutVars>
          <dgm:dir/>
          <dgm:resizeHandles val="exact"/>
        </dgm:presLayoutVars>
      </dgm:prSet>
      <dgm:spPr/>
    </dgm:pt>
    <dgm:pt modelId="{43D78DF6-07BC-45EE-A9A6-437DFA294C98}" type="pres">
      <dgm:prSet presAssocID="{64BD5EE1-0E3E-4A18-8A87-56C7B2B00929}" presName="compNode" presStyleCnt="0"/>
      <dgm:spPr/>
    </dgm:pt>
    <dgm:pt modelId="{FD5E6711-4A83-4097-8CE6-CC49D3AA7DD5}" type="pres">
      <dgm:prSet presAssocID="{64BD5EE1-0E3E-4A18-8A87-56C7B2B00929}" presName="bgRect" presStyleLbl="bgShp" presStyleIdx="0" presStyleCnt="7"/>
      <dgm:spPr/>
    </dgm:pt>
    <dgm:pt modelId="{C3AF168D-94CF-4399-A15A-009FB5AD4814}" type="pres">
      <dgm:prSet presAssocID="{64BD5EE1-0E3E-4A18-8A87-56C7B2B0092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C162CED-DADD-4597-8703-1F4C68B7A7D9}" type="pres">
      <dgm:prSet presAssocID="{64BD5EE1-0E3E-4A18-8A87-56C7B2B00929}" presName="spaceRect" presStyleCnt="0"/>
      <dgm:spPr/>
    </dgm:pt>
    <dgm:pt modelId="{07C8D7DB-40C1-4E1C-8946-137E3F0C0F09}" type="pres">
      <dgm:prSet presAssocID="{64BD5EE1-0E3E-4A18-8A87-56C7B2B00929}" presName="parTx" presStyleLbl="revTx" presStyleIdx="0" presStyleCnt="7">
        <dgm:presLayoutVars>
          <dgm:chMax val="0"/>
          <dgm:chPref val="0"/>
        </dgm:presLayoutVars>
      </dgm:prSet>
      <dgm:spPr/>
    </dgm:pt>
    <dgm:pt modelId="{9E19F32E-7185-4EBF-A0BE-D178705BCE58}" type="pres">
      <dgm:prSet presAssocID="{2CA086A9-3134-45DF-A3D9-B30E555F52CD}" presName="sibTrans" presStyleCnt="0"/>
      <dgm:spPr/>
    </dgm:pt>
    <dgm:pt modelId="{46DF2159-6C5E-45E7-B61E-5FBD97DFD24B}" type="pres">
      <dgm:prSet presAssocID="{483B1589-C0C2-4F4F-8B30-2AAE54944AF6}" presName="compNode" presStyleCnt="0"/>
      <dgm:spPr/>
    </dgm:pt>
    <dgm:pt modelId="{B01DAAFD-06AC-43E3-BE99-9B35F5A4E44C}" type="pres">
      <dgm:prSet presAssocID="{483B1589-C0C2-4F4F-8B30-2AAE54944AF6}" presName="bgRect" presStyleLbl="bgShp" presStyleIdx="1" presStyleCnt="7"/>
      <dgm:spPr/>
    </dgm:pt>
    <dgm:pt modelId="{EA2503D3-F5DD-4844-8EC1-8BCE4159E677}" type="pres">
      <dgm:prSet presAssocID="{483B1589-C0C2-4F4F-8B30-2AAE54944AF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6C6AC795-6CA0-4CFF-876D-979B81A0EB36}" type="pres">
      <dgm:prSet presAssocID="{483B1589-C0C2-4F4F-8B30-2AAE54944AF6}" presName="spaceRect" presStyleCnt="0"/>
      <dgm:spPr/>
    </dgm:pt>
    <dgm:pt modelId="{DBE6EA56-5A78-447F-AC79-D1266A5005A6}" type="pres">
      <dgm:prSet presAssocID="{483B1589-C0C2-4F4F-8B30-2AAE54944AF6}" presName="parTx" presStyleLbl="revTx" presStyleIdx="1" presStyleCnt="7">
        <dgm:presLayoutVars>
          <dgm:chMax val="0"/>
          <dgm:chPref val="0"/>
        </dgm:presLayoutVars>
      </dgm:prSet>
      <dgm:spPr/>
    </dgm:pt>
    <dgm:pt modelId="{D184E683-C664-443F-9D20-944070215911}" type="pres">
      <dgm:prSet presAssocID="{909B7D6B-9A77-4796-B918-73FF4411E7BF}" presName="sibTrans" presStyleCnt="0"/>
      <dgm:spPr/>
    </dgm:pt>
    <dgm:pt modelId="{3C51139D-CB2F-4389-BB56-C1ED27A89059}" type="pres">
      <dgm:prSet presAssocID="{63848333-38D1-4504-95E1-7610343489F2}" presName="compNode" presStyleCnt="0"/>
      <dgm:spPr/>
    </dgm:pt>
    <dgm:pt modelId="{29DDEF24-CA73-468F-B21A-658570C439CB}" type="pres">
      <dgm:prSet presAssocID="{63848333-38D1-4504-95E1-7610343489F2}" presName="bgRect" presStyleLbl="bgShp" presStyleIdx="2" presStyleCnt="7"/>
      <dgm:spPr/>
    </dgm:pt>
    <dgm:pt modelId="{F77E8B41-6D15-42B6-978D-5022FB01D9FF}" type="pres">
      <dgm:prSet presAssocID="{63848333-38D1-4504-95E1-7610343489F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ED2802B4-72ED-4310-AB1D-A2DD2D6F4498}" type="pres">
      <dgm:prSet presAssocID="{63848333-38D1-4504-95E1-7610343489F2}" presName="spaceRect" presStyleCnt="0"/>
      <dgm:spPr/>
    </dgm:pt>
    <dgm:pt modelId="{A7877BA1-4401-4340-88E7-06BBD1036A1F}" type="pres">
      <dgm:prSet presAssocID="{63848333-38D1-4504-95E1-7610343489F2}" presName="parTx" presStyleLbl="revTx" presStyleIdx="2" presStyleCnt="7">
        <dgm:presLayoutVars>
          <dgm:chMax val="0"/>
          <dgm:chPref val="0"/>
        </dgm:presLayoutVars>
      </dgm:prSet>
      <dgm:spPr/>
    </dgm:pt>
    <dgm:pt modelId="{47A5A191-24E1-4A7E-8E00-AC47760699D1}" type="pres">
      <dgm:prSet presAssocID="{649E2131-B42A-4933-ABC8-654986AD8179}" presName="sibTrans" presStyleCnt="0"/>
      <dgm:spPr/>
    </dgm:pt>
    <dgm:pt modelId="{3F9F4D9C-618E-4E89-B46F-AFBD248EA9A2}" type="pres">
      <dgm:prSet presAssocID="{FF3CF85A-B995-4677-9735-B1021810010F}" presName="compNode" presStyleCnt="0"/>
      <dgm:spPr/>
    </dgm:pt>
    <dgm:pt modelId="{907A4D87-3BBD-4569-A7DF-948ED2F82A54}" type="pres">
      <dgm:prSet presAssocID="{FF3CF85A-B995-4677-9735-B1021810010F}" presName="bgRect" presStyleLbl="bgShp" presStyleIdx="3" presStyleCnt="7"/>
      <dgm:spPr/>
    </dgm:pt>
    <dgm:pt modelId="{ED091927-EB99-4C96-8304-116F25766EF4}" type="pres">
      <dgm:prSet presAssocID="{FF3CF85A-B995-4677-9735-B1021810010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B27B23B-4A15-4964-B7EA-10F275F0A925}" type="pres">
      <dgm:prSet presAssocID="{FF3CF85A-B995-4677-9735-B1021810010F}" presName="spaceRect" presStyleCnt="0"/>
      <dgm:spPr/>
    </dgm:pt>
    <dgm:pt modelId="{8A576334-9C14-457C-B9F6-B1CFAF70A3CA}" type="pres">
      <dgm:prSet presAssocID="{FF3CF85A-B995-4677-9735-B1021810010F}" presName="parTx" presStyleLbl="revTx" presStyleIdx="3" presStyleCnt="7">
        <dgm:presLayoutVars>
          <dgm:chMax val="0"/>
          <dgm:chPref val="0"/>
        </dgm:presLayoutVars>
      </dgm:prSet>
      <dgm:spPr/>
    </dgm:pt>
    <dgm:pt modelId="{7CF93851-EF9A-40D7-9D80-D4FFF2E81C8F}" type="pres">
      <dgm:prSet presAssocID="{37954DA5-D61B-4213-9B29-64952616AB10}" presName="sibTrans" presStyleCnt="0"/>
      <dgm:spPr/>
    </dgm:pt>
    <dgm:pt modelId="{6F6ED572-9935-4A5D-ACE9-ACF43E9B1536}" type="pres">
      <dgm:prSet presAssocID="{816F4641-5177-4E90-9146-01DE3ECCAFE7}" presName="compNode" presStyleCnt="0"/>
      <dgm:spPr/>
    </dgm:pt>
    <dgm:pt modelId="{80AB319D-BD34-4EC7-8A17-C46DABDDEB81}" type="pres">
      <dgm:prSet presAssocID="{816F4641-5177-4E90-9146-01DE3ECCAFE7}" presName="bgRect" presStyleLbl="bgShp" presStyleIdx="4" presStyleCnt="7"/>
      <dgm:spPr/>
    </dgm:pt>
    <dgm:pt modelId="{AE99483A-81FA-42E9-8D64-EC570D4ED920}" type="pres">
      <dgm:prSet presAssocID="{816F4641-5177-4E90-9146-01DE3ECCAFE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B62CD8EA-98C1-4D12-B5B0-0EE304BFF933}" type="pres">
      <dgm:prSet presAssocID="{816F4641-5177-4E90-9146-01DE3ECCAFE7}" presName="spaceRect" presStyleCnt="0"/>
      <dgm:spPr/>
    </dgm:pt>
    <dgm:pt modelId="{DB9E7F06-C95A-462C-A34C-E36B53209281}" type="pres">
      <dgm:prSet presAssocID="{816F4641-5177-4E90-9146-01DE3ECCAFE7}" presName="parTx" presStyleLbl="revTx" presStyleIdx="4" presStyleCnt="7">
        <dgm:presLayoutVars>
          <dgm:chMax val="0"/>
          <dgm:chPref val="0"/>
        </dgm:presLayoutVars>
      </dgm:prSet>
      <dgm:spPr/>
    </dgm:pt>
    <dgm:pt modelId="{40E6C833-CE50-4687-A53E-37FBA0C2EA6E}" type="pres">
      <dgm:prSet presAssocID="{1C6E8DFB-43B7-435F-8C7B-3006F612149D}" presName="sibTrans" presStyleCnt="0"/>
      <dgm:spPr/>
    </dgm:pt>
    <dgm:pt modelId="{07D7893C-8D9A-41C4-AEEA-F4AFF44ED550}" type="pres">
      <dgm:prSet presAssocID="{5071D6A8-867E-4363-9263-24F8765468DD}" presName="compNode" presStyleCnt="0"/>
      <dgm:spPr/>
    </dgm:pt>
    <dgm:pt modelId="{200FA9D2-3818-4793-AA0D-669E78C0272E}" type="pres">
      <dgm:prSet presAssocID="{5071D6A8-867E-4363-9263-24F8765468DD}" presName="bgRect" presStyleLbl="bgShp" presStyleIdx="5" presStyleCnt="7"/>
      <dgm:spPr/>
    </dgm:pt>
    <dgm:pt modelId="{32557068-77AC-4589-8109-5840A663400B}" type="pres">
      <dgm:prSet presAssocID="{5071D6A8-867E-4363-9263-24F8765468D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6465EBB1-215B-49AC-9D5D-888B92860310}" type="pres">
      <dgm:prSet presAssocID="{5071D6A8-867E-4363-9263-24F8765468DD}" presName="spaceRect" presStyleCnt="0"/>
      <dgm:spPr/>
    </dgm:pt>
    <dgm:pt modelId="{89829EB1-247A-4561-B8A3-E78285D1DFBE}" type="pres">
      <dgm:prSet presAssocID="{5071D6A8-867E-4363-9263-24F8765468DD}" presName="parTx" presStyleLbl="revTx" presStyleIdx="5" presStyleCnt="7">
        <dgm:presLayoutVars>
          <dgm:chMax val="0"/>
          <dgm:chPref val="0"/>
        </dgm:presLayoutVars>
      </dgm:prSet>
      <dgm:spPr/>
    </dgm:pt>
    <dgm:pt modelId="{740D798D-05A0-4798-84F5-0CEAA278F0D9}" type="pres">
      <dgm:prSet presAssocID="{EAD76A82-4F3B-4ABD-AC79-6B4BB2C5FA20}" presName="sibTrans" presStyleCnt="0"/>
      <dgm:spPr/>
    </dgm:pt>
    <dgm:pt modelId="{09EF07A2-C599-49AA-86C9-91E3FBB9F76E}" type="pres">
      <dgm:prSet presAssocID="{3081F8CC-39E4-40C8-B8EB-3E3A2DD1E077}" presName="compNode" presStyleCnt="0"/>
      <dgm:spPr/>
    </dgm:pt>
    <dgm:pt modelId="{373A8E1F-878F-4B44-AE2A-227DE1959430}" type="pres">
      <dgm:prSet presAssocID="{3081F8CC-39E4-40C8-B8EB-3E3A2DD1E077}" presName="bgRect" presStyleLbl="bgShp" presStyleIdx="6" presStyleCnt="7"/>
      <dgm:spPr/>
    </dgm:pt>
    <dgm:pt modelId="{544B6455-51AC-450A-8FB0-EC7F7218C6DB}" type="pres">
      <dgm:prSet presAssocID="{3081F8CC-39E4-40C8-B8EB-3E3A2DD1E07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4CD844A-2B41-45F7-B127-863CF9EA4838}" type="pres">
      <dgm:prSet presAssocID="{3081F8CC-39E4-40C8-B8EB-3E3A2DD1E077}" presName="spaceRect" presStyleCnt="0"/>
      <dgm:spPr/>
    </dgm:pt>
    <dgm:pt modelId="{98B8296D-409E-4813-9121-C4DDD1E987E4}" type="pres">
      <dgm:prSet presAssocID="{3081F8CC-39E4-40C8-B8EB-3E3A2DD1E07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7E21020-3170-400A-B3FB-E648D850AA88}" srcId="{CD9A7062-943E-4616-BC16-6400D343D63E}" destId="{816F4641-5177-4E90-9146-01DE3ECCAFE7}" srcOrd="4" destOrd="0" parTransId="{B8D27B58-A58E-4A45-99A4-9B45267D0261}" sibTransId="{1C6E8DFB-43B7-435F-8C7B-3006F612149D}"/>
    <dgm:cxn modelId="{B7E8BA2C-5A92-4F30-8391-C6AE3CA90152}" srcId="{CD9A7062-943E-4616-BC16-6400D343D63E}" destId="{63848333-38D1-4504-95E1-7610343489F2}" srcOrd="2" destOrd="0" parTransId="{C2EDD157-5F1C-40BD-B7A5-C672C96AD3C1}" sibTransId="{649E2131-B42A-4933-ABC8-654986AD8179}"/>
    <dgm:cxn modelId="{5014C85B-02DE-440C-AA4F-2E49C01A1637}" type="presOf" srcId="{FF3CF85A-B995-4677-9735-B1021810010F}" destId="{8A576334-9C14-457C-B9F6-B1CFAF70A3CA}" srcOrd="0" destOrd="0" presId="urn:microsoft.com/office/officeart/2018/2/layout/IconVerticalSolidList"/>
    <dgm:cxn modelId="{E2D89144-FACA-4C9A-8BF8-610B948F9F87}" srcId="{CD9A7062-943E-4616-BC16-6400D343D63E}" destId="{5071D6A8-867E-4363-9263-24F8765468DD}" srcOrd="5" destOrd="0" parTransId="{34506BB7-E177-44CA-80C9-6EB574F020FB}" sibTransId="{EAD76A82-4F3B-4ABD-AC79-6B4BB2C5FA20}"/>
    <dgm:cxn modelId="{3B106A6A-D800-431B-80D7-57589C6C1A23}" srcId="{CD9A7062-943E-4616-BC16-6400D343D63E}" destId="{3081F8CC-39E4-40C8-B8EB-3E3A2DD1E077}" srcOrd="6" destOrd="0" parTransId="{908CE610-B569-4D77-9106-F54A1A13B82B}" sibTransId="{BE751305-481E-4BF8-87FF-6B22950CE156}"/>
    <dgm:cxn modelId="{9BE7924C-CCDC-4ABA-B8DE-158C7D9C0430}" srcId="{CD9A7062-943E-4616-BC16-6400D343D63E}" destId="{64BD5EE1-0E3E-4A18-8A87-56C7B2B00929}" srcOrd="0" destOrd="0" parTransId="{31B48596-51FC-452B-AD2D-F33623D04C8A}" sibTransId="{2CA086A9-3134-45DF-A3D9-B30E555F52CD}"/>
    <dgm:cxn modelId="{929AA96F-BC46-4C49-9A95-F37F17F6C381}" type="presOf" srcId="{5071D6A8-867E-4363-9263-24F8765468DD}" destId="{89829EB1-247A-4561-B8A3-E78285D1DFBE}" srcOrd="0" destOrd="0" presId="urn:microsoft.com/office/officeart/2018/2/layout/IconVerticalSolidList"/>
    <dgm:cxn modelId="{F9219450-CA50-43EE-BD27-FBCFA4BD45C7}" type="presOf" srcId="{64BD5EE1-0E3E-4A18-8A87-56C7B2B00929}" destId="{07C8D7DB-40C1-4E1C-8946-137E3F0C0F09}" srcOrd="0" destOrd="0" presId="urn:microsoft.com/office/officeart/2018/2/layout/IconVerticalSolidList"/>
    <dgm:cxn modelId="{1418B351-5F49-486D-882F-3642F19F7489}" type="presOf" srcId="{63848333-38D1-4504-95E1-7610343489F2}" destId="{A7877BA1-4401-4340-88E7-06BBD1036A1F}" srcOrd="0" destOrd="0" presId="urn:microsoft.com/office/officeart/2018/2/layout/IconVerticalSolidList"/>
    <dgm:cxn modelId="{0EC6F252-CF92-4690-9F65-16F5033C7F5E}" srcId="{CD9A7062-943E-4616-BC16-6400D343D63E}" destId="{483B1589-C0C2-4F4F-8B30-2AAE54944AF6}" srcOrd="1" destOrd="0" parTransId="{59E1573D-DD5E-43EC-814A-B3113CB45172}" sibTransId="{909B7D6B-9A77-4796-B918-73FF4411E7BF}"/>
    <dgm:cxn modelId="{38618599-BF62-472C-B2D8-B8D692EC28FB}" srcId="{CD9A7062-943E-4616-BC16-6400D343D63E}" destId="{FF3CF85A-B995-4677-9735-B1021810010F}" srcOrd="3" destOrd="0" parTransId="{C2509D46-C69D-45D3-A930-F33E4B2D6D41}" sibTransId="{37954DA5-D61B-4213-9B29-64952616AB10}"/>
    <dgm:cxn modelId="{05EE0DAB-39AD-4F85-A252-3594FB8D84B0}" type="presOf" srcId="{CD9A7062-943E-4616-BC16-6400D343D63E}" destId="{A9829AF6-B76F-4A59-833E-70C7F7C4ED61}" srcOrd="0" destOrd="0" presId="urn:microsoft.com/office/officeart/2018/2/layout/IconVerticalSolidList"/>
    <dgm:cxn modelId="{12514EB6-5D64-4F75-ACFB-5515038BD166}" type="presOf" srcId="{3081F8CC-39E4-40C8-B8EB-3E3A2DD1E077}" destId="{98B8296D-409E-4813-9121-C4DDD1E987E4}" srcOrd="0" destOrd="0" presId="urn:microsoft.com/office/officeart/2018/2/layout/IconVerticalSolidList"/>
    <dgm:cxn modelId="{840F2FEE-2844-4523-B842-34C6693787D6}" type="presOf" srcId="{816F4641-5177-4E90-9146-01DE3ECCAFE7}" destId="{DB9E7F06-C95A-462C-A34C-E36B53209281}" srcOrd="0" destOrd="0" presId="urn:microsoft.com/office/officeart/2018/2/layout/IconVerticalSolidList"/>
    <dgm:cxn modelId="{7D6194F8-F60C-4E10-B163-BC667E77454F}" type="presOf" srcId="{483B1589-C0C2-4F4F-8B30-2AAE54944AF6}" destId="{DBE6EA56-5A78-447F-AC79-D1266A5005A6}" srcOrd="0" destOrd="0" presId="urn:microsoft.com/office/officeart/2018/2/layout/IconVerticalSolidList"/>
    <dgm:cxn modelId="{8333BD7F-E3BE-4B4C-9A3D-EA38CCFB1A7E}" type="presParOf" srcId="{A9829AF6-B76F-4A59-833E-70C7F7C4ED61}" destId="{43D78DF6-07BC-45EE-A9A6-437DFA294C98}" srcOrd="0" destOrd="0" presId="urn:microsoft.com/office/officeart/2018/2/layout/IconVerticalSolidList"/>
    <dgm:cxn modelId="{74F23DD6-C3DD-41B7-AEC5-7BDB69621231}" type="presParOf" srcId="{43D78DF6-07BC-45EE-A9A6-437DFA294C98}" destId="{FD5E6711-4A83-4097-8CE6-CC49D3AA7DD5}" srcOrd="0" destOrd="0" presId="urn:microsoft.com/office/officeart/2018/2/layout/IconVerticalSolidList"/>
    <dgm:cxn modelId="{13C1476E-748C-4E33-80A1-7D53D9050F56}" type="presParOf" srcId="{43D78DF6-07BC-45EE-A9A6-437DFA294C98}" destId="{C3AF168D-94CF-4399-A15A-009FB5AD4814}" srcOrd="1" destOrd="0" presId="urn:microsoft.com/office/officeart/2018/2/layout/IconVerticalSolidList"/>
    <dgm:cxn modelId="{4605218C-9E64-4664-90C0-EC34DAA4B033}" type="presParOf" srcId="{43D78DF6-07BC-45EE-A9A6-437DFA294C98}" destId="{CC162CED-DADD-4597-8703-1F4C68B7A7D9}" srcOrd="2" destOrd="0" presId="urn:microsoft.com/office/officeart/2018/2/layout/IconVerticalSolidList"/>
    <dgm:cxn modelId="{B8DCF949-AB2B-4034-A441-55ACD9AE56E8}" type="presParOf" srcId="{43D78DF6-07BC-45EE-A9A6-437DFA294C98}" destId="{07C8D7DB-40C1-4E1C-8946-137E3F0C0F09}" srcOrd="3" destOrd="0" presId="urn:microsoft.com/office/officeart/2018/2/layout/IconVerticalSolidList"/>
    <dgm:cxn modelId="{1FD8C118-0B69-4476-89DA-12C2E1B405C9}" type="presParOf" srcId="{A9829AF6-B76F-4A59-833E-70C7F7C4ED61}" destId="{9E19F32E-7185-4EBF-A0BE-D178705BCE58}" srcOrd="1" destOrd="0" presId="urn:microsoft.com/office/officeart/2018/2/layout/IconVerticalSolidList"/>
    <dgm:cxn modelId="{4FB4A7AC-5C44-4875-AAAE-D577F83272EB}" type="presParOf" srcId="{A9829AF6-B76F-4A59-833E-70C7F7C4ED61}" destId="{46DF2159-6C5E-45E7-B61E-5FBD97DFD24B}" srcOrd="2" destOrd="0" presId="urn:microsoft.com/office/officeart/2018/2/layout/IconVerticalSolidList"/>
    <dgm:cxn modelId="{C90DF812-5ABF-44C9-81DD-A30AA40E015E}" type="presParOf" srcId="{46DF2159-6C5E-45E7-B61E-5FBD97DFD24B}" destId="{B01DAAFD-06AC-43E3-BE99-9B35F5A4E44C}" srcOrd="0" destOrd="0" presId="urn:microsoft.com/office/officeart/2018/2/layout/IconVerticalSolidList"/>
    <dgm:cxn modelId="{161D918D-0AF1-4F2B-98D6-EE7A3FFC4A34}" type="presParOf" srcId="{46DF2159-6C5E-45E7-B61E-5FBD97DFD24B}" destId="{EA2503D3-F5DD-4844-8EC1-8BCE4159E677}" srcOrd="1" destOrd="0" presId="urn:microsoft.com/office/officeart/2018/2/layout/IconVerticalSolidList"/>
    <dgm:cxn modelId="{D15C92CF-C079-45EF-8579-4D1E52DFFE01}" type="presParOf" srcId="{46DF2159-6C5E-45E7-B61E-5FBD97DFD24B}" destId="{6C6AC795-6CA0-4CFF-876D-979B81A0EB36}" srcOrd="2" destOrd="0" presId="urn:microsoft.com/office/officeart/2018/2/layout/IconVerticalSolidList"/>
    <dgm:cxn modelId="{A71B1688-4949-4121-AD8D-88C66D07E5D5}" type="presParOf" srcId="{46DF2159-6C5E-45E7-B61E-5FBD97DFD24B}" destId="{DBE6EA56-5A78-447F-AC79-D1266A5005A6}" srcOrd="3" destOrd="0" presId="urn:microsoft.com/office/officeart/2018/2/layout/IconVerticalSolidList"/>
    <dgm:cxn modelId="{AD8A3AAC-5DA2-4117-95F4-3CD6EDDB565B}" type="presParOf" srcId="{A9829AF6-B76F-4A59-833E-70C7F7C4ED61}" destId="{D184E683-C664-443F-9D20-944070215911}" srcOrd="3" destOrd="0" presId="urn:microsoft.com/office/officeart/2018/2/layout/IconVerticalSolidList"/>
    <dgm:cxn modelId="{D3009005-BD1C-412C-B021-C06F217A50AD}" type="presParOf" srcId="{A9829AF6-B76F-4A59-833E-70C7F7C4ED61}" destId="{3C51139D-CB2F-4389-BB56-C1ED27A89059}" srcOrd="4" destOrd="0" presId="urn:microsoft.com/office/officeart/2018/2/layout/IconVerticalSolidList"/>
    <dgm:cxn modelId="{C53FEB21-4272-449F-8A76-B4F729ECDA7D}" type="presParOf" srcId="{3C51139D-CB2F-4389-BB56-C1ED27A89059}" destId="{29DDEF24-CA73-468F-B21A-658570C439CB}" srcOrd="0" destOrd="0" presId="urn:microsoft.com/office/officeart/2018/2/layout/IconVerticalSolidList"/>
    <dgm:cxn modelId="{50E93196-21CF-4C58-8724-2A203A7ADD85}" type="presParOf" srcId="{3C51139D-CB2F-4389-BB56-C1ED27A89059}" destId="{F77E8B41-6D15-42B6-978D-5022FB01D9FF}" srcOrd="1" destOrd="0" presId="urn:microsoft.com/office/officeart/2018/2/layout/IconVerticalSolidList"/>
    <dgm:cxn modelId="{CA873D16-B84C-4C6D-965E-6DC2471B0DBD}" type="presParOf" srcId="{3C51139D-CB2F-4389-BB56-C1ED27A89059}" destId="{ED2802B4-72ED-4310-AB1D-A2DD2D6F4498}" srcOrd="2" destOrd="0" presId="urn:microsoft.com/office/officeart/2018/2/layout/IconVerticalSolidList"/>
    <dgm:cxn modelId="{98660A85-B7EB-4437-A538-A18D9FA517FD}" type="presParOf" srcId="{3C51139D-CB2F-4389-BB56-C1ED27A89059}" destId="{A7877BA1-4401-4340-88E7-06BBD1036A1F}" srcOrd="3" destOrd="0" presId="urn:microsoft.com/office/officeart/2018/2/layout/IconVerticalSolidList"/>
    <dgm:cxn modelId="{84548E6F-9D3E-4196-92B0-9F56D0603F8B}" type="presParOf" srcId="{A9829AF6-B76F-4A59-833E-70C7F7C4ED61}" destId="{47A5A191-24E1-4A7E-8E00-AC47760699D1}" srcOrd="5" destOrd="0" presId="urn:microsoft.com/office/officeart/2018/2/layout/IconVerticalSolidList"/>
    <dgm:cxn modelId="{4C9815EE-BFBC-4AEC-8FAB-3D77DD6102A7}" type="presParOf" srcId="{A9829AF6-B76F-4A59-833E-70C7F7C4ED61}" destId="{3F9F4D9C-618E-4E89-B46F-AFBD248EA9A2}" srcOrd="6" destOrd="0" presId="urn:microsoft.com/office/officeart/2018/2/layout/IconVerticalSolidList"/>
    <dgm:cxn modelId="{829D91C4-0B40-4795-A27E-64E9605B3F7C}" type="presParOf" srcId="{3F9F4D9C-618E-4E89-B46F-AFBD248EA9A2}" destId="{907A4D87-3BBD-4569-A7DF-948ED2F82A54}" srcOrd="0" destOrd="0" presId="urn:microsoft.com/office/officeart/2018/2/layout/IconVerticalSolidList"/>
    <dgm:cxn modelId="{16A01C0D-A82B-491D-A7CD-B7B24DB11132}" type="presParOf" srcId="{3F9F4D9C-618E-4E89-B46F-AFBD248EA9A2}" destId="{ED091927-EB99-4C96-8304-116F25766EF4}" srcOrd="1" destOrd="0" presId="urn:microsoft.com/office/officeart/2018/2/layout/IconVerticalSolidList"/>
    <dgm:cxn modelId="{431B3801-9953-4CCC-B425-B7E7D99A01F2}" type="presParOf" srcId="{3F9F4D9C-618E-4E89-B46F-AFBD248EA9A2}" destId="{AB27B23B-4A15-4964-B7EA-10F275F0A925}" srcOrd="2" destOrd="0" presId="urn:microsoft.com/office/officeart/2018/2/layout/IconVerticalSolidList"/>
    <dgm:cxn modelId="{6E6E3371-4D9F-42D0-9DB8-DD24061D6D23}" type="presParOf" srcId="{3F9F4D9C-618E-4E89-B46F-AFBD248EA9A2}" destId="{8A576334-9C14-457C-B9F6-B1CFAF70A3CA}" srcOrd="3" destOrd="0" presId="urn:microsoft.com/office/officeart/2018/2/layout/IconVerticalSolidList"/>
    <dgm:cxn modelId="{7E73B0FE-6A5E-4B41-9E64-F48925C2920B}" type="presParOf" srcId="{A9829AF6-B76F-4A59-833E-70C7F7C4ED61}" destId="{7CF93851-EF9A-40D7-9D80-D4FFF2E81C8F}" srcOrd="7" destOrd="0" presId="urn:microsoft.com/office/officeart/2018/2/layout/IconVerticalSolidList"/>
    <dgm:cxn modelId="{22A2E8A0-C0E9-44C6-A0DC-D654201D69B0}" type="presParOf" srcId="{A9829AF6-B76F-4A59-833E-70C7F7C4ED61}" destId="{6F6ED572-9935-4A5D-ACE9-ACF43E9B1536}" srcOrd="8" destOrd="0" presId="urn:microsoft.com/office/officeart/2018/2/layout/IconVerticalSolidList"/>
    <dgm:cxn modelId="{A3F85BD2-127F-4412-8D82-35962B971B9A}" type="presParOf" srcId="{6F6ED572-9935-4A5D-ACE9-ACF43E9B1536}" destId="{80AB319D-BD34-4EC7-8A17-C46DABDDEB81}" srcOrd="0" destOrd="0" presId="urn:microsoft.com/office/officeart/2018/2/layout/IconVerticalSolidList"/>
    <dgm:cxn modelId="{91424CD2-23AA-4906-97EC-031B7AF6EBF7}" type="presParOf" srcId="{6F6ED572-9935-4A5D-ACE9-ACF43E9B1536}" destId="{AE99483A-81FA-42E9-8D64-EC570D4ED920}" srcOrd="1" destOrd="0" presId="urn:microsoft.com/office/officeart/2018/2/layout/IconVerticalSolidList"/>
    <dgm:cxn modelId="{01335BE8-2605-4E70-8509-1E72CF5F9CB9}" type="presParOf" srcId="{6F6ED572-9935-4A5D-ACE9-ACF43E9B1536}" destId="{B62CD8EA-98C1-4D12-B5B0-0EE304BFF933}" srcOrd="2" destOrd="0" presId="urn:microsoft.com/office/officeart/2018/2/layout/IconVerticalSolidList"/>
    <dgm:cxn modelId="{C8401B65-9CB3-4E9B-983C-730D93AC96D8}" type="presParOf" srcId="{6F6ED572-9935-4A5D-ACE9-ACF43E9B1536}" destId="{DB9E7F06-C95A-462C-A34C-E36B53209281}" srcOrd="3" destOrd="0" presId="urn:microsoft.com/office/officeart/2018/2/layout/IconVerticalSolidList"/>
    <dgm:cxn modelId="{67D9CEF1-B421-43D7-8FE7-87FC3E5BD1E8}" type="presParOf" srcId="{A9829AF6-B76F-4A59-833E-70C7F7C4ED61}" destId="{40E6C833-CE50-4687-A53E-37FBA0C2EA6E}" srcOrd="9" destOrd="0" presId="urn:microsoft.com/office/officeart/2018/2/layout/IconVerticalSolidList"/>
    <dgm:cxn modelId="{25184BBB-B129-4641-A803-2FC64A7941F2}" type="presParOf" srcId="{A9829AF6-B76F-4A59-833E-70C7F7C4ED61}" destId="{07D7893C-8D9A-41C4-AEEA-F4AFF44ED550}" srcOrd="10" destOrd="0" presId="urn:microsoft.com/office/officeart/2018/2/layout/IconVerticalSolidList"/>
    <dgm:cxn modelId="{AC8FCCE0-1C15-461A-AAF2-ED7FBB495B31}" type="presParOf" srcId="{07D7893C-8D9A-41C4-AEEA-F4AFF44ED550}" destId="{200FA9D2-3818-4793-AA0D-669E78C0272E}" srcOrd="0" destOrd="0" presId="urn:microsoft.com/office/officeart/2018/2/layout/IconVerticalSolidList"/>
    <dgm:cxn modelId="{FD4B12E6-E316-4659-8351-802687F1A9F4}" type="presParOf" srcId="{07D7893C-8D9A-41C4-AEEA-F4AFF44ED550}" destId="{32557068-77AC-4589-8109-5840A663400B}" srcOrd="1" destOrd="0" presId="urn:microsoft.com/office/officeart/2018/2/layout/IconVerticalSolidList"/>
    <dgm:cxn modelId="{00AA8113-1EB3-42FB-B788-2C4FE0249880}" type="presParOf" srcId="{07D7893C-8D9A-41C4-AEEA-F4AFF44ED550}" destId="{6465EBB1-215B-49AC-9D5D-888B92860310}" srcOrd="2" destOrd="0" presId="urn:microsoft.com/office/officeart/2018/2/layout/IconVerticalSolidList"/>
    <dgm:cxn modelId="{3E7846FF-EF30-4205-9C50-A9E3ECACE2F8}" type="presParOf" srcId="{07D7893C-8D9A-41C4-AEEA-F4AFF44ED550}" destId="{89829EB1-247A-4561-B8A3-E78285D1DFBE}" srcOrd="3" destOrd="0" presId="urn:microsoft.com/office/officeart/2018/2/layout/IconVerticalSolidList"/>
    <dgm:cxn modelId="{D8E94BF2-22E9-4151-86B9-1EF4C5C3F2A9}" type="presParOf" srcId="{A9829AF6-B76F-4A59-833E-70C7F7C4ED61}" destId="{740D798D-05A0-4798-84F5-0CEAA278F0D9}" srcOrd="11" destOrd="0" presId="urn:microsoft.com/office/officeart/2018/2/layout/IconVerticalSolidList"/>
    <dgm:cxn modelId="{0F6633FD-7C78-444B-9BA0-A9207EEF0954}" type="presParOf" srcId="{A9829AF6-B76F-4A59-833E-70C7F7C4ED61}" destId="{09EF07A2-C599-49AA-86C9-91E3FBB9F76E}" srcOrd="12" destOrd="0" presId="urn:microsoft.com/office/officeart/2018/2/layout/IconVerticalSolidList"/>
    <dgm:cxn modelId="{45940580-99CC-42BF-8FDB-9CA83278B695}" type="presParOf" srcId="{09EF07A2-C599-49AA-86C9-91E3FBB9F76E}" destId="{373A8E1F-878F-4B44-AE2A-227DE1959430}" srcOrd="0" destOrd="0" presId="urn:microsoft.com/office/officeart/2018/2/layout/IconVerticalSolidList"/>
    <dgm:cxn modelId="{D2F9C379-8901-4646-A886-F4E0E9312BB9}" type="presParOf" srcId="{09EF07A2-C599-49AA-86C9-91E3FBB9F76E}" destId="{544B6455-51AC-450A-8FB0-EC7F7218C6DB}" srcOrd="1" destOrd="0" presId="urn:microsoft.com/office/officeart/2018/2/layout/IconVerticalSolidList"/>
    <dgm:cxn modelId="{E3264093-DEB5-4D19-8163-58667AE18CDF}" type="presParOf" srcId="{09EF07A2-C599-49AA-86C9-91E3FBB9F76E}" destId="{A4CD844A-2B41-45F7-B127-863CF9EA4838}" srcOrd="2" destOrd="0" presId="urn:microsoft.com/office/officeart/2018/2/layout/IconVerticalSolidList"/>
    <dgm:cxn modelId="{B42C3D9F-C858-4050-837A-D475634CDD8F}" type="presParOf" srcId="{09EF07A2-C599-49AA-86C9-91E3FBB9F76E}" destId="{98B8296D-409E-4813-9121-C4DDD1E987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A042F2-13E2-40A6-830C-0FFF8FEDDE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05DDF7-53A7-4932-BB1F-C2F3C3DD7F87}">
      <dgm:prSet/>
      <dgm:spPr/>
      <dgm:t>
        <a:bodyPr/>
        <a:lstStyle/>
        <a:p>
          <a:r>
            <a:rPr lang="en-US"/>
            <a:t>WannaCry infected hundreds of thousands of computers worldwide.</a:t>
          </a:r>
        </a:p>
      </dgm:t>
    </dgm:pt>
    <dgm:pt modelId="{90D5933D-D7F0-4ADC-B19A-BDEB608407D6}" type="parTrans" cxnId="{2AE99874-A647-4912-B9C5-A81DA4A23F72}">
      <dgm:prSet/>
      <dgm:spPr/>
      <dgm:t>
        <a:bodyPr/>
        <a:lstStyle/>
        <a:p>
          <a:endParaRPr lang="en-US"/>
        </a:p>
      </dgm:t>
    </dgm:pt>
    <dgm:pt modelId="{536A775B-684E-421D-BEE3-5F38A077AF65}" type="sibTrans" cxnId="{2AE99874-A647-4912-B9C5-A81DA4A23F72}">
      <dgm:prSet/>
      <dgm:spPr/>
      <dgm:t>
        <a:bodyPr/>
        <a:lstStyle/>
        <a:p>
          <a:endParaRPr lang="en-US"/>
        </a:p>
      </dgm:t>
    </dgm:pt>
    <dgm:pt modelId="{DA25E141-858F-4AFD-AC2C-4D7912264E14}">
      <dgm:prSet/>
      <dgm:spPr/>
      <dgm:t>
        <a:bodyPr/>
        <a:lstStyle/>
        <a:p>
          <a:r>
            <a:rPr lang="en-US"/>
            <a:t>SolarWinds breach exposed sensitive government networks.</a:t>
          </a:r>
        </a:p>
      </dgm:t>
    </dgm:pt>
    <dgm:pt modelId="{07DEFBA4-E181-4918-9A92-D659161A8080}" type="parTrans" cxnId="{7A88184C-22FC-4A55-AEC0-C824DA218E5A}">
      <dgm:prSet/>
      <dgm:spPr/>
      <dgm:t>
        <a:bodyPr/>
        <a:lstStyle/>
        <a:p>
          <a:endParaRPr lang="en-US"/>
        </a:p>
      </dgm:t>
    </dgm:pt>
    <dgm:pt modelId="{C30C5962-AA21-4140-ABEB-123E1B0BD778}" type="sibTrans" cxnId="{7A88184C-22FC-4A55-AEC0-C824DA218E5A}">
      <dgm:prSet/>
      <dgm:spPr/>
      <dgm:t>
        <a:bodyPr/>
        <a:lstStyle/>
        <a:p>
          <a:endParaRPr lang="en-US"/>
        </a:p>
      </dgm:t>
    </dgm:pt>
    <dgm:pt modelId="{CAB2945C-4120-4A1A-96A9-C0CB7BFB6C86}">
      <dgm:prSet/>
      <dgm:spPr/>
      <dgm:t>
        <a:bodyPr/>
        <a:lstStyle/>
        <a:p>
          <a:r>
            <a:rPr lang="en-US"/>
            <a:t>Facebook’s Cambridge Analytica scandal misused user data.</a:t>
          </a:r>
        </a:p>
      </dgm:t>
    </dgm:pt>
    <dgm:pt modelId="{F8F6A2FD-9C8F-4932-9A90-E9C61E179102}" type="parTrans" cxnId="{B9854D89-BAF6-49BB-BEEF-FF5F29B45D5C}">
      <dgm:prSet/>
      <dgm:spPr/>
      <dgm:t>
        <a:bodyPr/>
        <a:lstStyle/>
        <a:p>
          <a:endParaRPr lang="en-US"/>
        </a:p>
      </dgm:t>
    </dgm:pt>
    <dgm:pt modelId="{52C86EB2-96F3-4B74-83A9-196A8C23B3C3}" type="sibTrans" cxnId="{B9854D89-BAF6-49BB-BEEF-FF5F29B45D5C}">
      <dgm:prSet/>
      <dgm:spPr/>
      <dgm:t>
        <a:bodyPr/>
        <a:lstStyle/>
        <a:p>
          <a:endParaRPr lang="en-US"/>
        </a:p>
      </dgm:t>
    </dgm:pt>
    <dgm:pt modelId="{A51D403A-2B88-4CA3-AE54-8AE05A22A194}">
      <dgm:prSet/>
      <dgm:spPr/>
      <dgm:t>
        <a:bodyPr/>
        <a:lstStyle/>
        <a:p>
          <a:r>
            <a:rPr lang="en-US"/>
            <a:t>Colonial Pipeline ransomware caused fuel shortages in the US.</a:t>
          </a:r>
        </a:p>
      </dgm:t>
    </dgm:pt>
    <dgm:pt modelId="{1B2E4265-CB88-4886-A258-917AB4BD4111}" type="parTrans" cxnId="{3013B87E-341A-47BD-A222-19D6853EEFBE}">
      <dgm:prSet/>
      <dgm:spPr/>
      <dgm:t>
        <a:bodyPr/>
        <a:lstStyle/>
        <a:p>
          <a:endParaRPr lang="en-US"/>
        </a:p>
      </dgm:t>
    </dgm:pt>
    <dgm:pt modelId="{C8B62671-8E93-4531-8CC5-50ACB02DD7B0}" type="sibTrans" cxnId="{3013B87E-341A-47BD-A222-19D6853EEFBE}">
      <dgm:prSet/>
      <dgm:spPr/>
      <dgm:t>
        <a:bodyPr/>
        <a:lstStyle/>
        <a:p>
          <a:endParaRPr lang="en-US"/>
        </a:p>
      </dgm:t>
    </dgm:pt>
    <dgm:pt modelId="{C93DFEA0-7A4A-4024-8D3F-8482F4D97066}">
      <dgm:prSet/>
      <dgm:spPr/>
      <dgm:t>
        <a:bodyPr/>
        <a:lstStyle/>
        <a:p>
          <a:r>
            <a:rPr lang="en-US"/>
            <a:t>Twitter hack saw high-profile accounts tweeting scams.</a:t>
          </a:r>
        </a:p>
      </dgm:t>
    </dgm:pt>
    <dgm:pt modelId="{714AB3AA-6911-40E4-8A3A-93FEB25BE4E6}" type="parTrans" cxnId="{B4CE3672-C8E6-476B-A275-EA7EB4AA9774}">
      <dgm:prSet/>
      <dgm:spPr/>
      <dgm:t>
        <a:bodyPr/>
        <a:lstStyle/>
        <a:p>
          <a:endParaRPr lang="en-US"/>
        </a:p>
      </dgm:t>
    </dgm:pt>
    <dgm:pt modelId="{CD1E431C-A023-4D71-B576-889CD0792E65}" type="sibTrans" cxnId="{B4CE3672-C8E6-476B-A275-EA7EB4AA9774}">
      <dgm:prSet/>
      <dgm:spPr/>
      <dgm:t>
        <a:bodyPr/>
        <a:lstStyle/>
        <a:p>
          <a:endParaRPr lang="en-US"/>
        </a:p>
      </dgm:t>
    </dgm:pt>
    <dgm:pt modelId="{EF6AF43C-AB61-4CE0-B6A6-DBB81FD16693}">
      <dgm:prSet/>
      <dgm:spPr/>
      <dgm:t>
        <a:bodyPr/>
        <a:lstStyle/>
        <a:p>
          <a:r>
            <a:rPr lang="en-US"/>
            <a:t>Target’s breach compromised millions of credit cards.</a:t>
          </a:r>
        </a:p>
      </dgm:t>
    </dgm:pt>
    <dgm:pt modelId="{2191BEE8-0A92-4919-BF71-06D9B7BECCC2}" type="parTrans" cxnId="{08C0E6DE-4ADC-457C-B1F4-FCE8F2C23A72}">
      <dgm:prSet/>
      <dgm:spPr/>
      <dgm:t>
        <a:bodyPr/>
        <a:lstStyle/>
        <a:p>
          <a:endParaRPr lang="en-US"/>
        </a:p>
      </dgm:t>
    </dgm:pt>
    <dgm:pt modelId="{403879F1-60BC-4965-8A12-A3C8C4219199}" type="sibTrans" cxnId="{08C0E6DE-4ADC-457C-B1F4-FCE8F2C23A72}">
      <dgm:prSet/>
      <dgm:spPr/>
      <dgm:t>
        <a:bodyPr/>
        <a:lstStyle/>
        <a:p>
          <a:endParaRPr lang="en-US"/>
        </a:p>
      </dgm:t>
    </dgm:pt>
    <dgm:pt modelId="{743DFDEB-F700-4EAC-95F6-2990C24686E7}">
      <dgm:prSet/>
      <dgm:spPr/>
      <dgm:t>
        <a:bodyPr/>
        <a:lstStyle/>
        <a:p>
          <a:r>
            <a:rPr lang="en-US"/>
            <a:t>Equifax leak exposed the data of millions of individuals.</a:t>
          </a:r>
        </a:p>
      </dgm:t>
    </dgm:pt>
    <dgm:pt modelId="{2E11018F-EB5A-4BA8-BDD7-9D41D2229D2E}" type="parTrans" cxnId="{7393D0DD-A961-4A2D-B9E4-32F585B420B1}">
      <dgm:prSet/>
      <dgm:spPr/>
      <dgm:t>
        <a:bodyPr/>
        <a:lstStyle/>
        <a:p>
          <a:endParaRPr lang="en-US"/>
        </a:p>
      </dgm:t>
    </dgm:pt>
    <dgm:pt modelId="{F7EC41AA-D8D4-4916-8062-F9C665992A9A}" type="sibTrans" cxnId="{7393D0DD-A961-4A2D-B9E4-32F585B420B1}">
      <dgm:prSet/>
      <dgm:spPr/>
      <dgm:t>
        <a:bodyPr/>
        <a:lstStyle/>
        <a:p>
          <a:endParaRPr lang="en-US"/>
        </a:p>
      </dgm:t>
    </dgm:pt>
    <dgm:pt modelId="{008C9D0F-278C-44EE-8708-86601D2CC3AF}" type="pres">
      <dgm:prSet presAssocID="{69A042F2-13E2-40A6-830C-0FFF8FEDDEEC}" presName="root" presStyleCnt="0">
        <dgm:presLayoutVars>
          <dgm:dir/>
          <dgm:resizeHandles val="exact"/>
        </dgm:presLayoutVars>
      </dgm:prSet>
      <dgm:spPr/>
    </dgm:pt>
    <dgm:pt modelId="{84C786F1-A297-4352-9E48-4AA83EB54D87}" type="pres">
      <dgm:prSet presAssocID="{DD05DDF7-53A7-4932-BB1F-C2F3C3DD7F87}" presName="compNode" presStyleCnt="0"/>
      <dgm:spPr/>
    </dgm:pt>
    <dgm:pt modelId="{A86047B3-932B-4BBE-9C9D-A355121D3FCD}" type="pres">
      <dgm:prSet presAssocID="{DD05DDF7-53A7-4932-BB1F-C2F3C3DD7F87}" presName="bgRect" presStyleLbl="bgShp" presStyleIdx="0" presStyleCnt="7"/>
      <dgm:spPr/>
    </dgm:pt>
    <dgm:pt modelId="{6780680D-83E4-4D68-B48D-BF9BA4BC41A3}" type="pres">
      <dgm:prSet presAssocID="{DD05DDF7-53A7-4932-BB1F-C2F3C3DD7F8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F9519B1-55F5-43EF-9E2A-0DAE32DFCB1E}" type="pres">
      <dgm:prSet presAssocID="{DD05DDF7-53A7-4932-BB1F-C2F3C3DD7F87}" presName="spaceRect" presStyleCnt="0"/>
      <dgm:spPr/>
    </dgm:pt>
    <dgm:pt modelId="{61A68C6D-90C1-4878-8177-D1ED832BF761}" type="pres">
      <dgm:prSet presAssocID="{DD05DDF7-53A7-4932-BB1F-C2F3C3DD7F87}" presName="parTx" presStyleLbl="revTx" presStyleIdx="0" presStyleCnt="7">
        <dgm:presLayoutVars>
          <dgm:chMax val="0"/>
          <dgm:chPref val="0"/>
        </dgm:presLayoutVars>
      </dgm:prSet>
      <dgm:spPr/>
    </dgm:pt>
    <dgm:pt modelId="{22248DB7-199A-49CF-981D-0A38F5815D68}" type="pres">
      <dgm:prSet presAssocID="{536A775B-684E-421D-BEE3-5F38A077AF65}" presName="sibTrans" presStyleCnt="0"/>
      <dgm:spPr/>
    </dgm:pt>
    <dgm:pt modelId="{45C7AC8B-47CE-4CB4-982D-3EFC8FE8F8C7}" type="pres">
      <dgm:prSet presAssocID="{DA25E141-858F-4AFD-AC2C-4D7912264E14}" presName="compNode" presStyleCnt="0"/>
      <dgm:spPr/>
    </dgm:pt>
    <dgm:pt modelId="{5012C6E6-BEA3-43F2-81B0-0078AACE9E6E}" type="pres">
      <dgm:prSet presAssocID="{DA25E141-858F-4AFD-AC2C-4D7912264E14}" presName="bgRect" presStyleLbl="bgShp" presStyleIdx="1" presStyleCnt="7"/>
      <dgm:spPr/>
    </dgm:pt>
    <dgm:pt modelId="{68372A8D-99A7-447E-B16B-147F73BFBB79}" type="pres">
      <dgm:prSet presAssocID="{DA25E141-858F-4AFD-AC2C-4D7912264E1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9EB69BA-1AA5-4686-9C87-50DB8A1D5A66}" type="pres">
      <dgm:prSet presAssocID="{DA25E141-858F-4AFD-AC2C-4D7912264E14}" presName="spaceRect" presStyleCnt="0"/>
      <dgm:spPr/>
    </dgm:pt>
    <dgm:pt modelId="{0008D205-7224-4A56-BACE-BD00FE8EC477}" type="pres">
      <dgm:prSet presAssocID="{DA25E141-858F-4AFD-AC2C-4D7912264E14}" presName="parTx" presStyleLbl="revTx" presStyleIdx="1" presStyleCnt="7">
        <dgm:presLayoutVars>
          <dgm:chMax val="0"/>
          <dgm:chPref val="0"/>
        </dgm:presLayoutVars>
      </dgm:prSet>
      <dgm:spPr/>
    </dgm:pt>
    <dgm:pt modelId="{DC096119-E3D8-49FD-99EC-DC1A179A0926}" type="pres">
      <dgm:prSet presAssocID="{C30C5962-AA21-4140-ABEB-123E1B0BD778}" presName="sibTrans" presStyleCnt="0"/>
      <dgm:spPr/>
    </dgm:pt>
    <dgm:pt modelId="{FB295FB9-4A08-4807-9183-7A8A4026D71C}" type="pres">
      <dgm:prSet presAssocID="{CAB2945C-4120-4A1A-96A9-C0CB7BFB6C86}" presName="compNode" presStyleCnt="0"/>
      <dgm:spPr/>
    </dgm:pt>
    <dgm:pt modelId="{1283DEA1-B2C1-49D9-9B43-278D8A87368D}" type="pres">
      <dgm:prSet presAssocID="{CAB2945C-4120-4A1A-96A9-C0CB7BFB6C86}" presName="bgRect" presStyleLbl="bgShp" presStyleIdx="2" presStyleCnt="7"/>
      <dgm:spPr/>
    </dgm:pt>
    <dgm:pt modelId="{476D6FA7-73D6-4BF2-B0B6-3C0EE9D2EC60}" type="pres">
      <dgm:prSet presAssocID="{CAB2945C-4120-4A1A-96A9-C0CB7BFB6C8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E2F603E-8485-448B-A510-47C8373A892E}" type="pres">
      <dgm:prSet presAssocID="{CAB2945C-4120-4A1A-96A9-C0CB7BFB6C86}" presName="spaceRect" presStyleCnt="0"/>
      <dgm:spPr/>
    </dgm:pt>
    <dgm:pt modelId="{72888F32-4832-4D7E-802F-D9C6D50FF652}" type="pres">
      <dgm:prSet presAssocID="{CAB2945C-4120-4A1A-96A9-C0CB7BFB6C86}" presName="parTx" presStyleLbl="revTx" presStyleIdx="2" presStyleCnt="7">
        <dgm:presLayoutVars>
          <dgm:chMax val="0"/>
          <dgm:chPref val="0"/>
        </dgm:presLayoutVars>
      </dgm:prSet>
      <dgm:spPr/>
    </dgm:pt>
    <dgm:pt modelId="{82C06C31-D052-42C0-BB74-3D7CF5260486}" type="pres">
      <dgm:prSet presAssocID="{52C86EB2-96F3-4B74-83A9-196A8C23B3C3}" presName="sibTrans" presStyleCnt="0"/>
      <dgm:spPr/>
    </dgm:pt>
    <dgm:pt modelId="{9FF86986-6406-4CCA-B9CA-5B3EF6CCA2EC}" type="pres">
      <dgm:prSet presAssocID="{A51D403A-2B88-4CA3-AE54-8AE05A22A194}" presName="compNode" presStyleCnt="0"/>
      <dgm:spPr/>
    </dgm:pt>
    <dgm:pt modelId="{16D8FC6E-6B88-4CDE-9C45-52D389B044AE}" type="pres">
      <dgm:prSet presAssocID="{A51D403A-2B88-4CA3-AE54-8AE05A22A194}" presName="bgRect" presStyleLbl="bgShp" presStyleIdx="3" presStyleCnt="7"/>
      <dgm:spPr/>
    </dgm:pt>
    <dgm:pt modelId="{277AF848-E9D8-411B-A74C-3DD8F2CA059F}" type="pres">
      <dgm:prSet presAssocID="{A51D403A-2B88-4CA3-AE54-8AE05A22A19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7FB22BEC-FEC2-4669-802C-CCBF73E34C01}" type="pres">
      <dgm:prSet presAssocID="{A51D403A-2B88-4CA3-AE54-8AE05A22A194}" presName="spaceRect" presStyleCnt="0"/>
      <dgm:spPr/>
    </dgm:pt>
    <dgm:pt modelId="{DB0A903D-2049-4EA6-9FA0-1E4691AA312E}" type="pres">
      <dgm:prSet presAssocID="{A51D403A-2B88-4CA3-AE54-8AE05A22A194}" presName="parTx" presStyleLbl="revTx" presStyleIdx="3" presStyleCnt="7">
        <dgm:presLayoutVars>
          <dgm:chMax val="0"/>
          <dgm:chPref val="0"/>
        </dgm:presLayoutVars>
      </dgm:prSet>
      <dgm:spPr/>
    </dgm:pt>
    <dgm:pt modelId="{DB2110A6-488A-4187-A942-8FA852EFBD84}" type="pres">
      <dgm:prSet presAssocID="{C8B62671-8E93-4531-8CC5-50ACB02DD7B0}" presName="sibTrans" presStyleCnt="0"/>
      <dgm:spPr/>
    </dgm:pt>
    <dgm:pt modelId="{67DA88C5-5BC9-4126-82AE-0F7E106644C3}" type="pres">
      <dgm:prSet presAssocID="{C93DFEA0-7A4A-4024-8D3F-8482F4D97066}" presName="compNode" presStyleCnt="0"/>
      <dgm:spPr/>
    </dgm:pt>
    <dgm:pt modelId="{8516B2EB-43AA-4ADC-962F-0484AF0AA3D3}" type="pres">
      <dgm:prSet presAssocID="{C93DFEA0-7A4A-4024-8D3F-8482F4D97066}" presName="bgRect" presStyleLbl="bgShp" presStyleIdx="4" presStyleCnt="7"/>
      <dgm:spPr/>
    </dgm:pt>
    <dgm:pt modelId="{697B5574-B213-4B62-814A-DE154499BA50}" type="pres">
      <dgm:prSet presAssocID="{C93DFEA0-7A4A-4024-8D3F-8482F4D9706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157D7D1-6F14-4893-AB22-859C696D0FEF}" type="pres">
      <dgm:prSet presAssocID="{C93DFEA0-7A4A-4024-8D3F-8482F4D97066}" presName="spaceRect" presStyleCnt="0"/>
      <dgm:spPr/>
    </dgm:pt>
    <dgm:pt modelId="{5E5DA829-248A-4957-937E-4BE5DCCC2646}" type="pres">
      <dgm:prSet presAssocID="{C93DFEA0-7A4A-4024-8D3F-8482F4D97066}" presName="parTx" presStyleLbl="revTx" presStyleIdx="4" presStyleCnt="7">
        <dgm:presLayoutVars>
          <dgm:chMax val="0"/>
          <dgm:chPref val="0"/>
        </dgm:presLayoutVars>
      </dgm:prSet>
      <dgm:spPr/>
    </dgm:pt>
    <dgm:pt modelId="{B57D5866-3F85-4ED1-9A28-E4C9C7D45026}" type="pres">
      <dgm:prSet presAssocID="{CD1E431C-A023-4D71-B576-889CD0792E65}" presName="sibTrans" presStyleCnt="0"/>
      <dgm:spPr/>
    </dgm:pt>
    <dgm:pt modelId="{C0D8C125-DB14-4C63-A80F-078D3EE26CE6}" type="pres">
      <dgm:prSet presAssocID="{EF6AF43C-AB61-4CE0-B6A6-DBB81FD16693}" presName="compNode" presStyleCnt="0"/>
      <dgm:spPr/>
    </dgm:pt>
    <dgm:pt modelId="{8B84D709-9CA0-4319-A73C-575DEAAA85A7}" type="pres">
      <dgm:prSet presAssocID="{EF6AF43C-AB61-4CE0-B6A6-DBB81FD16693}" presName="bgRect" presStyleLbl="bgShp" presStyleIdx="5" presStyleCnt="7"/>
      <dgm:spPr/>
    </dgm:pt>
    <dgm:pt modelId="{B9FD019A-5C00-43CE-956D-5C310A6D540A}" type="pres">
      <dgm:prSet presAssocID="{EF6AF43C-AB61-4CE0-B6A6-DBB81FD1669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4A7A9D1-EC25-4C2B-9600-329FCD26453B}" type="pres">
      <dgm:prSet presAssocID="{EF6AF43C-AB61-4CE0-B6A6-DBB81FD16693}" presName="spaceRect" presStyleCnt="0"/>
      <dgm:spPr/>
    </dgm:pt>
    <dgm:pt modelId="{525C1A92-175D-40F9-BD76-367291398356}" type="pres">
      <dgm:prSet presAssocID="{EF6AF43C-AB61-4CE0-B6A6-DBB81FD16693}" presName="parTx" presStyleLbl="revTx" presStyleIdx="5" presStyleCnt="7">
        <dgm:presLayoutVars>
          <dgm:chMax val="0"/>
          <dgm:chPref val="0"/>
        </dgm:presLayoutVars>
      </dgm:prSet>
      <dgm:spPr/>
    </dgm:pt>
    <dgm:pt modelId="{97E3BF7E-3A73-4C22-8CBB-85326BE0B5B0}" type="pres">
      <dgm:prSet presAssocID="{403879F1-60BC-4965-8A12-A3C8C4219199}" presName="sibTrans" presStyleCnt="0"/>
      <dgm:spPr/>
    </dgm:pt>
    <dgm:pt modelId="{760C3BC6-8938-4DF8-A178-F1A266C8A241}" type="pres">
      <dgm:prSet presAssocID="{743DFDEB-F700-4EAC-95F6-2990C24686E7}" presName="compNode" presStyleCnt="0"/>
      <dgm:spPr/>
    </dgm:pt>
    <dgm:pt modelId="{5AE12D47-FBA1-467B-959A-62627AD3A311}" type="pres">
      <dgm:prSet presAssocID="{743DFDEB-F700-4EAC-95F6-2990C24686E7}" presName="bgRect" presStyleLbl="bgShp" presStyleIdx="6" presStyleCnt="7"/>
      <dgm:spPr/>
    </dgm:pt>
    <dgm:pt modelId="{2658780D-CEEA-45CC-AD18-6106A8855E28}" type="pres">
      <dgm:prSet presAssocID="{743DFDEB-F700-4EAC-95F6-2990C24686E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2D89F17-6DE8-4D3B-AEAB-9F438D66E785}" type="pres">
      <dgm:prSet presAssocID="{743DFDEB-F700-4EAC-95F6-2990C24686E7}" presName="spaceRect" presStyleCnt="0"/>
      <dgm:spPr/>
    </dgm:pt>
    <dgm:pt modelId="{F113D957-0E9B-482C-A058-D8A2DC667E55}" type="pres">
      <dgm:prSet presAssocID="{743DFDEB-F700-4EAC-95F6-2990C24686E7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A394302-7816-4550-A039-E2CDBF9B1B38}" type="presOf" srcId="{A51D403A-2B88-4CA3-AE54-8AE05A22A194}" destId="{DB0A903D-2049-4EA6-9FA0-1E4691AA312E}" srcOrd="0" destOrd="0" presId="urn:microsoft.com/office/officeart/2018/2/layout/IconVerticalSolidList"/>
    <dgm:cxn modelId="{7284FF1D-ADDE-44DE-8FB3-971F6E25FF39}" type="presOf" srcId="{CAB2945C-4120-4A1A-96A9-C0CB7BFB6C86}" destId="{72888F32-4832-4D7E-802F-D9C6D50FF652}" srcOrd="0" destOrd="0" presId="urn:microsoft.com/office/officeart/2018/2/layout/IconVerticalSolidList"/>
    <dgm:cxn modelId="{487A5367-D5CA-482E-A7D5-21FE06415652}" type="presOf" srcId="{69A042F2-13E2-40A6-830C-0FFF8FEDDEEC}" destId="{008C9D0F-278C-44EE-8708-86601D2CC3AF}" srcOrd="0" destOrd="0" presId="urn:microsoft.com/office/officeart/2018/2/layout/IconVerticalSolidList"/>
    <dgm:cxn modelId="{BEE5754A-34C8-4359-B1E2-C6453E1FD37C}" type="presOf" srcId="{DA25E141-858F-4AFD-AC2C-4D7912264E14}" destId="{0008D205-7224-4A56-BACE-BD00FE8EC477}" srcOrd="0" destOrd="0" presId="urn:microsoft.com/office/officeart/2018/2/layout/IconVerticalSolidList"/>
    <dgm:cxn modelId="{7A88184C-22FC-4A55-AEC0-C824DA218E5A}" srcId="{69A042F2-13E2-40A6-830C-0FFF8FEDDEEC}" destId="{DA25E141-858F-4AFD-AC2C-4D7912264E14}" srcOrd="1" destOrd="0" parTransId="{07DEFBA4-E181-4918-9A92-D659161A8080}" sibTransId="{C30C5962-AA21-4140-ABEB-123E1B0BD778}"/>
    <dgm:cxn modelId="{B4CE3672-C8E6-476B-A275-EA7EB4AA9774}" srcId="{69A042F2-13E2-40A6-830C-0FFF8FEDDEEC}" destId="{C93DFEA0-7A4A-4024-8D3F-8482F4D97066}" srcOrd="4" destOrd="0" parTransId="{714AB3AA-6911-40E4-8A3A-93FEB25BE4E6}" sibTransId="{CD1E431C-A023-4D71-B576-889CD0792E65}"/>
    <dgm:cxn modelId="{2AE99874-A647-4912-B9C5-A81DA4A23F72}" srcId="{69A042F2-13E2-40A6-830C-0FFF8FEDDEEC}" destId="{DD05DDF7-53A7-4932-BB1F-C2F3C3DD7F87}" srcOrd="0" destOrd="0" parTransId="{90D5933D-D7F0-4ADC-B19A-BDEB608407D6}" sibTransId="{536A775B-684E-421D-BEE3-5F38A077AF65}"/>
    <dgm:cxn modelId="{3013B87E-341A-47BD-A222-19D6853EEFBE}" srcId="{69A042F2-13E2-40A6-830C-0FFF8FEDDEEC}" destId="{A51D403A-2B88-4CA3-AE54-8AE05A22A194}" srcOrd="3" destOrd="0" parTransId="{1B2E4265-CB88-4886-A258-917AB4BD4111}" sibTransId="{C8B62671-8E93-4531-8CC5-50ACB02DD7B0}"/>
    <dgm:cxn modelId="{0C438685-1E68-48E0-85A5-C1791788DBAC}" type="presOf" srcId="{C93DFEA0-7A4A-4024-8D3F-8482F4D97066}" destId="{5E5DA829-248A-4957-937E-4BE5DCCC2646}" srcOrd="0" destOrd="0" presId="urn:microsoft.com/office/officeart/2018/2/layout/IconVerticalSolidList"/>
    <dgm:cxn modelId="{B9854D89-BAF6-49BB-BEEF-FF5F29B45D5C}" srcId="{69A042F2-13E2-40A6-830C-0FFF8FEDDEEC}" destId="{CAB2945C-4120-4A1A-96A9-C0CB7BFB6C86}" srcOrd="2" destOrd="0" parTransId="{F8F6A2FD-9C8F-4932-9A90-E9C61E179102}" sibTransId="{52C86EB2-96F3-4B74-83A9-196A8C23B3C3}"/>
    <dgm:cxn modelId="{B6870E9C-56BF-4748-BDE5-E76F178A671E}" type="presOf" srcId="{DD05DDF7-53A7-4932-BB1F-C2F3C3DD7F87}" destId="{61A68C6D-90C1-4878-8177-D1ED832BF761}" srcOrd="0" destOrd="0" presId="urn:microsoft.com/office/officeart/2018/2/layout/IconVerticalSolidList"/>
    <dgm:cxn modelId="{4D00DB9C-B2AC-445E-913F-47045B67DB9E}" type="presOf" srcId="{EF6AF43C-AB61-4CE0-B6A6-DBB81FD16693}" destId="{525C1A92-175D-40F9-BD76-367291398356}" srcOrd="0" destOrd="0" presId="urn:microsoft.com/office/officeart/2018/2/layout/IconVerticalSolidList"/>
    <dgm:cxn modelId="{309496CF-E8BA-4FEC-B37C-CACA6C3236E3}" type="presOf" srcId="{743DFDEB-F700-4EAC-95F6-2990C24686E7}" destId="{F113D957-0E9B-482C-A058-D8A2DC667E55}" srcOrd="0" destOrd="0" presId="urn:microsoft.com/office/officeart/2018/2/layout/IconVerticalSolidList"/>
    <dgm:cxn modelId="{7393D0DD-A961-4A2D-B9E4-32F585B420B1}" srcId="{69A042F2-13E2-40A6-830C-0FFF8FEDDEEC}" destId="{743DFDEB-F700-4EAC-95F6-2990C24686E7}" srcOrd="6" destOrd="0" parTransId="{2E11018F-EB5A-4BA8-BDD7-9D41D2229D2E}" sibTransId="{F7EC41AA-D8D4-4916-8062-F9C665992A9A}"/>
    <dgm:cxn modelId="{08C0E6DE-4ADC-457C-B1F4-FCE8F2C23A72}" srcId="{69A042F2-13E2-40A6-830C-0FFF8FEDDEEC}" destId="{EF6AF43C-AB61-4CE0-B6A6-DBB81FD16693}" srcOrd="5" destOrd="0" parTransId="{2191BEE8-0A92-4919-BF71-06D9B7BECCC2}" sibTransId="{403879F1-60BC-4965-8A12-A3C8C4219199}"/>
    <dgm:cxn modelId="{E95A6D9A-6AB2-44EF-82B8-A16B14857492}" type="presParOf" srcId="{008C9D0F-278C-44EE-8708-86601D2CC3AF}" destId="{84C786F1-A297-4352-9E48-4AA83EB54D87}" srcOrd="0" destOrd="0" presId="urn:microsoft.com/office/officeart/2018/2/layout/IconVerticalSolidList"/>
    <dgm:cxn modelId="{69F0602C-CD8A-4276-8AA7-6655E123307E}" type="presParOf" srcId="{84C786F1-A297-4352-9E48-4AA83EB54D87}" destId="{A86047B3-932B-4BBE-9C9D-A355121D3FCD}" srcOrd="0" destOrd="0" presId="urn:microsoft.com/office/officeart/2018/2/layout/IconVerticalSolidList"/>
    <dgm:cxn modelId="{512F504B-6FBF-4468-8763-021457601AF6}" type="presParOf" srcId="{84C786F1-A297-4352-9E48-4AA83EB54D87}" destId="{6780680D-83E4-4D68-B48D-BF9BA4BC41A3}" srcOrd="1" destOrd="0" presId="urn:microsoft.com/office/officeart/2018/2/layout/IconVerticalSolidList"/>
    <dgm:cxn modelId="{D5422AA5-EB03-4C47-B89A-31C3A8E76DD7}" type="presParOf" srcId="{84C786F1-A297-4352-9E48-4AA83EB54D87}" destId="{6F9519B1-55F5-43EF-9E2A-0DAE32DFCB1E}" srcOrd="2" destOrd="0" presId="urn:microsoft.com/office/officeart/2018/2/layout/IconVerticalSolidList"/>
    <dgm:cxn modelId="{00BC458E-A78A-494E-B038-1DD02C399EA3}" type="presParOf" srcId="{84C786F1-A297-4352-9E48-4AA83EB54D87}" destId="{61A68C6D-90C1-4878-8177-D1ED832BF761}" srcOrd="3" destOrd="0" presId="urn:microsoft.com/office/officeart/2018/2/layout/IconVerticalSolidList"/>
    <dgm:cxn modelId="{138A70CE-7EDD-440D-9FAA-9D9B10002FCB}" type="presParOf" srcId="{008C9D0F-278C-44EE-8708-86601D2CC3AF}" destId="{22248DB7-199A-49CF-981D-0A38F5815D68}" srcOrd="1" destOrd="0" presId="urn:microsoft.com/office/officeart/2018/2/layout/IconVerticalSolidList"/>
    <dgm:cxn modelId="{7B642736-B259-4F25-BAAB-F068FFA037C4}" type="presParOf" srcId="{008C9D0F-278C-44EE-8708-86601D2CC3AF}" destId="{45C7AC8B-47CE-4CB4-982D-3EFC8FE8F8C7}" srcOrd="2" destOrd="0" presId="urn:microsoft.com/office/officeart/2018/2/layout/IconVerticalSolidList"/>
    <dgm:cxn modelId="{8B742B42-418F-4CE2-BE5D-7FA991F74EA4}" type="presParOf" srcId="{45C7AC8B-47CE-4CB4-982D-3EFC8FE8F8C7}" destId="{5012C6E6-BEA3-43F2-81B0-0078AACE9E6E}" srcOrd="0" destOrd="0" presId="urn:microsoft.com/office/officeart/2018/2/layout/IconVerticalSolidList"/>
    <dgm:cxn modelId="{D2E5BD66-B7DD-4F52-9A40-A26206F58128}" type="presParOf" srcId="{45C7AC8B-47CE-4CB4-982D-3EFC8FE8F8C7}" destId="{68372A8D-99A7-447E-B16B-147F73BFBB79}" srcOrd="1" destOrd="0" presId="urn:microsoft.com/office/officeart/2018/2/layout/IconVerticalSolidList"/>
    <dgm:cxn modelId="{B230D007-5476-4B44-BAFE-0E892224FF90}" type="presParOf" srcId="{45C7AC8B-47CE-4CB4-982D-3EFC8FE8F8C7}" destId="{59EB69BA-1AA5-4686-9C87-50DB8A1D5A66}" srcOrd="2" destOrd="0" presId="urn:microsoft.com/office/officeart/2018/2/layout/IconVerticalSolidList"/>
    <dgm:cxn modelId="{418478CE-4468-4D91-ADA2-7E28606C3C39}" type="presParOf" srcId="{45C7AC8B-47CE-4CB4-982D-3EFC8FE8F8C7}" destId="{0008D205-7224-4A56-BACE-BD00FE8EC477}" srcOrd="3" destOrd="0" presId="urn:microsoft.com/office/officeart/2018/2/layout/IconVerticalSolidList"/>
    <dgm:cxn modelId="{87EB0EE0-8B56-48DF-ADAD-AC63A73A57DF}" type="presParOf" srcId="{008C9D0F-278C-44EE-8708-86601D2CC3AF}" destId="{DC096119-E3D8-49FD-99EC-DC1A179A0926}" srcOrd="3" destOrd="0" presId="urn:microsoft.com/office/officeart/2018/2/layout/IconVerticalSolidList"/>
    <dgm:cxn modelId="{C88F4E38-A564-4F0A-AFA2-C86A016F8394}" type="presParOf" srcId="{008C9D0F-278C-44EE-8708-86601D2CC3AF}" destId="{FB295FB9-4A08-4807-9183-7A8A4026D71C}" srcOrd="4" destOrd="0" presId="urn:microsoft.com/office/officeart/2018/2/layout/IconVerticalSolidList"/>
    <dgm:cxn modelId="{9EA70F93-3D38-461D-BC5A-AA5423EDB7B3}" type="presParOf" srcId="{FB295FB9-4A08-4807-9183-7A8A4026D71C}" destId="{1283DEA1-B2C1-49D9-9B43-278D8A87368D}" srcOrd="0" destOrd="0" presId="urn:microsoft.com/office/officeart/2018/2/layout/IconVerticalSolidList"/>
    <dgm:cxn modelId="{A7C9D534-9137-45B9-ADA9-8E98BA3F6C42}" type="presParOf" srcId="{FB295FB9-4A08-4807-9183-7A8A4026D71C}" destId="{476D6FA7-73D6-4BF2-B0B6-3C0EE9D2EC60}" srcOrd="1" destOrd="0" presId="urn:microsoft.com/office/officeart/2018/2/layout/IconVerticalSolidList"/>
    <dgm:cxn modelId="{1B872CAA-059F-4BAE-AC74-F0F53BF0FA5E}" type="presParOf" srcId="{FB295FB9-4A08-4807-9183-7A8A4026D71C}" destId="{0E2F603E-8485-448B-A510-47C8373A892E}" srcOrd="2" destOrd="0" presId="urn:microsoft.com/office/officeart/2018/2/layout/IconVerticalSolidList"/>
    <dgm:cxn modelId="{0D4876C2-3145-4D11-8B03-A95DA0507462}" type="presParOf" srcId="{FB295FB9-4A08-4807-9183-7A8A4026D71C}" destId="{72888F32-4832-4D7E-802F-D9C6D50FF652}" srcOrd="3" destOrd="0" presId="urn:microsoft.com/office/officeart/2018/2/layout/IconVerticalSolidList"/>
    <dgm:cxn modelId="{CFFDD15B-B952-4D34-90FB-D422EEB58D33}" type="presParOf" srcId="{008C9D0F-278C-44EE-8708-86601D2CC3AF}" destId="{82C06C31-D052-42C0-BB74-3D7CF5260486}" srcOrd="5" destOrd="0" presId="urn:microsoft.com/office/officeart/2018/2/layout/IconVerticalSolidList"/>
    <dgm:cxn modelId="{67C4591B-A78E-44BA-894A-867ADE558D4F}" type="presParOf" srcId="{008C9D0F-278C-44EE-8708-86601D2CC3AF}" destId="{9FF86986-6406-4CCA-B9CA-5B3EF6CCA2EC}" srcOrd="6" destOrd="0" presId="urn:microsoft.com/office/officeart/2018/2/layout/IconVerticalSolidList"/>
    <dgm:cxn modelId="{4D098625-DA34-4D1E-AFE8-4F0EA55AA5C0}" type="presParOf" srcId="{9FF86986-6406-4CCA-B9CA-5B3EF6CCA2EC}" destId="{16D8FC6E-6B88-4CDE-9C45-52D389B044AE}" srcOrd="0" destOrd="0" presId="urn:microsoft.com/office/officeart/2018/2/layout/IconVerticalSolidList"/>
    <dgm:cxn modelId="{7FC01773-A5F6-4ABA-B9B6-8BCF4C7807B4}" type="presParOf" srcId="{9FF86986-6406-4CCA-B9CA-5B3EF6CCA2EC}" destId="{277AF848-E9D8-411B-A74C-3DD8F2CA059F}" srcOrd="1" destOrd="0" presId="urn:microsoft.com/office/officeart/2018/2/layout/IconVerticalSolidList"/>
    <dgm:cxn modelId="{306C82B1-A034-4095-97EC-FEE61E7A63ED}" type="presParOf" srcId="{9FF86986-6406-4CCA-B9CA-5B3EF6CCA2EC}" destId="{7FB22BEC-FEC2-4669-802C-CCBF73E34C01}" srcOrd="2" destOrd="0" presId="urn:microsoft.com/office/officeart/2018/2/layout/IconVerticalSolidList"/>
    <dgm:cxn modelId="{F907CB67-FF43-4AFC-9304-D24EDCA294D1}" type="presParOf" srcId="{9FF86986-6406-4CCA-B9CA-5B3EF6CCA2EC}" destId="{DB0A903D-2049-4EA6-9FA0-1E4691AA312E}" srcOrd="3" destOrd="0" presId="urn:microsoft.com/office/officeart/2018/2/layout/IconVerticalSolidList"/>
    <dgm:cxn modelId="{113E3B75-4870-434E-A4A4-A9418AD24D4B}" type="presParOf" srcId="{008C9D0F-278C-44EE-8708-86601D2CC3AF}" destId="{DB2110A6-488A-4187-A942-8FA852EFBD84}" srcOrd="7" destOrd="0" presId="urn:microsoft.com/office/officeart/2018/2/layout/IconVerticalSolidList"/>
    <dgm:cxn modelId="{BB7EAD1E-B536-46FA-9C49-60AF13631EFC}" type="presParOf" srcId="{008C9D0F-278C-44EE-8708-86601D2CC3AF}" destId="{67DA88C5-5BC9-4126-82AE-0F7E106644C3}" srcOrd="8" destOrd="0" presId="urn:microsoft.com/office/officeart/2018/2/layout/IconVerticalSolidList"/>
    <dgm:cxn modelId="{AF134154-DE61-4403-A79D-319650EF8D44}" type="presParOf" srcId="{67DA88C5-5BC9-4126-82AE-0F7E106644C3}" destId="{8516B2EB-43AA-4ADC-962F-0484AF0AA3D3}" srcOrd="0" destOrd="0" presId="urn:microsoft.com/office/officeart/2018/2/layout/IconVerticalSolidList"/>
    <dgm:cxn modelId="{876C0563-C841-4354-847B-97D36754AAB4}" type="presParOf" srcId="{67DA88C5-5BC9-4126-82AE-0F7E106644C3}" destId="{697B5574-B213-4B62-814A-DE154499BA50}" srcOrd="1" destOrd="0" presId="urn:microsoft.com/office/officeart/2018/2/layout/IconVerticalSolidList"/>
    <dgm:cxn modelId="{A6922A3B-001A-4230-840B-E11235D2E11B}" type="presParOf" srcId="{67DA88C5-5BC9-4126-82AE-0F7E106644C3}" destId="{A157D7D1-6F14-4893-AB22-859C696D0FEF}" srcOrd="2" destOrd="0" presId="urn:microsoft.com/office/officeart/2018/2/layout/IconVerticalSolidList"/>
    <dgm:cxn modelId="{F5D5F8C5-A7C3-4F5D-9F83-19A02A8C28DE}" type="presParOf" srcId="{67DA88C5-5BC9-4126-82AE-0F7E106644C3}" destId="{5E5DA829-248A-4957-937E-4BE5DCCC2646}" srcOrd="3" destOrd="0" presId="urn:microsoft.com/office/officeart/2018/2/layout/IconVerticalSolidList"/>
    <dgm:cxn modelId="{B6F18AE2-2A67-4180-93A8-01EFF1F48C62}" type="presParOf" srcId="{008C9D0F-278C-44EE-8708-86601D2CC3AF}" destId="{B57D5866-3F85-4ED1-9A28-E4C9C7D45026}" srcOrd="9" destOrd="0" presId="urn:microsoft.com/office/officeart/2018/2/layout/IconVerticalSolidList"/>
    <dgm:cxn modelId="{65AC6E41-9A5F-4E66-87EA-E5399D98DE5C}" type="presParOf" srcId="{008C9D0F-278C-44EE-8708-86601D2CC3AF}" destId="{C0D8C125-DB14-4C63-A80F-078D3EE26CE6}" srcOrd="10" destOrd="0" presId="urn:microsoft.com/office/officeart/2018/2/layout/IconVerticalSolidList"/>
    <dgm:cxn modelId="{2387B7CC-7F34-4088-BB2A-19F303B98FE6}" type="presParOf" srcId="{C0D8C125-DB14-4C63-A80F-078D3EE26CE6}" destId="{8B84D709-9CA0-4319-A73C-575DEAAA85A7}" srcOrd="0" destOrd="0" presId="urn:microsoft.com/office/officeart/2018/2/layout/IconVerticalSolidList"/>
    <dgm:cxn modelId="{7D076461-108E-4391-86C9-34C3DAB5C7A1}" type="presParOf" srcId="{C0D8C125-DB14-4C63-A80F-078D3EE26CE6}" destId="{B9FD019A-5C00-43CE-956D-5C310A6D540A}" srcOrd="1" destOrd="0" presId="urn:microsoft.com/office/officeart/2018/2/layout/IconVerticalSolidList"/>
    <dgm:cxn modelId="{33FD5C41-D78A-4554-BD12-46ADBF44AF3F}" type="presParOf" srcId="{C0D8C125-DB14-4C63-A80F-078D3EE26CE6}" destId="{44A7A9D1-EC25-4C2B-9600-329FCD26453B}" srcOrd="2" destOrd="0" presId="urn:microsoft.com/office/officeart/2018/2/layout/IconVerticalSolidList"/>
    <dgm:cxn modelId="{F546F19B-3F86-4C15-9987-A67EB58E2670}" type="presParOf" srcId="{C0D8C125-DB14-4C63-A80F-078D3EE26CE6}" destId="{525C1A92-175D-40F9-BD76-367291398356}" srcOrd="3" destOrd="0" presId="urn:microsoft.com/office/officeart/2018/2/layout/IconVerticalSolidList"/>
    <dgm:cxn modelId="{10D941EF-2A0B-4BFC-A4C8-21AF7B2EBBA5}" type="presParOf" srcId="{008C9D0F-278C-44EE-8708-86601D2CC3AF}" destId="{97E3BF7E-3A73-4C22-8CBB-85326BE0B5B0}" srcOrd="11" destOrd="0" presId="urn:microsoft.com/office/officeart/2018/2/layout/IconVerticalSolidList"/>
    <dgm:cxn modelId="{61B97B19-C1A5-4EB2-92A5-F11EB6EC8AB1}" type="presParOf" srcId="{008C9D0F-278C-44EE-8708-86601D2CC3AF}" destId="{760C3BC6-8938-4DF8-A178-F1A266C8A241}" srcOrd="12" destOrd="0" presId="urn:microsoft.com/office/officeart/2018/2/layout/IconVerticalSolidList"/>
    <dgm:cxn modelId="{D1551BE7-15B7-4667-BA26-7C71EC89D84F}" type="presParOf" srcId="{760C3BC6-8938-4DF8-A178-F1A266C8A241}" destId="{5AE12D47-FBA1-467B-959A-62627AD3A311}" srcOrd="0" destOrd="0" presId="urn:microsoft.com/office/officeart/2018/2/layout/IconVerticalSolidList"/>
    <dgm:cxn modelId="{FFCA50F6-52EE-4A26-B39C-B533B10AC7DB}" type="presParOf" srcId="{760C3BC6-8938-4DF8-A178-F1A266C8A241}" destId="{2658780D-CEEA-45CC-AD18-6106A8855E28}" srcOrd="1" destOrd="0" presId="urn:microsoft.com/office/officeart/2018/2/layout/IconVerticalSolidList"/>
    <dgm:cxn modelId="{E2DFBAF8-2377-4553-88C7-7820ED2FB864}" type="presParOf" srcId="{760C3BC6-8938-4DF8-A178-F1A266C8A241}" destId="{D2D89F17-6DE8-4D3B-AEAB-9F438D66E785}" srcOrd="2" destOrd="0" presId="urn:microsoft.com/office/officeart/2018/2/layout/IconVerticalSolidList"/>
    <dgm:cxn modelId="{0BCE2917-C0E9-42C2-9FCF-FB38D778CD19}" type="presParOf" srcId="{760C3BC6-8938-4DF8-A178-F1A266C8A241}" destId="{F113D957-0E9B-482C-A058-D8A2DC667E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BA7325-3E26-472C-BD41-ECBE68D174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46B6F2-F852-404F-89F7-F3E23A06564A}">
      <dgm:prSet/>
      <dgm:spPr/>
      <dgm:t>
        <a:bodyPr/>
        <a:lstStyle/>
        <a:p>
          <a:r>
            <a:rPr lang="en-US"/>
            <a:t>Financial motives drive ransomware and data theft.</a:t>
          </a:r>
        </a:p>
      </dgm:t>
    </dgm:pt>
    <dgm:pt modelId="{4313ABC1-BB0D-480A-8BF3-461B25C73567}" type="parTrans" cxnId="{50B1A40A-A0A1-4E78-8EAC-2B74F025F03C}">
      <dgm:prSet/>
      <dgm:spPr/>
      <dgm:t>
        <a:bodyPr/>
        <a:lstStyle/>
        <a:p>
          <a:endParaRPr lang="en-US"/>
        </a:p>
      </dgm:t>
    </dgm:pt>
    <dgm:pt modelId="{9D56FEB9-11B6-49DC-8B13-71BCBA2C969A}" type="sibTrans" cxnId="{50B1A40A-A0A1-4E78-8EAC-2B74F025F03C}">
      <dgm:prSet/>
      <dgm:spPr/>
      <dgm:t>
        <a:bodyPr/>
        <a:lstStyle/>
        <a:p>
          <a:endParaRPr lang="en-US"/>
        </a:p>
      </dgm:t>
    </dgm:pt>
    <dgm:pt modelId="{CB49E430-739A-4398-ACD3-E16CD3B1CE83}">
      <dgm:prSet/>
      <dgm:spPr/>
      <dgm:t>
        <a:bodyPr/>
        <a:lstStyle/>
        <a:p>
          <a:r>
            <a:rPr lang="en-US"/>
            <a:t>Hackers seek valuable customer and payment data.</a:t>
          </a:r>
        </a:p>
      </dgm:t>
    </dgm:pt>
    <dgm:pt modelId="{BF9A0C8F-8BE0-4D8E-A1CB-433A87450417}" type="parTrans" cxnId="{242CD2A8-44FC-4EAB-83FA-C4D9D2424C11}">
      <dgm:prSet/>
      <dgm:spPr/>
      <dgm:t>
        <a:bodyPr/>
        <a:lstStyle/>
        <a:p>
          <a:endParaRPr lang="en-US"/>
        </a:p>
      </dgm:t>
    </dgm:pt>
    <dgm:pt modelId="{F9D46620-E07E-40C0-8A7F-C85A39443175}" type="sibTrans" cxnId="{242CD2A8-44FC-4EAB-83FA-C4D9D2424C11}">
      <dgm:prSet/>
      <dgm:spPr/>
      <dgm:t>
        <a:bodyPr/>
        <a:lstStyle/>
        <a:p>
          <a:endParaRPr lang="en-US"/>
        </a:p>
      </dgm:t>
    </dgm:pt>
    <dgm:pt modelId="{F5B3C11D-6280-49A9-A5B9-7DFA3064F1E1}">
      <dgm:prSet/>
      <dgm:spPr/>
      <dgm:t>
        <a:bodyPr/>
        <a:lstStyle/>
        <a:p>
          <a:r>
            <a:rPr lang="en-US"/>
            <a:t>Political and ideological motives fuel hacktivism.</a:t>
          </a:r>
        </a:p>
      </dgm:t>
    </dgm:pt>
    <dgm:pt modelId="{F3CF80D2-67D0-4E09-A2F0-4F4A89AB625D}" type="parTrans" cxnId="{87DD77A9-CCD5-4E24-A525-05636D632F97}">
      <dgm:prSet/>
      <dgm:spPr/>
      <dgm:t>
        <a:bodyPr/>
        <a:lstStyle/>
        <a:p>
          <a:endParaRPr lang="en-US"/>
        </a:p>
      </dgm:t>
    </dgm:pt>
    <dgm:pt modelId="{B01A013B-1211-4B54-8370-11AC7B6268E7}" type="sibTrans" cxnId="{87DD77A9-CCD5-4E24-A525-05636D632F97}">
      <dgm:prSet/>
      <dgm:spPr/>
      <dgm:t>
        <a:bodyPr/>
        <a:lstStyle/>
        <a:p>
          <a:endParaRPr lang="en-US"/>
        </a:p>
      </dgm:t>
    </dgm:pt>
    <dgm:pt modelId="{E2DE7F7E-4105-49DD-BCF4-0C3AC1537FDB}">
      <dgm:prSet/>
      <dgm:spPr/>
      <dgm:t>
        <a:bodyPr/>
        <a:lstStyle/>
        <a:p>
          <a:r>
            <a:rPr lang="en-US"/>
            <a:t>Nation-states conduct espionage for intelligence.</a:t>
          </a:r>
        </a:p>
      </dgm:t>
    </dgm:pt>
    <dgm:pt modelId="{8DD040F5-E363-48E2-B08C-2B467B774A7A}" type="parTrans" cxnId="{7E5E17BD-A110-43FA-99C5-A82358096E39}">
      <dgm:prSet/>
      <dgm:spPr/>
      <dgm:t>
        <a:bodyPr/>
        <a:lstStyle/>
        <a:p>
          <a:endParaRPr lang="en-US"/>
        </a:p>
      </dgm:t>
    </dgm:pt>
    <dgm:pt modelId="{ACF1735A-6DFF-46F5-85C9-0CD447BF6C81}" type="sibTrans" cxnId="{7E5E17BD-A110-43FA-99C5-A82358096E39}">
      <dgm:prSet/>
      <dgm:spPr/>
      <dgm:t>
        <a:bodyPr/>
        <a:lstStyle/>
        <a:p>
          <a:endParaRPr lang="en-US"/>
        </a:p>
      </dgm:t>
    </dgm:pt>
    <dgm:pt modelId="{653088CC-FFF7-4887-921C-385E85B0A672}">
      <dgm:prSet/>
      <dgm:spPr/>
      <dgm:t>
        <a:bodyPr/>
        <a:lstStyle/>
        <a:p>
          <a:r>
            <a:rPr lang="en-US"/>
            <a:t>Revenge drives disgruntled insiders to attack systems.</a:t>
          </a:r>
        </a:p>
      </dgm:t>
    </dgm:pt>
    <dgm:pt modelId="{45B20489-3925-4D8F-8259-D603508B6A73}" type="parTrans" cxnId="{F32C87EE-6A18-4C1D-A34B-1CD25A00FDC0}">
      <dgm:prSet/>
      <dgm:spPr/>
      <dgm:t>
        <a:bodyPr/>
        <a:lstStyle/>
        <a:p>
          <a:endParaRPr lang="en-US"/>
        </a:p>
      </dgm:t>
    </dgm:pt>
    <dgm:pt modelId="{B22BE37F-CF1F-4522-B516-139F1FB98F34}" type="sibTrans" cxnId="{F32C87EE-6A18-4C1D-A34B-1CD25A00FDC0}">
      <dgm:prSet/>
      <dgm:spPr/>
      <dgm:t>
        <a:bodyPr/>
        <a:lstStyle/>
        <a:p>
          <a:endParaRPr lang="en-US"/>
        </a:p>
      </dgm:t>
    </dgm:pt>
    <dgm:pt modelId="{1E92F2B9-C29F-4709-824A-A48F52834CA5}">
      <dgm:prSet/>
      <dgm:spPr/>
      <dgm:t>
        <a:bodyPr/>
        <a:lstStyle/>
        <a:p>
          <a:r>
            <a:rPr lang="en-US"/>
            <a:t>Weak systems are easy targets for cyber criminals.</a:t>
          </a:r>
        </a:p>
      </dgm:t>
    </dgm:pt>
    <dgm:pt modelId="{3BD8D79F-F8E0-4CCE-9850-AA5AF29D9CDE}" type="parTrans" cxnId="{AB6CEB6A-D1F1-4519-BD14-4CF566062AAB}">
      <dgm:prSet/>
      <dgm:spPr/>
      <dgm:t>
        <a:bodyPr/>
        <a:lstStyle/>
        <a:p>
          <a:endParaRPr lang="en-US"/>
        </a:p>
      </dgm:t>
    </dgm:pt>
    <dgm:pt modelId="{0EFDF24D-9C40-4711-9459-38DF0AB84899}" type="sibTrans" cxnId="{AB6CEB6A-D1F1-4519-BD14-4CF566062AAB}">
      <dgm:prSet/>
      <dgm:spPr/>
      <dgm:t>
        <a:bodyPr/>
        <a:lstStyle/>
        <a:p>
          <a:endParaRPr lang="en-US"/>
        </a:p>
      </dgm:t>
    </dgm:pt>
    <dgm:pt modelId="{115290C9-2AA7-4142-9695-06EB4AE23EA8}">
      <dgm:prSet/>
      <dgm:spPr/>
      <dgm:t>
        <a:bodyPr/>
        <a:lstStyle/>
        <a:p>
          <a:r>
            <a:rPr lang="en-US"/>
            <a:t>Attackers sell stolen data or access on dark markets.</a:t>
          </a:r>
        </a:p>
      </dgm:t>
    </dgm:pt>
    <dgm:pt modelId="{E9F7BDEB-80C2-4C27-BA5C-58ECF75CB089}" type="parTrans" cxnId="{181B181B-0165-4FD4-906B-95B32E348E4E}">
      <dgm:prSet/>
      <dgm:spPr/>
      <dgm:t>
        <a:bodyPr/>
        <a:lstStyle/>
        <a:p>
          <a:endParaRPr lang="en-US"/>
        </a:p>
      </dgm:t>
    </dgm:pt>
    <dgm:pt modelId="{23F5DD47-68C2-4BFB-BC13-F0FC5EB7C454}" type="sibTrans" cxnId="{181B181B-0165-4FD4-906B-95B32E348E4E}">
      <dgm:prSet/>
      <dgm:spPr/>
      <dgm:t>
        <a:bodyPr/>
        <a:lstStyle/>
        <a:p>
          <a:endParaRPr lang="en-US"/>
        </a:p>
      </dgm:t>
    </dgm:pt>
    <dgm:pt modelId="{0AD48993-A321-4FD9-9CB3-7F90B7897B8E}" type="pres">
      <dgm:prSet presAssocID="{3ABA7325-3E26-472C-BD41-ECBE68D17401}" presName="root" presStyleCnt="0">
        <dgm:presLayoutVars>
          <dgm:dir/>
          <dgm:resizeHandles val="exact"/>
        </dgm:presLayoutVars>
      </dgm:prSet>
      <dgm:spPr/>
    </dgm:pt>
    <dgm:pt modelId="{195EB47C-6A8B-41AE-B73B-84634E23535F}" type="pres">
      <dgm:prSet presAssocID="{3246B6F2-F852-404F-89F7-F3E23A06564A}" presName="compNode" presStyleCnt="0"/>
      <dgm:spPr/>
    </dgm:pt>
    <dgm:pt modelId="{CCB81F8C-4A91-4077-8BF0-C2EF83DBE993}" type="pres">
      <dgm:prSet presAssocID="{3246B6F2-F852-404F-89F7-F3E23A06564A}" presName="bgRect" presStyleLbl="bgShp" presStyleIdx="0" presStyleCnt="7"/>
      <dgm:spPr/>
    </dgm:pt>
    <dgm:pt modelId="{602BFE48-1157-44BE-81D4-8B97DC69461C}" type="pres">
      <dgm:prSet presAssocID="{3246B6F2-F852-404F-89F7-F3E23A06564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EC34DC7-9753-4C56-9F6C-062E361A7617}" type="pres">
      <dgm:prSet presAssocID="{3246B6F2-F852-404F-89F7-F3E23A06564A}" presName="spaceRect" presStyleCnt="0"/>
      <dgm:spPr/>
    </dgm:pt>
    <dgm:pt modelId="{408C7A6D-18FD-40FD-8280-560A90C4532B}" type="pres">
      <dgm:prSet presAssocID="{3246B6F2-F852-404F-89F7-F3E23A06564A}" presName="parTx" presStyleLbl="revTx" presStyleIdx="0" presStyleCnt="7">
        <dgm:presLayoutVars>
          <dgm:chMax val="0"/>
          <dgm:chPref val="0"/>
        </dgm:presLayoutVars>
      </dgm:prSet>
      <dgm:spPr/>
    </dgm:pt>
    <dgm:pt modelId="{EF6E51E0-911B-49CA-9D36-D65D0EF581C3}" type="pres">
      <dgm:prSet presAssocID="{9D56FEB9-11B6-49DC-8B13-71BCBA2C969A}" presName="sibTrans" presStyleCnt="0"/>
      <dgm:spPr/>
    </dgm:pt>
    <dgm:pt modelId="{DF3F2154-ECCD-496D-AD85-2FD2559A96BD}" type="pres">
      <dgm:prSet presAssocID="{CB49E430-739A-4398-ACD3-E16CD3B1CE83}" presName="compNode" presStyleCnt="0"/>
      <dgm:spPr/>
    </dgm:pt>
    <dgm:pt modelId="{1B1E090F-92B7-4296-A1FB-5568F7BCBE4F}" type="pres">
      <dgm:prSet presAssocID="{CB49E430-739A-4398-ACD3-E16CD3B1CE83}" presName="bgRect" presStyleLbl="bgShp" presStyleIdx="1" presStyleCnt="7"/>
      <dgm:spPr/>
    </dgm:pt>
    <dgm:pt modelId="{C4777715-7AED-4A44-9FC9-693D2EB01195}" type="pres">
      <dgm:prSet presAssocID="{CB49E430-739A-4398-ACD3-E16CD3B1CE8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8420AE1-6C66-4F02-AE6E-1FE50190F8FF}" type="pres">
      <dgm:prSet presAssocID="{CB49E430-739A-4398-ACD3-E16CD3B1CE83}" presName="spaceRect" presStyleCnt="0"/>
      <dgm:spPr/>
    </dgm:pt>
    <dgm:pt modelId="{047D39EF-A396-4A0B-99DB-83039FC070CE}" type="pres">
      <dgm:prSet presAssocID="{CB49E430-739A-4398-ACD3-E16CD3B1CE83}" presName="parTx" presStyleLbl="revTx" presStyleIdx="1" presStyleCnt="7">
        <dgm:presLayoutVars>
          <dgm:chMax val="0"/>
          <dgm:chPref val="0"/>
        </dgm:presLayoutVars>
      </dgm:prSet>
      <dgm:spPr/>
    </dgm:pt>
    <dgm:pt modelId="{F960995E-8EE3-40BA-BAED-095A331A3591}" type="pres">
      <dgm:prSet presAssocID="{F9D46620-E07E-40C0-8A7F-C85A39443175}" presName="sibTrans" presStyleCnt="0"/>
      <dgm:spPr/>
    </dgm:pt>
    <dgm:pt modelId="{D9218A30-5C7D-41EE-BB77-C3E382D1E18A}" type="pres">
      <dgm:prSet presAssocID="{F5B3C11D-6280-49A9-A5B9-7DFA3064F1E1}" presName="compNode" presStyleCnt="0"/>
      <dgm:spPr/>
    </dgm:pt>
    <dgm:pt modelId="{AC4C3A7C-557F-46C9-9091-BE2D77254A34}" type="pres">
      <dgm:prSet presAssocID="{F5B3C11D-6280-49A9-A5B9-7DFA3064F1E1}" presName="bgRect" presStyleLbl="bgShp" presStyleIdx="2" presStyleCnt="7"/>
      <dgm:spPr/>
    </dgm:pt>
    <dgm:pt modelId="{3384472E-647B-4962-897E-8F3895BCE7D0}" type="pres">
      <dgm:prSet presAssocID="{F5B3C11D-6280-49A9-A5B9-7DFA3064F1E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4457798B-3DB3-42B0-BAC1-902A0C6C1AFE}" type="pres">
      <dgm:prSet presAssocID="{F5B3C11D-6280-49A9-A5B9-7DFA3064F1E1}" presName="spaceRect" presStyleCnt="0"/>
      <dgm:spPr/>
    </dgm:pt>
    <dgm:pt modelId="{FD5FD844-ABF3-479E-9B98-837B85FB0204}" type="pres">
      <dgm:prSet presAssocID="{F5B3C11D-6280-49A9-A5B9-7DFA3064F1E1}" presName="parTx" presStyleLbl="revTx" presStyleIdx="2" presStyleCnt="7">
        <dgm:presLayoutVars>
          <dgm:chMax val="0"/>
          <dgm:chPref val="0"/>
        </dgm:presLayoutVars>
      </dgm:prSet>
      <dgm:spPr/>
    </dgm:pt>
    <dgm:pt modelId="{3B25BCB9-FE06-4780-9568-1DFFD00A44BB}" type="pres">
      <dgm:prSet presAssocID="{B01A013B-1211-4B54-8370-11AC7B6268E7}" presName="sibTrans" presStyleCnt="0"/>
      <dgm:spPr/>
    </dgm:pt>
    <dgm:pt modelId="{1AB28340-169C-4216-AEFA-D902571AEC28}" type="pres">
      <dgm:prSet presAssocID="{E2DE7F7E-4105-49DD-BCF4-0C3AC1537FDB}" presName="compNode" presStyleCnt="0"/>
      <dgm:spPr/>
    </dgm:pt>
    <dgm:pt modelId="{3737F4EA-8F1F-48EB-82C1-457A3859AF1C}" type="pres">
      <dgm:prSet presAssocID="{E2DE7F7E-4105-49DD-BCF4-0C3AC1537FDB}" presName="bgRect" presStyleLbl="bgShp" presStyleIdx="3" presStyleCnt="7"/>
      <dgm:spPr/>
    </dgm:pt>
    <dgm:pt modelId="{C766CDBA-20B0-439C-875B-A28B09B72222}" type="pres">
      <dgm:prSet presAssocID="{E2DE7F7E-4105-49DD-BCF4-0C3AC1537FD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C0785989-6558-4E70-BAC5-4A9558CA746C}" type="pres">
      <dgm:prSet presAssocID="{E2DE7F7E-4105-49DD-BCF4-0C3AC1537FDB}" presName="spaceRect" presStyleCnt="0"/>
      <dgm:spPr/>
    </dgm:pt>
    <dgm:pt modelId="{E930F1DF-3658-4E6A-86CB-E9B5B8164E78}" type="pres">
      <dgm:prSet presAssocID="{E2DE7F7E-4105-49DD-BCF4-0C3AC1537FDB}" presName="parTx" presStyleLbl="revTx" presStyleIdx="3" presStyleCnt="7">
        <dgm:presLayoutVars>
          <dgm:chMax val="0"/>
          <dgm:chPref val="0"/>
        </dgm:presLayoutVars>
      </dgm:prSet>
      <dgm:spPr/>
    </dgm:pt>
    <dgm:pt modelId="{CE2E020C-815C-4035-9B4F-BA2C31FEBF82}" type="pres">
      <dgm:prSet presAssocID="{ACF1735A-6DFF-46F5-85C9-0CD447BF6C81}" presName="sibTrans" presStyleCnt="0"/>
      <dgm:spPr/>
    </dgm:pt>
    <dgm:pt modelId="{F101D49D-469C-426E-8FD7-09E363F00657}" type="pres">
      <dgm:prSet presAssocID="{653088CC-FFF7-4887-921C-385E85B0A672}" presName="compNode" presStyleCnt="0"/>
      <dgm:spPr/>
    </dgm:pt>
    <dgm:pt modelId="{E82DB7D5-D99B-43DD-9677-FA2BCB950B84}" type="pres">
      <dgm:prSet presAssocID="{653088CC-FFF7-4887-921C-385E85B0A672}" presName="bgRect" presStyleLbl="bgShp" presStyleIdx="4" presStyleCnt="7"/>
      <dgm:spPr/>
    </dgm:pt>
    <dgm:pt modelId="{571F04CA-FC96-4261-B0BD-33124B89E0DD}" type="pres">
      <dgm:prSet presAssocID="{653088CC-FFF7-4887-921C-385E85B0A67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Solid Fill"/>
        </a:ext>
      </dgm:extLst>
    </dgm:pt>
    <dgm:pt modelId="{CFDC2642-EC7A-4B0E-9E76-CB8D323AE09C}" type="pres">
      <dgm:prSet presAssocID="{653088CC-FFF7-4887-921C-385E85B0A672}" presName="spaceRect" presStyleCnt="0"/>
      <dgm:spPr/>
    </dgm:pt>
    <dgm:pt modelId="{F7AE560E-33AD-4E1F-B8F3-B0121AE3A3F4}" type="pres">
      <dgm:prSet presAssocID="{653088CC-FFF7-4887-921C-385E85B0A672}" presName="parTx" presStyleLbl="revTx" presStyleIdx="4" presStyleCnt="7">
        <dgm:presLayoutVars>
          <dgm:chMax val="0"/>
          <dgm:chPref val="0"/>
        </dgm:presLayoutVars>
      </dgm:prSet>
      <dgm:spPr/>
    </dgm:pt>
    <dgm:pt modelId="{3F575359-453E-4282-BDE1-B6D50BF2D0F1}" type="pres">
      <dgm:prSet presAssocID="{B22BE37F-CF1F-4522-B516-139F1FB98F34}" presName="sibTrans" presStyleCnt="0"/>
      <dgm:spPr/>
    </dgm:pt>
    <dgm:pt modelId="{5046B55D-BC15-40BD-B995-C3A1FCBEFB1F}" type="pres">
      <dgm:prSet presAssocID="{1E92F2B9-C29F-4709-824A-A48F52834CA5}" presName="compNode" presStyleCnt="0"/>
      <dgm:spPr/>
    </dgm:pt>
    <dgm:pt modelId="{C99E0C05-16BF-4097-B049-8FF21114994B}" type="pres">
      <dgm:prSet presAssocID="{1E92F2B9-C29F-4709-824A-A48F52834CA5}" presName="bgRect" presStyleLbl="bgShp" presStyleIdx="5" presStyleCnt="7"/>
      <dgm:spPr/>
    </dgm:pt>
    <dgm:pt modelId="{5BAA8414-CB36-4085-B289-E58D9A8C5A40}" type="pres">
      <dgm:prSet presAssocID="{1E92F2B9-C29F-4709-824A-A48F52834CA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C30FA82-A0F6-4726-84ED-AC55AF244DBB}" type="pres">
      <dgm:prSet presAssocID="{1E92F2B9-C29F-4709-824A-A48F52834CA5}" presName="spaceRect" presStyleCnt="0"/>
      <dgm:spPr/>
    </dgm:pt>
    <dgm:pt modelId="{86C5E335-7569-4968-8851-CFD0EECEE755}" type="pres">
      <dgm:prSet presAssocID="{1E92F2B9-C29F-4709-824A-A48F52834CA5}" presName="parTx" presStyleLbl="revTx" presStyleIdx="5" presStyleCnt="7">
        <dgm:presLayoutVars>
          <dgm:chMax val="0"/>
          <dgm:chPref val="0"/>
        </dgm:presLayoutVars>
      </dgm:prSet>
      <dgm:spPr/>
    </dgm:pt>
    <dgm:pt modelId="{ABE922B7-062C-4735-A863-92446C29C1FE}" type="pres">
      <dgm:prSet presAssocID="{0EFDF24D-9C40-4711-9459-38DF0AB84899}" presName="sibTrans" presStyleCnt="0"/>
      <dgm:spPr/>
    </dgm:pt>
    <dgm:pt modelId="{9E681D97-4C6A-4718-8B73-53EA39E92BA6}" type="pres">
      <dgm:prSet presAssocID="{115290C9-2AA7-4142-9695-06EB4AE23EA8}" presName="compNode" presStyleCnt="0"/>
      <dgm:spPr/>
    </dgm:pt>
    <dgm:pt modelId="{6ACE70B2-85CC-480E-8344-A27E68DBFCEF}" type="pres">
      <dgm:prSet presAssocID="{115290C9-2AA7-4142-9695-06EB4AE23EA8}" presName="bgRect" presStyleLbl="bgShp" presStyleIdx="6" presStyleCnt="7"/>
      <dgm:spPr/>
    </dgm:pt>
    <dgm:pt modelId="{DE642FAC-2795-47A4-A1FB-6F68A4790A65}" type="pres">
      <dgm:prSet presAssocID="{115290C9-2AA7-4142-9695-06EB4AE23EA8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68F0C5F-1079-4947-8A12-9767D0A7D6B0}" type="pres">
      <dgm:prSet presAssocID="{115290C9-2AA7-4142-9695-06EB4AE23EA8}" presName="spaceRect" presStyleCnt="0"/>
      <dgm:spPr/>
    </dgm:pt>
    <dgm:pt modelId="{E6298D95-07A5-4A20-91FF-41BD25AE8A9A}" type="pres">
      <dgm:prSet presAssocID="{115290C9-2AA7-4142-9695-06EB4AE23EA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50B1A40A-A0A1-4E78-8EAC-2B74F025F03C}" srcId="{3ABA7325-3E26-472C-BD41-ECBE68D17401}" destId="{3246B6F2-F852-404F-89F7-F3E23A06564A}" srcOrd="0" destOrd="0" parTransId="{4313ABC1-BB0D-480A-8BF3-461B25C73567}" sibTransId="{9D56FEB9-11B6-49DC-8B13-71BCBA2C969A}"/>
    <dgm:cxn modelId="{ED528A11-7E76-4D94-986A-A2062CBAD043}" type="presOf" srcId="{115290C9-2AA7-4142-9695-06EB4AE23EA8}" destId="{E6298D95-07A5-4A20-91FF-41BD25AE8A9A}" srcOrd="0" destOrd="0" presId="urn:microsoft.com/office/officeart/2018/2/layout/IconVerticalSolidList"/>
    <dgm:cxn modelId="{181B181B-0165-4FD4-906B-95B32E348E4E}" srcId="{3ABA7325-3E26-472C-BD41-ECBE68D17401}" destId="{115290C9-2AA7-4142-9695-06EB4AE23EA8}" srcOrd="6" destOrd="0" parTransId="{E9F7BDEB-80C2-4C27-BA5C-58ECF75CB089}" sibTransId="{23F5DD47-68C2-4BFB-BC13-F0FC5EB7C454}"/>
    <dgm:cxn modelId="{C7C9421B-DBCC-4F4B-A7DA-51F9A16E8489}" type="presOf" srcId="{3ABA7325-3E26-472C-BD41-ECBE68D17401}" destId="{0AD48993-A321-4FD9-9CB3-7F90B7897B8E}" srcOrd="0" destOrd="0" presId="urn:microsoft.com/office/officeart/2018/2/layout/IconVerticalSolidList"/>
    <dgm:cxn modelId="{5FE1C82E-04C3-499D-81F1-CB5A364FB2B1}" type="presOf" srcId="{653088CC-FFF7-4887-921C-385E85B0A672}" destId="{F7AE560E-33AD-4E1F-B8F3-B0121AE3A3F4}" srcOrd="0" destOrd="0" presId="urn:microsoft.com/office/officeart/2018/2/layout/IconVerticalSolidList"/>
    <dgm:cxn modelId="{AB6CEB6A-D1F1-4519-BD14-4CF566062AAB}" srcId="{3ABA7325-3E26-472C-BD41-ECBE68D17401}" destId="{1E92F2B9-C29F-4709-824A-A48F52834CA5}" srcOrd="5" destOrd="0" parTransId="{3BD8D79F-F8E0-4CCE-9850-AA5AF29D9CDE}" sibTransId="{0EFDF24D-9C40-4711-9459-38DF0AB84899}"/>
    <dgm:cxn modelId="{74DA16A5-5BB9-4515-86E7-AC0AA84A32F3}" type="presOf" srcId="{3246B6F2-F852-404F-89F7-F3E23A06564A}" destId="{408C7A6D-18FD-40FD-8280-560A90C4532B}" srcOrd="0" destOrd="0" presId="urn:microsoft.com/office/officeart/2018/2/layout/IconVerticalSolidList"/>
    <dgm:cxn modelId="{242CD2A8-44FC-4EAB-83FA-C4D9D2424C11}" srcId="{3ABA7325-3E26-472C-BD41-ECBE68D17401}" destId="{CB49E430-739A-4398-ACD3-E16CD3B1CE83}" srcOrd="1" destOrd="0" parTransId="{BF9A0C8F-8BE0-4D8E-A1CB-433A87450417}" sibTransId="{F9D46620-E07E-40C0-8A7F-C85A39443175}"/>
    <dgm:cxn modelId="{87DD77A9-CCD5-4E24-A525-05636D632F97}" srcId="{3ABA7325-3E26-472C-BD41-ECBE68D17401}" destId="{F5B3C11D-6280-49A9-A5B9-7DFA3064F1E1}" srcOrd="2" destOrd="0" parTransId="{F3CF80D2-67D0-4E09-A2F0-4F4A89AB625D}" sibTransId="{B01A013B-1211-4B54-8370-11AC7B6268E7}"/>
    <dgm:cxn modelId="{F26354B5-17EB-4046-A934-F7F473A040C6}" type="presOf" srcId="{E2DE7F7E-4105-49DD-BCF4-0C3AC1537FDB}" destId="{E930F1DF-3658-4E6A-86CB-E9B5B8164E78}" srcOrd="0" destOrd="0" presId="urn:microsoft.com/office/officeart/2018/2/layout/IconVerticalSolidList"/>
    <dgm:cxn modelId="{7E5E17BD-A110-43FA-99C5-A82358096E39}" srcId="{3ABA7325-3E26-472C-BD41-ECBE68D17401}" destId="{E2DE7F7E-4105-49DD-BCF4-0C3AC1537FDB}" srcOrd="3" destOrd="0" parTransId="{8DD040F5-E363-48E2-B08C-2B467B774A7A}" sibTransId="{ACF1735A-6DFF-46F5-85C9-0CD447BF6C81}"/>
    <dgm:cxn modelId="{A03077E5-8243-4FD3-8D84-C41E466F8545}" type="presOf" srcId="{CB49E430-739A-4398-ACD3-E16CD3B1CE83}" destId="{047D39EF-A396-4A0B-99DB-83039FC070CE}" srcOrd="0" destOrd="0" presId="urn:microsoft.com/office/officeart/2018/2/layout/IconVerticalSolidList"/>
    <dgm:cxn modelId="{F32C87EE-6A18-4C1D-A34B-1CD25A00FDC0}" srcId="{3ABA7325-3E26-472C-BD41-ECBE68D17401}" destId="{653088CC-FFF7-4887-921C-385E85B0A672}" srcOrd="4" destOrd="0" parTransId="{45B20489-3925-4D8F-8259-D603508B6A73}" sibTransId="{B22BE37F-CF1F-4522-B516-139F1FB98F34}"/>
    <dgm:cxn modelId="{E2B422EF-9AD7-4C74-B29F-6DC4F693E607}" type="presOf" srcId="{F5B3C11D-6280-49A9-A5B9-7DFA3064F1E1}" destId="{FD5FD844-ABF3-479E-9B98-837B85FB0204}" srcOrd="0" destOrd="0" presId="urn:microsoft.com/office/officeart/2018/2/layout/IconVerticalSolidList"/>
    <dgm:cxn modelId="{76BCF4F8-59C0-4A06-A731-FFB92EF543CB}" type="presOf" srcId="{1E92F2B9-C29F-4709-824A-A48F52834CA5}" destId="{86C5E335-7569-4968-8851-CFD0EECEE755}" srcOrd="0" destOrd="0" presId="urn:microsoft.com/office/officeart/2018/2/layout/IconVerticalSolidList"/>
    <dgm:cxn modelId="{43A4FBAE-FFC4-4AE8-86D3-D0D5402134C2}" type="presParOf" srcId="{0AD48993-A321-4FD9-9CB3-7F90B7897B8E}" destId="{195EB47C-6A8B-41AE-B73B-84634E23535F}" srcOrd="0" destOrd="0" presId="urn:microsoft.com/office/officeart/2018/2/layout/IconVerticalSolidList"/>
    <dgm:cxn modelId="{FD214F73-AE9D-4901-ADA7-C01C4B9B5FED}" type="presParOf" srcId="{195EB47C-6A8B-41AE-B73B-84634E23535F}" destId="{CCB81F8C-4A91-4077-8BF0-C2EF83DBE993}" srcOrd="0" destOrd="0" presId="urn:microsoft.com/office/officeart/2018/2/layout/IconVerticalSolidList"/>
    <dgm:cxn modelId="{8AC7BD5D-281C-4461-AE19-E88AA602F72C}" type="presParOf" srcId="{195EB47C-6A8B-41AE-B73B-84634E23535F}" destId="{602BFE48-1157-44BE-81D4-8B97DC69461C}" srcOrd="1" destOrd="0" presId="urn:microsoft.com/office/officeart/2018/2/layout/IconVerticalSolidList"/>
    <dgm:cxn modelId="{5E690B3C-D5B5-48BE-A97B-4309915146C5}" type="presParOf" srcId="{195EB47C-6A8B-41AE-B73B-84634E23535F}" destId="{8EC34DC7-9753-4C56-9F6C-062E361A7617}" srcOrd="2" destOrd="0" presId="urn:microsoft.com/office/officeart/2018/2/layout/IconVerticalSolidList"/>
    <dgm:cxn modelId="{5E393542-A9B4-4416-898D-CA16DA384854}" type="presParOf" srcId="{195EB47C-6A8B-41AE-B73B-84634E23535F}" destId="{408C7A6D-18FD-40FD-8280-560A90C4532B}" srcOrd="3" destOrd="0" presId="urn:microsoft.com/office/officeart/2018/2/layout/IconVerticalSolidList"/>
    <dgm:cxn modelId="{F9B6C0B9-CC0C-4C06-95F4-3532A4EDC776}" type="presParOf" srcId="{0AD48993-A321-4FD9-9CB3-7F90B7897B8E}" destId="{EF6E51E0-911B-49CA-9D36-D65D0EF581C3}" srcOrd="1" destOrd="0" presId="urn:microsoft.com/office/officeart/2018/2/layout/IconVerticalSolidList"/>
    <dgm:cxn modelId="{F8A07C1A-B9A5-44FD-B278-BA87E0D30C36}" type="presParOf" srcId="{0AD48993-A321-4FD9-9CB3-7F90B7897B8E}" destId="{DF3F2154-ECCD-496D-AD85-2FD2559A96BD}" srcOrd="2" destOrd="0" presId="urn:microsoft.com/office/officeart/2018/2/layout/IconVerticalSolidList"/>
    <dgm:cxn modelId="{3CE255F0-B0AE-49D2-8600-EC99FF9E497C}" type="presParOf" srcId="{DF3F2154-ECCD-496D-AD85-2FD2559A96BD}" destId="{1B1E090F-92B7-4296-A1FB-5568F7BCBE4F}" srcOrd="0" destOrd="0" presId="urn:microsoft.com/office/officeart/2018/2/layout/IconVerticalSolidList"/>
    <dgm:cxn modelId="{1853026D-E8CF-4D09-911D-6D464194555A}" type="presParOf" srcId="{DF3F2154-ECCD-496D-AD85-2FD2559A96BD}" destId="{C4777715-7AED-4A44-9FC9-693D2EB01195}" srcOrd="1" destOrd="0" presId="urn:microsoft.com/office/officeart/2018/2/layout/IconVerticalSolidList"/>
    <dgm:cxn modelId="{95E08F0E-B0EA-4493-99BA-525EAD5E19EE}" type="presParOf" srcId="{DF3F2154-ECCD-496D-AD85-2FD2559A96BD}" destId="{48420AE1-6C66-4F02-AE6E-1FE50190F8FF}" srcOrd="2" destOrd="0" presId="urn:microsoft.com/office/officeart/2018/2/layout/IconVerticalSolidList"/>
    <dgm:cxn modelId="{AAC51323-A54A-4533-B9AC-FB47C6895C8C}" type="presParOf" srcId="{DF3F2154-ECCD-496D-AD85-2FD2559A96BD}" destId="{047D39EF-A396-4A0B-99DB-83039FC070CE}" srcOrd="3" destOrd="0" presId="urn:microsoft.com/office/officeart/2018/2/layout/IconVerticalSolidList"/>
    <dgm:cxn modelId="{1C655FF4-9C39-4F9F-96F3-928BE85AFCCD}" type="presParOf" srcId="{0AD48993-A321-4FD9-9CB3-7F90B7897B8E}" destId="{F960995E-8EE3-40BA-BAED-095A331A3591}" srcOrd="3" destOrd="0" presId="urn:microsoft.com/office/officeart/2018/2/layout/IconVerticalSolidList"/>
    <dgm:cxn modelId="{00F6B222-E578-47E5-BABE-FFD0BC82FBE5}" type="presParOf" srcId="{0AD48993-A321-4FD9-9CB3-7F90B7897B8E}" destId="{D9218A30-5C7D-41EE-BB77-C3E382D1E18A}" srcOrd="4" destOrd="0" presId="urn:microsoft.com/office/officeart/2018/2/layout/IconVerticalSolidList"/>
    <dgm:cxn modelId="{4CC87E0B-EDB4-4657-B91B-AE0A35594C34}" type="presParOf" srcId="{D9218A30-5C7D-41EE-BB77-C3E382D1E18A}" destId="{AC4C3A7C-557F-46C9-9091-BE2D77254A34}" srcOrd="0" destOrd="0" presId="urn:microsoft.com/office/officeart/2018/2/layout/IconVerticalSolidList"/>
    <dgm:cxn modelId="{EF3F573F-C3FD-4AC5-AD57-D5A7AD68FB8C}" type="presParOf" srcId="{D9218A30-5C7D-41EE-BB77-C3E382D1E18A}" destId="{3384472E-647B-4962-897E-8F3895BCE7D0}" srcOrd="1" destOrd="0" presId="urn:microsoft.com/office/officeart/2018/2/layout/IconVerticalSolidList"/>
    <dgm:cxn modelId="{B238F8F3-DE33-423D-AF23-A124996D621D}" type="presParOf" srcId="{D9218A30-5C7D-41EE-BB77-C3E382D1E18A}" destId="{4457798B-3DB3-42B0-BAC1-902A0C6C1AFE}" srcOrd="2" destOrd="0" presId="urn:microsoft.com/office/officeart/2018/2/layout/IconVerticalSolidList"/>
    <dgm:cxn modelId="{ADF7311A-D039-4888-9DA1-94BAA4AC1E73}" type="presParOf" srcId="{D9218A30-5C7D-41EE-BB77-C3E382D1E18A}" destId="{FD5FD844-ABF3-479E-9B98-837B85FB0204}" srcOrd="3" destOrd="0" presId="urn:microsoft.com/office/officeart/2018/2/layout/IconVerticalSolidList"/>
    <dgm:cxn modelId="{C4A70811-E3FC-495B-8A75-B47D9A280E1E}" type="presParOf" srcId="{0AD48993-A321-4FD9-9CB3-7F90B7897B8E}" destId="{3B25BCB9-FE06-4780-9568-1DFFD00A44BB}" srcOrd="5" destOrd="0" presId="urn:microsoft.com/office/officeart/2018/2/layout/IconVerticalSolidList"/>
    <dgm:cxn modelId="{CE3BB896-01BD-4D24-AD50-BA30A11241E8}" type="presParOf" srcId="{0AD48993-A321-4FD9-9CB3-7F90B7897B8E}" destId="{1AB28340-169C-4216-AEFA-D902571AEC28}" srcOrd="6" destOrd="0" presId="urn:microsoft.com/office/officeart/2018/2/layout/IconVerticalSolidList"/>
    <dgm:cxn modelId="{9AA613E6-1620-4851-80A7-E141D56FFC18}" type="presParOf" srcId="{1AB28340-169C-4216-AEFA-D902571AEC28}" destId="{3737F4EA-8F1F-48EB-82C1-457A3859AF1C}" srcOrd="0" destOrd="0" presId="urn:microsoft.com/office/officeart/2018/2/layout/IconVerticalSolidList"/>
    <dgm:cxn modelId="{DDF2E76E-B0FC-4F5F-B2FE-DE24B4D16F22}" type="presParOf" srcId="{1AB28340-169C-4216-AEFA-D902571AEC28}" destId="{C766CDBA-20B0-439C-875B-A28B09B72222}" srcOrd="1" destOrd="0" presId="urn:microsoft.com/office/officeart/2018/2/layout/IconVerticalSolidList"/>
    <dgm:cxn modelId="{DC2E8E67-B148-454D-89C5-98CE55A8027B}" type="presParOf" srcId="{1AB28340-169C-4216-AEFA-D902571AEC28}" destId="{C0785989-6558-4E70-BAC5-4A9558CA746C}" srcOrd="2" destOrd="0" presId="urn:microsoft.com/office/officeart/2018/2/layout/IconVerticalSolidList"/>
    <dgm:cxn modelId="{47AE69BB-1AA8-4FF3-89DD-94FF250052C5}" type="presParOf" srcId="{1AB28340-169C-4216-AEFA-D902571AEC28}" destId="{E930F1DF-3658-4E6A-86CB-E9B5B8164E78}" srcOrd="3" destOrd="0" presId="urn:microsoft.com/office/officeart/2018/2/layout/IconVerticalSolidList"/>
    <dgm:cxn modelId="{61F2F846-9EBC-43D0-AEA9-0BDC775F7771}" type="presParOf" srcId="{0AD48993-A321-4FD9-9CB3-7F90B7897B8E}" destId="{CE2E020C-815C-4035-9B4F-BA2C31FEBF82}" srcOrd="7" destOrd="0" presId="urn:microsoft.com/office/officeart/2018/2/layout/IconVerticalSolidList"/>
    <dgm:cxn modelId="{86ECFDD4-F95B-4CC5-BE54-696198E94B39}" type="presParOf" srcId="{0AD48993-A321-4FD9-9CB3-7F90B7897B8E}" destId="{F101D49D-469C-426E-8FD7-09E363F00657}" srcOrd="8" destOrd="0" presId="urn:microsoft.com/office/officeart/2018/2/layout/IconVerticalSolidList"/>
    <dgm:cxn modelId="{B1A84CD6-39AF-4711-964A-9AEB7F87A7E2}" type="presParOf" srcId="{F101D49D-469C-426E-8FD7-09E363F00657}" destId="{E82DB7D5-D99B-43DD-9677-FA2BCB950B84}" srcOrd="0" destOrd="0" presId="urn:microsoft.com/office/officeart/2018/2/layout/IconVerticalSolidList"/>
    <dgm:cxn modelId="{35B254E8-C804-42AD-9B73-87BF26A2F0D7}" type="presParOf" srcId="{F101D49D-469C-426E-8FD7-09E363F00657}" destId="{571F04CA-FC96-4261-B0BD-33124B89E0DD}" srcOrd="1" destOrd="0" presId="urn:microsoft.com/office/officeart/2018/2/layout/IconVerticalSolidList"/>
    <dgm:cxn modelId="{24529078-8C27-4965-9CB9-76C7FFE579E6}" type="presParOf" srcId="{F101D49D-469C-426E-8FD7-09E363F00657}" destId="{CFDC2642-EC7A-4B0E-9E76-CB8D323AE09C}" srcOrd="2" destOrd="0" presId="urn:microsoft.com/office/officeart/2018/2/layout/IconVerticalSolidList"/>
    <dgm:cxn modelId="{A0E1F512-959F-4397-8F36-FC3E62BEC7A4}" type="presParOf" srcId="{F101D49D-469C-426E-8FD7-09E363F00657}" destId="{F7AE560E-33AD-4E1F-B8F3-B0121AE3A3F4}" srcOrd="3" destOrd="0" presId="urn:microsoft.com/office/officeart/2018/2/layout/IconVerticalSolidList"/>
    <dgm:cxn modelId="{FDD762A7-B248-44ED-AF81-2700E78A601E}" type="presParOf" srcId="{0AD48993-A321-4FD9-9CB3-7F90B7897B8E}" destId="{3F575359-453E-4282-BDE1-B6D50BF2D0F1}" srcOrd="9" destOrd="0" presId="urn:microsoft.com/office/officeart/2018/2/layout/IconVerticalSolidList"/>
    <dgm:cxn modelId="{9B1C5043-F854-43DB-93F1-A104F31D5F69}" type="presParOf" srcId="{0AD48993-A321-4FD9-9CB3-7F90B7897B8E}" destId="{5046B55D-BC15-40BD-B995-C3A1FCBEFB1F}" srcOrd="10" destOrd="0" presId="urn:microsoft.com/office/officeart/2018/2/layout/IconVerticalSolidList"/>
    <dgm:cxn modelId="{C8CC4E59-3A4D-4425-B785-3E40E7029136}" type="presParOf" srcId="{5046B55D-BC15-40BD-B995-C3A1FCBEFB1F}" destId="{C99E0C05-16BF-4097-B049-8FF21114994B}" srcOrd="0" destOrd="0" presId="urn:microsoft.com/office/officeart/2018/2/layout/IconVerticalSolidList"/>
    <dgm:cxn modelId="{4EC0F66C-64DA-4D4C-9FC2-13A761E0AAF5}" type="presParOf" srcId="{5046B55D-BC15-40BD-B995-C3A1FCBEFB1F}" destId="{5BAA8414-CB36-4085-B289-E58D9A8C5A40}" srcOrd="1" destOrd="0" presId="urn:microsoft.com/office/officeart/2018/2/layout/IconVerticalSolidList"/>
    <dgm:cxn modelId="{C1025585-022C-4E72-9F77-3E8DAF645CF4}" type="presParOf" srcId="{5046B55D-BC15-40BD-B995-C3A1FCBEFB1F}" destId="{FC30FA82-A0F6-4726-84ED-AC55AF244DBB}" srcOrd="2" destOrd="0" presId="urn:microsoft.com/office/officeart/2018/2/layout/IconVerticalSolidList"/>
    <dgm:cxn modelId="{BBC866D4-1752-42A6-BE34-0941C623F038}" type="presParOf" srcId="{5046B55D-BC15-40BD-B995-C3A1FCBEFB1F}" destId="{86C5E335-7569-4968-8851-CFD0EECEE755}" srcOrd="3" destOrd="0" presId="urn:microsoft.com/office/officeart/2018/2/layout/IconVerticalSolidList"/>
    <dgm:cxn modelId="{539BC9BE-AEDE-4295-8DE5-8D0A3456DE34}" type="presParOf" srcId="{0AD48993-A321-4FD9-9CB3-7F90B7897B8E}" destId="{ABE922B7-062C-4735-A863-92446C29C1FE}" srcOrd="11" destOrd="0" presId="urn:microsoft.com/office/officeart/2018/2/layout/IconVerticalSolidList"/>
    <dgm:cxn modelId="{B2B2C93B-07BB-4885-8DFD-68E62051FCCD}" type="presParOf" srcId="{0AD48993-A321-4FD9-9CB3-7F90B7897B8E}" destId="{9E681D97-4C6A-4718-8B73-53EA39E92BA6}" srcOrd="12" destOrd="0" presId="urn:microsoft.com/office/officeart/2018/2/layout/IconVerticalSolidList"/>
    <dgm:cxn modelId="{D7EEC3E4-FBAC-49F2-89D2-C1B53E0ADE23}" type="presParOf" srcId="{9E681D97-4C6A-4718-8B73-53EA39E92BA6}" destId="{6ACE70B2-85CC-480E-8344-A27E68DBFCEF}" srcOrd="0" destOrd="0" presId="urn:microsoft.com/office/officeart/2018/2/layout/IconVerticalSolidList"/>
    <dgm:cxn modelId="{ED8C44EE-9568-4A5F-9485-5AE0AB4099AF}" type="presParOf" srcId="{9E681D97-4C6A-4718-8B73-53EA39E92BA6}" destId="{DE642FAC-2795-47A4-A1FB-6F68A4790A65}" srcOrd="1" destOrd="0" presId="urn:microsoft.com/office/officeart/2018/2/layout/IconVerticalSolidList"/>
    <dgm:cxn modelId="{FCF01225-650C-4C1E-AC83-70BE5630E206}" type="presParOf" srcId="{9E681D97-4C6A-4718-8B73-53EA39E92BA6}" destId="{E68F0C5F-1079-4947-8A12-9767D0A7D6B0}" srcOrd="2" destOrd="0" presId="urn:microsoft.com/office/officeart/2018/2/layout/IconVerticalSolidList"/>
    <dgm:cxn modelId="{B497919D-83F9-4D76-92C2-6290B8503737}" type="presParOf" srcId="{9E681D97-4C6A-4718-8B73-53EA39E92BA6}" destId="{E6298D95-07A5-4A20-91FF-41BD25AE8A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593EFC-C804-4927-8607-29B8AC4B89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5213E7-85D2-4827-A75A-08010FB4C2CB}">
      <dgm:prSet/>
      <dgm:spPr/>
      <dgm:t>
        <a:bodyPr/>
        <a:lstStyle/>
        <a:p>
          <a:r>
            <a:rPr lang="en-US"/>
            <a:t>Attackers gather information during reconnaissance.</a:t>
          </a:r>
        </a:p>
      </dgm:t>
    </dgm:pt>
    <dgm:pt modelId="{15F401DB-3D85-4E7E-A070-FEDFA172FBF4}" type="parTrans" cxnId="{EEC33B37-D429-4A61-A1E9-B10455586463}">
      <dgm:prSet/>
      <dgm:spPr/>
      <dgm:t>
        <a:bodyPr/>
        <a:lstStyle/>
        <a:p>
          <a:endParaRPr lang="en-US"/>
        </a:p>
      </dgm:t>
    </dgm:pt>
    <dgm:pt modelId="{07FE63D9-A70C-4B3C-A1E2-5BE3EDB0D7AA}" type="sibTrans" cxnId="{EEC33B37-D429-4A61-A1E9-B10455586463}">
      <dgm:prSet/>
      <dgm:spPr/>
      <dgm:t>
        <a:bodyPr/>
        <a:lstStyle/>
        <a:p>
          <a:endParaRPr lang="en-US"/>
        </a:p>
      </dgm:t>
    </dgm:pt>
    <dgm:pt modelId="{3B2B5401-4930-4AC7-A5D5-571966490330}">
      <dgm:prSet/>
      <dgm:spPr/>
      <dgm:t>
        <a:bodyPr/>
        <a:lstStyle/>
        <a:p>
          <a:r>
            <a:rPr lang="en-US"/>
            <a:t>Scanning tools find open ports and vulnerabilities.</a:t>
          </a:r>
        </a:p>
      </dgm:t>
    </dgm:pt>
    <dgm:pt modelId="{B2BB6491-F169-48D2-B020-B28F04950F75}" type="parTrans" cxnId="{1C1286A7-D119-4F25-BFE4-DC1C7B705E68}">
      <dgm:prSet/>
      <dgm:spPr/>
      <dgm:t>
        <a:bodyPr/>
        <a:lstStyle/>
        <a:p>
          <a:endParaRPr lang="en-US"/>
        </a:p>
      </dgm:t>
    </dgm:pt>
    <dgm:pt modelId="{338A1D90-73FE-4D3C-8B8B-6C29AFEFFA83}" type="sibTrans" cxnId="{1C1286A7-D119-4F25-BFE4-DC1C7B705E68}">
      <dgm:prSet/>
      <dgm:spPr/>
      <dgm:t>
        <a:bodyPr/>
        <a:lstStyle/>
        <a:p>
          <a:endParaRPr lang="en-US"/>
        </a:p>
      </dgm:t>
    </dgm:pt>
    <dgm:pt modelId="{2419DCF3-EB44-4A0C-B2CB-9C0B18854702}">
      <dgm:prSet/>
      <dgm:spPr/>
      <dgm:t>
        <a:bodyPr/>
        <a:lstStyle/>
        <a:p>
          <a:r>
            <a:rPr lang="en-US"/>
            <a:t>Social engineering tricks users into lowering defenses.</a:t>
          </a:r>
        </a:p>
      </dgm:t>
    </dgm:pt>
    <dgm:pt modelId="{F184A1BF-F9CF-45F2-8FDC-4CE4F908DAB5}" type="parTrans" cxnId="{63C8CCEA-E151-4901-B781-310B467E147C}">
      <dgm:prSet/>
      <dgm:spPr/>
      <dgm:t>
        <a:bodyPr/>
        <a:lstStyle/>
        <a:p>
          <a:endParaRPr lang="en-US"/>
        </a:p>
      </dgm:t>
    </dgm:pt>
    <dgm:pt modelId="{E912134F-C706-4BE9-B8DD-B82FE4AED241}" type="sibTrans" cxnId="{63C8CCEA-E151-4901-B781-310B467E147C}">
      <dgm:prSet/>
      <dgm:spPr/>
      <dgm:t>
        <a:bodyPr/>
        <a:lstStyle/>
        <a:p>
          <a:endParaRPr lang="en-US"/>
        </a:p>
      </dgm:t>
    </dgm:pt>
    <dgm:pt modelId="{AA07EA40-7166-47DC-AFBD-073AA95C669A}">
      <dgm:prSet/>
      <dgm:spPr/>
      <dgm:t>
        <a:bodyPr/>
        <a:lstStyle/>
        <a:p>
          <a:r>
            <a:rPr lang="en-US"/>
            <a:t>Malware is installed to gain persistent access.</a:t>
          </a:r>
        </a:p>
      </dgm:t>
    </dgm:pt>
    <dgm:pt modelId="{7DBB3737-2F57-47A1-8E31-6F265A1A0869}" type="parTrans" cxnId="{58DB61B0-2A91-4BFF-B5F6-0DBE3C183D4F}">
      <dgm:prSet/>
      <dgm:spPr/>
      <dgm:t>
        <a:bodyPr/>
        <a:lstStyle/>
        <a:p>
          <a:endParaRPr lang="en-US"/>
        </a:p>
      </dgm:t>
    </dgm:pt>
    <dgm:pt modelId="{F8CC33FA-B9D2-433C-9010-660AFA460512}" type="sibTrans" cxnId="{58DB61B0-2A91-4BFF-B5F6-0DBE3C183D4F}">
      <dgm:prSet/>
      <dgm:spPr/>
      <dgm:t>
        <a:bodyPr/>
        <a:lstStyle/>
        <a:p>
          <a:endParaRPr lang="en-US"/>
        </a:p>
      </dgm:t>
    </dgm:pt>
    <dgm:pt modelId="{4CEA7CFB-651F-4E3E-80F2-370C06C22C49}">
      <dgm:prSet/>
      <dgm:spPr/>
      <dgm:t>
        <a:bodyPr/>
        <a:lstStyle/>
        <a:p>
          <a:r>
            <a:rPr lang="en-US"/>
            <a:t>Command-and-control servers manage infected devices.</a:t>
          </a:r>
        </a:p>
      </dgm:t>
    </dgm:pt>
    <dgm:pt modelId="{D89F3CAE-69AC-450B-AB7A-7B589DBC1E23}" type="parTrans" cxnId="{339D6EB4-1C58-4962-8168-AF94DD95C54C}">
      <dgm:prSet/>
      <dgm:spPr/>
      <dgm:t>
        <a:bodyPr/>
        <a:lstStyle/>
        <a:p>
          <a:endParaRPr lang="en-US"/>
        </a:p>
      </dgm:t>
    </dgm:pt>
    <dgm:pt modelId="{53DAB941-AA17-4C60-809F-551F5C630E53}" type="sibTrans" cxnId="{339D6EB4-1C58-4962-8168-AF94DD95C54C}">
      <dgm:prSet/>
      <dgm:spPr/>
      <dgm:t>
        <a:bodyPr/>
        <a:lstStyle/>
        <a:p>
          <a:endParaRPr lang="en-US"/>
        </a:p>
      </dgm:t>
    </dgm:pt>
    <dgm:pt modelId="{A6173D6C-D065-4EB1-9AF2-7F3733EF4E96}">
      <dgm:prSet/>
      <dgm:spPr/>
      <dgm:t>
        <a:bodyPr/>
        <a:lstStyle/>
        <a:p>
          <a:r>
            <a:rPr lang="en-US"/>
            <a:t>Attackers extract sensitive data (exfiltration).</a:t>
          </a:r>
        </a:p>
      </dgm:t>
    </dgm:pt>
    <dgm:pt modelId="{F554DF0B-E0F7-499D-A14A-109D165BB2A1}" type="parTrans" cxnId="{76F1A6CF-70B1-405A-919B-7826117E2F8E}">
      <dgm:prSet/>
      <dgm:spPr/>
      <dgm:t>
        <a:bodyPr/>
        <a:lstStyle/>
        <a:p>
          <a:endParaRPr lang="en-US"/>
        </a:p>
      </dgm:t>
    </dgm:pt>
    <dgm:pt modelId="{EE7C79E5-8E5B-4AED-B863-3AD1FD4FC63C}" type="sibTrans" cxnId="{76F1A6CF-70B1-405A-919B-7826117E2F8E}">
      <dgm:prSet/>
      <dgm:spPr/>
      <dgm:t>
        <a:bodyPr/>
        <a:lstStyle/>
        <a:p>
          <a:endParaRPr lang="en-US"/>
        </a:p>
      </dgm:t>
    </dgm:pt>
    <dgm:pt modelId="{AC589394-725A-4613-8513-70146C107560}">
      <dgm:prSet/>
      <dgm:spPr/>
      <dgm:t>
        <a:bodyPr/>
        <a:lstStyle/>
        <a:p>
          <a:r>
            <a:rPr lang="en-US"/>
            <a:t>They cover their tracks to avoid detection.</a:t>
          </a:r>
        </a:p>
      </dgm:t>
    </dgm:pt>
    <dgm:pt modelId="{4A5E85AD-545A-453C-A2F0-A4E3BF83F080}" type="parTrans" cxnId="{5FDD2AFC-8126-419E-9EA2-7DA41B2FCF0B}">
      <dgm:prSet/>
      <dgm:spPr/>
      <dgm:t>
        <a:bodyPr/>
        <a:lstStyle/>
        <a:p>
          <a:endParaRPr lang="en-US"/>
        </a:p>
      </dgm:t>
    </dgm:pt>
    <dgm:pt modelId="{74A8E4ED-26CE-4155-97E3-2C690AD00753}" type="sibTrans" cxnId="{5FDD2AFC-8126-419E-9EA2-7DA41B2FCF0B}">
      <dgm:prSet/>
      <dgm:spPr/>
      <dgm:t>
        <a:bodyPr/>
        <a:lstStyle/>
        <a:p>
          <a:endParaRPr lang="en-US"/>
        </a:p>
      </dgm:t>
    </dgm:pt>
    <dgm:pt modelId="{10BD4D48-2E58-46E1-8A6A-6EFBA5BEEF52}" type="pres">
      <dgm:prSet presAssocID="{B1593EFC-C804-4927-8607-29B8AC4B89E7}" presName="root" presStyleCnt="0">
        <dgm:presLayoutVars>
          <dgm:dir/>
          <dgm:resizeHandles val="exact"/>
        </dgm:presLayoutVars>
      </dgm:prSet>
      <dgm:spPr/>
    </dgm:pt>
    <dgm:pt modelId="{39C28D6D-F135-405D-B339-F81B18A8F990}" type="pres">
      <dgm:prSet presAssocID="{C65213E7-85D2-4827-A75A-08010FB4C2CB}" presName="compNode" presStyleCnt="0"/>
      <dgm:spPr/>
    </dgm:pt>
    <dgm:pt modelId="{FF1CE596-45DA-4989-88DA-98B5B39563A2}" type="pres">
      <dgm:prSet presAssocID="{C65213E7-85D2-4827-A75A-08010FB4C2CB}" presName="bgRect" presStyleLbl="bgShp" presStyleIdx="0" presStyleCnt="7"/>
      <dgm:spPr/>
    </dgm:pt>
    <dgm:pt modelId="{4D6EDC88-A933-4374-95C9-49ECAEE7D52C}" type="pres">
      <dgm:prSet presAssocID="{C65213E7-85D2-4827-A75A-08010FB4C2C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B5B533DD-78A8-4728-A3CE-CE3D4BDD72AD}" type="pres">
      <dgm:prSet presAssocID="{C65213E7-85D2-4827-A75A-08010FB4C2CB}" presName="spaceRect" presStyleCnt="0"/>
      <dgm:spPr/>
    </dgm:pt>
    <dgm:pt modelId="{E3B75351-E04C-4552-B6B2-2087F46A3B22}" type="pres">
      <dgm:prSet presAssocID="{C65213E7-85D2-4827-A75A-08010FB4C2CB}" presName="parTx" presStyleLbl="revTx" presStyleIdx="0" presStyleCnt="7">
        <dgm:presLayoutVars>
          <dgm:chMax val="0"/>
          <dgm:chPref val="0"/>
        </dgm:presLayoutVars>
      </dgm:prSet>
      <dgm:spPr/>
    </dgm:pt>
    <dgm:pt modelId="{361067D1-88DE-44D1-AB52-B2BC576983C5}" type="pres">
      <dgm:prSet presAssocID="{07FE63D9-A70C-4B3C-A1E2-5BE3EDB0D7AA}" presName="sibTrans" presStyleCnt="0"/>
      <dgm:spPr/>
    </dgm:pt>
    <dgm:pt modelId="{EC4C20A0-2C79-442C-9B4F-1E64CBC83C41}" type="pres">
      <dgm:prSet presAssocID="{3B2B5401-4930-4AC7-A5D5-571966490330}" presName="compNode" presStyleCnt="0"/>
      <dgm:spPr/>
    </dgm:pt>
    <dgm:pt modelId="{FDCF3434-D16C-446D-9F97-278433AA2A58}" type="pres">
      <dgm:prSet presAssocID="{3B2B5401-4930-4AC7-A5D5-571966490330}" presName="bgRect" presStyleLbl="bgShp" presStyleIdx="1" presStyleCnt="7"/>
      <dgm:spPr/>
    </dgm:pt>
    <dgm:pt modelId="{3167B510-F64E-46D8-A556-C56CE45799F3}" type="pres">
      <dgm:prSet presAssocID="{3B2B5401-4930-4AC7-A5D5-57196649033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B70FA7F-F673-4F88-92BC-4B398BCC5BB7}" type="pres">
      <dgm:prSet presAssocID="{3B2B5401-4930-4AC7-A5D5-571966490330}" presName="spaceRect" presStyleCnt="0"/>
      <dgm:spPr/>
    </dgm:pt>
    <dgm:pt modelId="{25826BFA-683A-4386-AE41-EA16E504D3F7}" type="pres">
      <dgm:prSet presAssocID="{3B2B5401-4930-4AC7-A5D5-571966490330}" presName="parTx" presStyleLbl="revTx" presStyleIdx="1" presStyleCnt="7">
        <dgm:presLayoutVars>
          <dgm:chMax val="0"/>
          <dgm:chPref val="0"/>
        </dgm:presLayoutVars>
      </dgm:prSet>
      <dgm:spPr/>
    </dgm:pt>
    <dgm:pt modelId="{1275C56D-9CB9-475C-A7EA-7D413586ADF2}" type="pres">
      <dgm:prSet presAssocID="{338A1D90-73FE-4D3C-8B8B-6C29AFEFFA83}" presName="sibTrans" presStyleCnt="0"/>
      <dgm:spPr/>
    </dgm:pt>
    <dgm:pt modelId="{3190669D-32AF-4A3A-95DA-67E89EA67D46}" type="pres">
      <dgm:prSet presAssocID="{2419DCF3-EB44-4A0C-B2CB-9C0B18854702}" presName="compNode" presStyleCnt="0"/>
      <dgm:spPr/>
    </dgm:pt>
    <dgm:pt modelId="{4038A73C-0E68-4F57-96D6-8423A7C486C2}" type="pres">
      <dgm:prSet presAssocID="{2419DCF3-EB44-4A0C-B2CB-9C0B18854702}" presName="bgRect" presStyleLbl="bgShp" presStyleIdx="2" presStyleCnt="7"/>
      <dgm:spPr/>
    </dgm:pt>
    <dgm:pt modelId="{2E83B7A2-3567-43DE-A82A-E2DC6DE42F24}" type="pres">
      <dgm:prSet presAssocID="{2419DCF3-EB44-4A0C-B2CB-9C0B1885470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B248C9F-8E5C-4D4E-BC49-2593F47F2C70}" type="pres">
      <dgm:prSet presAssocID="{2419DCF3-EB44-4A0C-B2CB-9C0B18854702}" presName="spaceRect" presStyleCnt="0"/>
      <dgm:spPr/>
    </dgm:pt>
    <dgm:pt modelId="{F7CF6A4D-F9DD-466E-B50D-5AB50DE74C11}" type="pres">
      <dgm:prSet presAssocID="{2419DCF3-EB44-4A0C-B2CB-9C0B18854702}" presName="parTx" presStyleLbl="revTx" presStyleIdx="2" presStyleCnt="7">
        <dgm:presLayoutVars>
          <dgm:chMax val="0"/>
          <dgm:chPref val="0"/>
        </dgm:presLayoutVars>
      </dgm:prSet>
      <dgm:spPr/>
    </dgm:pt>
    <dgm:pt modelId="{1BF8877E-5FC2-430C-8CE2-3B8F82CEFE88}" type="pres">
      <dgm:prSet presAssocID="{E912134F-C706-4BE9-B8DD-B82FE4AED241}" presName="sibTrans" presStyleCnt="0"/>
      <dgm:spPr/>
    </dgm:pt>
    <dgm:pt modelId="{7D513218-00F3-4767-8641-9B471311DF09}" type="pres">
      <dgm:prSet presAssocID="{AA07EA40-7166-47DC-AFBD-073AA95C669A}" presName="compNode" presStyleCnt="0"/>
      <dgm:spPr/>
    </dgm:pt>
    <dgm:pt modelId="{EC5DA5BA-4677-4468-BC8A-CA4EE3F858B7}" type="pres">
      <dgm:prSet presAssocID="{AA07EA40-7166-47DC-AFBD-073AA95C669A}" presName="bgRect" presStyleLbl="bgShp" presStyleIdx="3" presStyleCnt="7"/>
      <dgm:spPr/>
    </dgm:pt>
    <dgm:pt modelId="{E9737C43-19A4-48FC-B145-C1EF8E59BC45}" type="pres">
      <dgm:prSet presAssocID="{AA07EA40-7166-47DC-AFBD-073AA95C669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DB6457F-8894-443C-A8AA-FF2F822A2817}" type="pres">
      <dgm:prSet presAssocID="{AA07EA40-7166-47DC-AFBD-073AA95C669A}" presName="spaceRect" presStyleCnt="0"/>
      <dgm:spPr/>
    </dgm:pt>
    <dgm:pt modelId="{FE4D0981-4A0F-4492-AE69-6C4EF6276150}" type="pres">
      <dgm:prSet presAssocID="{AA07EA40-7166-47DC-AFBD-073AA95C669A}" presName="parTx" presStyleLbl="revTx" presStyleIdx="3" presStyleCnt="7">
        <dgm:presLayoutVars>
          <dgm:chMax val="0"/>
          <dgm:chPref val="0"/>
        </dgm:presLayoutVars>
      </dgm:prSet>
      <dgm:spPr/>
    </dgm:pt>
    <dgm:pt modelId="{4FD9CD74-07FD-4892-9BC2-6281AE48CCC2}" type="pres">
      <dgm:prSet presAssocID="{F8CC33FA-B9D2-433C-9010-660AFA460512}" presName="sibTrans" presStyleCnt="0"/>
      <dgm:spPr/>
    </dgm:pt>
    <dgm:pt modelId="{F54ADD2E-27AE-43D7-BEE3-17D52E13F576}" type="pres">
      <dgm:prSet presAssocID="{4CEA7CFB-651F-4E3E-80F2-370C06C22C49}" presName="compNode" presStyleCnt="0"/>
      <dgm:spPr/>
    </dgm:pt>
    <dgm:pt modelId="{8A4F93D9-DB01-4F97-914B-14F039CFF8A3}" type="pres">
      <dgm:prSet presAssocID="{4CEA7CFB-651F-4E3E-80F2-370C06C22C49}" presName="bgRect" presStyleLbl="bgShp" presStyleIdx="4" presStyleCnt="7"/>
      <dgm:spPr/>
    </dgm:pt>
    <dgm:pt modelId="{D34B5E8D-5255-46F3-84C3-7A0694968094}" type="pres">
      <dgm:prSet presAssocID="{4CEA7CFB-651F-4E3E-80F2-370C06C22C4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0475653-A9F1-4ECC-9EF5-836CD17A1208}" type="pres">
      <dgm:prSet presAssocID="{4CEA7CFB-651F-4E3E-80F2-370C06C22C49}" presName="spaceRect" presStyleCnt="0"/>
      <dgm:spPr/>
    </dgm:pt>
    <dgm:pt modelId="{42A1895C-B532-4596-93AB-E7162AA5AF45}" type="pres">
      <dgm:prSet presAssocID="{4CEA7CFB-651F-4E3E-80F2-370C06C22C49}" presName="parTx" presStyleLbl="revTx" presStyleIdx="4" presStyleCnt="7">
        <dgm:presLayoutVars>
          <dgm:chMax val="0"/>
          <dgm:chPref val="0"/>
        </dgm:presLayoutVars>
      </dgm:prSet>
      <dgm:spPr/>
    </dgm:pt>
    <dgm:pt modelId="{4C6AD0EC-36B3-4069-B338-7BD3EEB743C7}" type="pres">
      <dgm:prSet presAssocID="{53DAB941-AA17-4C60-809F-551F5C630E53}" presName="sibTrans" presStyleCnt="0"/>
      <dgm:spPr/>
    </dgm:pt>
    <dgm:pt modelId="{9EB7E5B5-4D1A-4095-84A2-7E1BD43DEDF6}" type="pres">
      <dgm:prSet presAssocID="{A6173D6C-D065-4EB1-9AF2-7F3733EF4E96}" presName="compNode" presStyleCnt="0"/>
      <dgm:spPr/>
    </dgm:pt>
    <dgm:pt modelId="{ECB89655-734B-4959-BA4F-E3D5481D4643}" type="pres">
      <dgm:prSet presAssocID="{A6173D6C-D065-4EB1-9AF2-7F3733EF4E96}" presName="bgRect" presStyleLbl="bgShp" presStyleIdx="5" presStyleCnt="7"/>
      <dgm:spPr/>
    </dgm:pt>
    <dgm:pt modelId="{123EC7FB-1402-4234-88C8-C01BB859F846}" type="pres">
      <dgm:prSet presAssocID="{A6173D6C-D065-4EB1-9AF2-7F3733EF4E9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74540BE-3B8D-4DDE-81BF-B3144FAB4CFC}" type="pres">
      <dgm:prSet presAssocID="{A6173D6C-D065-4EB1-9AF2-7F3733EF4E96}" presName="spaceRect" presStyleCnt="0"/>
      <dgm:spPr/>
    </dgm:pt>
    <dgm:pt modelId="{96D65866-1126-44BE-ADD9-3F114AFF5BFC}" type="pres">
      <dgm:prSet presAssocID="{A6173D6C-D065-4EB1-9AF2-7F3733EF4E96}" presName="parTx" presStyleLbl="revTx" presStyleIdx="5" presStyleCnt="7">
        <dgm:presLayoutVars>
          <dgm:chMax val="0"/>
          <dgm:chPref val="0"/>
        </dgm:presLayoutVars>
      </dgm:prSet>
      <dgm:spPr/>
    </dgm:pt>
    <dgm:pt modelId="{9B66EE22-AC3B-47E2-82C8-6283F8B30187}" type="pres">
      <dgm:prSet presAssocID="{EE7C79E5-8E5B-4AED-B863-3AD1FD4FC63C}" presName="sibTrans" presStyleCnt="0"/>
      <dgm:spPr/>
    </dgm:pt>
    <dgm:pt modelId="{74D9B0BD-50E9-4250-9C91-B14973131527}" type="pres">
      <dgm:prSet presAssocID="{AC589394-725A-4613-8513-70146C107560}" presName="compNode" presStyleCnt="0"/>
      <dgm:spPr/>
    </dgm:pt>
    <dgm:pt modelId="{1C1D0E92-FBAB-42B3-B702-4038818746AC}" type="pres">
      <dgm:prSet presAssocID="{AC589394-725A-4613-8513-70146C107560}" presName="bgRect" presStyleLbl="bgShp" presStyleIdx="6" presStyleCnt="7"/>
      <dgm:spPr/>
    </dgm:pt>
    <dgm:pt modelId="{517910B3-DD3F-4837-8DB5-7037631FD104}" type="pres">
      <dgm:prSet presAssocID="{AC589394-725A-4613-8513-70146C10756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w Prints"/>
        </a:ext>
      </dgm:extLst>
    </dgm:pt>
    <dgm:pt modelId="{C81EEBA4-4B75-4EF6-876C-8115EB0529A0}" type="pres">
      <dgm:prSet presAssocID="{AC589394-725A-4613-8513-70146C107560}" presName="spaceRect" presStyleCnt="0"/>
      <dgm:spPr/>
    </dgm:pt>
    <dgm:pt modelId="{BA5CCCFD-C175-45EC-8F69-4BDBB7F86119}" type="pres">
      <dgm:prSet presAssocID="{AC589394-725A-4613-8513-70146C10756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EC33B37-D429-4A61-A1E9-B10455586463}" srcId="{B1593EFC-C804-4927-8607-29B8AC4B89E7}" destId="{C65213E7-85D2-4827-A75A-08010FB4C2CB}" srcOrd="0" destOrd="0" parTransId="{15F401DB-3D85-4E7E-A070-FEDFA172FBF4}" sibTransId="{07FE63D9-A70C-4B3C-A1E2-5BE3EDB0D7AA}"/>
    <dgm:cxn modelId="{2140503B-54CC-424D-8814-A147C303E410}" type="presOf" srcId="{B1593EFC-C804-4927-8607-29B8AC4B89E7}" destId="{10BD4D48-2E58-46E1-8A6A-6EFBA5BEEF52}" srcOrd="0" destOrd="0" presId="urn:microsoft.com/office/officeart/2018/2/layout/IconVerticalSolidList"/>
    <dgm:cxn modelId="{BB74C75F-D855-4E50-A543-BB35AA87793D}" type="presOf" srcId="{3B2B5401-4930-4AC7-A5D5-571966490330}" destId="{25826BFA-683A-4386-AE41-EA16E504D3F7}" srcOrd="0" destOrd="0" presId="urn:microsoft.com/office/officeart/2018/2/layout/IconVerticalSolidList"/>
    <dgm:cxn modelId="{A2A99959-D2C0-46C3-92A6-C2224243EFEC}" type="presOf" srcId="{4CEA7CFB-651F-4E3E-80F2-370C06C22C49}" destId="{42A1895C-B532-4596-93AB-E7162AA5AF45}" srcOrd="0" destOrd="0" presId="urn:microsoft.com/office/officeart/2018/2/layout/IconVerticalSolidList"/>
    <dgm:cxn modelId="{9B28CD7B-4061-4261-AF7A-4B46AA53A367}" type="presOf" srcId="{AA07EA40-7166-47DC-AFBD-073AA95C669A}" destId="{FE4D0981-4A0F-4492-AE69-6C4EF6276150}" srcOrd="0" destOrd="0" presId="urn:microsoft.com/office/officeart/2018/2/layout/IconVerticalSolidList"/>
    <dgm:cxn modelId="{D3095AA3-25CD-4829-97EB-0AFE1D0BDEA1}" type="presOf" srcId="{C65213E7-85D2-4827-A75A-08010FB4C2CB}" destId="{E3B75351-E04C-4552-B6B2-2087F46A3B22}" srcOrd="0" destOrd="0" presId="urn:microsoft.com/office/officeart/2018/2/layout/IconVerticalSolidList"/>
    <dgm:cxn modelId="{1C1286A7-D119-4F25-BFE4-DC1C7B705E68}" srcId="{B1593EFC-C804-4927-8607-29B8AC4B89E7}" destId="{3B2B5401-4930-4AC7-A5D5-571966490330}" srcOrd="1" destOrd="0" parTransId="{B2BB6491-F169-48D2-B020-B28F04950F75}" sibTransId="{338A1D90-73FE-4D3C-8B8B-6C29AFEFFA83}"/>
    <dgm:cxn modelId="{58DB61B0-2A91-4BFF-B5F6-0DBE3C183D4F}" srcId="{B1593EFC-C804-4927-8607-29B8AC4B89E7}" destId="{AA07EA40-7166-47DC-AFBD-073AA95C669A}" srcOrd="3" destOrd="0" parTransId="{7DBB3737-2F57-47A1-8E31-6F265A1A0869}" sibTransId="{F8CC33FA-B9D2-433C-9010-660AFA460512}"/>
    <dgm:cxn modelId="{339D6EB4-1C58-4962-8168-AF94DD95C54C}" srcId="{B1593EFC-C804-4927-8607-29B8AC4B89E7}" destId="{4CEA7CFB-651F-4E3E-80F2-370C06C22C49}" srcOrd="4" destOrd="0" parTransId="{D89F3CAE-69AC-450B-AB7A-7B589DBC1E23}" sibTransId="{53DAB941-AA17-4C60-809F-551F5C630E53}"/>
    <dgm:cxn modelId="{B1F8A3B9-F012-457A-9CBE-D51853EAE98D}" type="presOf" srcId="{A6173D6C-D065-4EB1-9AF2-7F3733EF4E96}" destId="{96D65866-1126-44BE-ADD9-3F114AFF5BFC}" srcOrd="0" destOrd="0" presId="urn:microsoft.com/office/officeart/2018/2/layout/IconVerticalSolidList"/>
    <dgm:cxn modelId="{76F1A6CF-70B1-405A-919B-7826117E2F8E}" srcId="{B1593EFC-C804-4927-8607-29B8AC4B89E7}" destId="{A6173D6C-D065-4EB1-9AF2-7F3733EF4E96}" srcOrd="5" destOrd="0" parTransId="{F554DF0B-E0F7-499D-A14A-109D165BB2A1}" sibTransId="{EE7C79E5-8E5B-4AED-B863-3AD1FD4FC63C}"/>
    <dgm:cxn modelId="{9FD3A4E1-CB7A-4127-AE90-4226A3EB242F}" type="presOf" srcId="{AC589394-725A-4613-8513-70146C107560}" destId="{BA5CCCFD-C175-45EC-8F69-4BDBB7F86119}" srcOrd="0" destOrd="0" presId="urn:microsoft.com/office/officeart/2018/2/layout/IconVerticalSolidList"/>
    <dgm:cxn modelId="{63C8CCEA-E151-4901-B781-310B467E147C}" srcId="{B1593EFC-C804-4927-8607-29B8AC4B89E7}" destId="{2419DCF3-EB44-4A0C-B2CB-9C0B18854702}" srcOrd="2" destOrd="0" parTransId="{F184A1BF-F9CF-45F2-8FDC-4CE4F908DAB5}" sibTransId="{E912134F-C706-4BE9-B8DD-B82FE4AED241}"/>
    <dgm:cxn modelId="{4503D7EF-E7CF-496A-9558-1BCCF464D6DD}" type="presOf" srcId="{2419DCF3-EB44-4A0C-B2CB-9C0B18854702}" destId="{F7CF6A4D-F9DD-466E-B50D-5AB50DE74C11}" srcOrd="0" destOrd="0" presId="urn:microsoft.com/office/officeart/2018/2/layout/IconVerticalSolidList"/>
    <dgm:cxn modelId="{5FDD2AFC-8126-419E-9EA2-7DA41B2FCF0B}" srcId="{B1593EFC-C804-4927-8607-29B8AC4B89E7}" destId="{AC589394-725A-4613-8513-70146C107560}" srcOrd="6" destOrd="0" parTransId="{4A5E85AD-545A-453C-A2F0-A4E3BF83F080}" sibTransId="{74A8E4ED-26CE-4155-97E3-2C690AD00753}"/>
    <dgm:cxn modelId="{3C301D8E-9D2C-4DC1-8502-CC3EF91DEA24}" type="presParOf" srcId="{10BD4D48-2E58-46E1-8A6A-6EFBA5BEEF52}" destId="{39C28D6D-F135-405D-B339-F81B18A8F990}" srcOrd="0" destOrd="0" presId="urn:microsoft.com/office/officeart/2018/2/layout/IconVerticalSolidList"/>
    <dgm:cxn modelId="{E6280471-1363-4623-BACF-D179403F13D5}" type="presParOf" srcId="{39C28D6D-F135-405D-B339-F81B18A8F990}" destId="{FF1CE596-45DA-4989-88DA-98B5B39563A2}" srcOrd="0" destOrd="0" presId="urn:microsoft.com/office/officeart/2018/2/layout/IconVerticalSolidList"/>
    <dgm:cxn modelId="{EAC46C41-5D9F-4E39-B856-1AC8F4F1EEF9}" type="presParOf" srcId="{39C28D6D-F135-405D-B339-F81B18A8F990}" destId="{4D6EDC88-A933-4374-95C9-49ECAEE7D52C}" srcOrd="1" destOrd="0" presId="urn:microsoft.com/office/officeart/2018/2/layout/IconVerticalSolidList"/>
    <dgm:cxn modelId="{8CD73170-BCFB-438C-8E24-A329441E8B9C}" type="presParOf" srcId="{39C28D6D-F135-405D-B339-F81B18A8F990}" destId="{B5B533DD-78A8-4728-A3CE-CE3D4BDD72AD}" srcOrd="2" destOrd="0" presId="urn:microsoft.com/office/officeart/2018/2/layout/IconVerticalSolidList"/>
    <dgm:cxn modelId="{15B8BC77-863D-4CE4-BB5D-A559DAE735F4}" type="presParOf" srcId="{39C28D6D-F135-405D-B339-F81B18A8F990}" destId="{E3B75351-E04C-4552-B6B2-2087F46A3B22}" srcOrd="3" destOrd="0" presId="urn:microsoft.com/office/officeart/2018/2/layout/IconVerticalSolidList"/>
    <dgm:cxn modelId="{759BF52B-9C02-4737-A2EB-5FDF8D4DA71E}" type="presParOf" srcId="{10BD4D48-2E58-46E1-8A6A-6EFBA5BEEF52}" destId="{361067D1-88DE-44D1-AB52-B2BC576983C5}" srcOrd="1" destOrd="0" presId="urn:microsoft.com/office/officeart/2018/2/layout/IconVerticalSolidList"/>
    <dgm:cxn modelId="{9AE84940-26BE-46C5-A829-6B50111755C6}" type="presParOf" srcId="{10BD4D48-2E58-46E1-8A6A-6EFBA5BEEF52}" destId="{EC4C20A0-2C79-442C-9B4F-1E64CBC83C41}" srcOrd="2" destOrd="0" presId="urn:microsoft.com/office/officeart/2018/2/layout/IconVerticalSolidList"/>
    <dgm:cxn modelId="{7118FA48-026F-4320-9230-500FACF1065B}" type="presParOf" srcId="{EC4C20A0-2C79-442C-9B4F-1E64CBC83C41}" destId="{FDCF3434-D16C-446D-9F97-278433AA2A58}" srcOrd="0" destOrd="0" presId="urn:microsoft.com/office/officeart/2018/2/layout/IconVerticalSolidList"/>
    <dgm:cxn modelId="{E56EEF41-2221-41EA-8FF6-74D80FCCAC40}" type="presParOf" srcId="{EC4C20A0-2C79-442C-9B4F-1E64CBC83C41}" destId="{3167B510-F64E-46D8-A556-C56CE45799F3}" srcOrd="1" destOrd="0" presId="urn:microsoft.com/office/officeart/2018/2/layout/IconVerticalSolidList"/>
    <dgm:cxn modelId="{AC5AAD23-3FA0-44CF-9B87-B00B68F27825}" type="presParOf" srcId="{EC4C20A0-2C79-442C-9B4F-1E64CBC83C41}" destId="{CB70FA7F-F673-4F88-92BC-4B398BCC5BB7}" srcOrd="2" destOrd="0" presId="urn:microsoft.com/office/officeart/2018/2/layout/IconVerticalSolidList"/>
    <dgm:cxn modelId="{18627AFC-A64D-4684-A9B6-BFCCB2B6CEA2}" type="presParOf" srcId="{EC4C20A0-2C79-442C-9B4F-1E64CBC83C41}" destId="{25826BFA-683A-4386-AE41-EA16E504D3F7}" srcOrd="3" destOrd="0" presId="urn:microsoft.com/office/officeart/2018/2/layout/IconVerticalSolidList"/>
    <dgm:cxn modelId="{4D1F72BB-C7D8-4242-B9FF-9E79AB78A632}" type="presParOf" srcId="{10BD4D48-2E58-46E1-8A6A-6EFBA5BEEF52}" destId="{1275C56D-9CB9-475C-A7EA-7D413586ADF2}" srcOrd="3" destOrd="0" presId="urn:microsoft.com/office/officeart/2018/2/layout/IconVerticalSolidList"/>
    <dgm:cxn modelId="{6AE8E188-1EF3-4861-A1C0-4C1CE763FE97}" type="presParOf" srcId="{10BD4D48-2E58-46E1-8A6A-6EFBA5BEEF52}" destId="{3190669D-32AF-4A3A-95DA-67E89EA67D46}" srcOrd="4" destOrd="0" presId="urn:microsoft.com/office/officeart/2018/2/layout/IconVerticalSolidList"/>
    <dgm:cxn modelId="{12ECFD3E-3356-4469-AF10-3AB9B65052EF}" type="presParOf" srcId="{3190669D-32AF-4A3A-95DA-67E89EA67D46}" destId="{4038A73C-0E68-4F57-96D6-8423A7C486C2}" srcOrd="0" destOrd="0" presId="urn:microsoft.com/office/officeart/2018/2/layout/IconVerticalSolidList"/>
    <dgm:cxn modelId="{F5684454-9D06-45B4-A880-C50B3717BE16}" type="presParOf" srcId="{3190669D-32AF-4A3A-95DA-67E89EA67D46}" destId="{2E83B7A2-3567-43DE-A82A-E2DC6DE42F24}" srcOrd="1" destOrd="0" presId="urn:microsoft.com/office/officeart/2018/2/layout/IconVerticalSolidList"/>
    <dgm:cxn modelId="{2EBE175E-1A4E-4338-8BAA-8FFD0CC12AEA}" type="presParOf" srcId="{3190669D-32AF-4A3A-95DA-67E89EA67D46}" destId="{6B248C9F-8E5C-4D4E-BC49-2593F47F2C70}" srcOrd="2" destOrd="0" presId="urn:microsoft.com/office/officeart/2018/2/layout/IconVerticalSolidList"/>
    <dgm:cxn modelId="{4C1B9248-BAC6-44E0-951E-FB7F726ECB2A}" type="presParOf" srcId="{3190669D-32AF-4A3A-95DA-67E89EA67D46}" destId="{F7CF6A4D-F9DD-466E-B50D-5AB50DE74C11}" srcOrd="3" destOrd="0" presId="urn:microsoft.com/office/officeart/2018/2/layout/IconVerticalSolidList"/>
    <dgm:cxn modelId="{08D8C99B-B34F-4942-8FC4-568B8092A0E1}" type="presParOf" srcId="{10BD4D48-2E58-46E1-8A6A-6EFBA5BEEF52}" destId="{1BF8877E-5FC2-430C-8CE2-3B8F82CEFE88}" srcOrd="5" destOrd="0" presId="urn:microsoft.com/office/officeart/2018/2/layout/IconVerticalSolidList"/>
    <dgm:cxn modelId="{63C33A36-6F39-417D-AD71-312750F90EFA}" type="presParOf" srcId="{10BD4D48-2E58-46E1-8A6A-6EFBA5BEEF52}" destId="{7D513218-00F3-4767-8641-9B471311DF09}" srcOrd="6" destOrd="0" presId="urn:microsoft.com/office/officeart/2018/2/layout/IconVerticalSolidList"/>
    <dgm:cxn modelId="{79F22131-D7D9-4FCA-B8C6-19DD2D49074A}" type="presParOf" srcId="{7D513218-00F3-4767-8641-9B471311DF09}" destId="{EC5DA5BA-4677-4468-BC8A-CA4EE3F858B7}" srcOrd="0" destOrd="0" presId="urn:microsoft.com/office/officeart/2018/2/layout/IconVerticalSolidList"/>
    <dgm:cxn modelId="{679D8C47-5495-481B-B57F-333C6480C21E}" type="presParOf" srcId="{7D513218-00F3-4767-8641-9B471311DF09}" destId="{E9737C43-19A4-48FC-B145-C1EF8E59BC45}" srcOrd="1" destOrd="0" presId="urn:microsoft.com/office/officeart/2018/2/layout/IconVerticalSolidList"/>
    <dgm:cxn modelId="{0AD20FD9-B0EF-4371-BDFE-D903CCFD1ABB}" type="presParOf" srcId="{7D513218-00F3-4767-8641-9B471311DF09}" destId="{4DB6457F-8894-443C-A8AA-FF2F822A2817}" srcOrd="2" destOrd="0" presId="urn:microsoft.com/office/officeart/2018/2/layout/IconVerticalSolidList"/>
    <dgm:cxn modelId="{75DD5EFF-4C19-4A4D-A942-AB8C263517F0}" type="presParOf" srcId="{7D513218-00F3-4767-8641-9B471311DF09}" destId="{FE4D0981-4A0F-4492-AE69-6C4EF6276150}" srcOrd="3" destOrd="0" presId="urn:microsoft.com/office/officeart/2018/2/layout/IconVerticalSolidList"/>
    <dgm:cxn modelId="{12C2D1C1-E6A0-4D75-94ED-002225CF4998}" type="presParOf" srcId="{10BD4D48-2E58-46E1-8A6A-6EFBA5BEEF52}" destId="{4FD9CD74-07FD-4892-9BC2-6281AE48CCC2}" srcOrd="7" destOrd="0" presId="urn:microsoft.com/office/officeart/2018/2/layout/IconVerticalSolidList"/>
    <dgm:cxn modelId="{40C37612-08B4-412A-B7FF-ACBE11E6DD2C}" type="presParOf" srcId="{10BD4D48-2E58-46E1-8A6A-6EFBA5BEEF52}" destId="{F54ADD2E-27AE-43D7-BEE3-17D52E13F576}" srcOrd="8" destOrd="0" presId="urn:microsoft.com/office/officeart/2018/2/layout/IconVerticalSolidList"/>
    <dgm:cxn modelId="{B37DADAE-1CF8-4F8A-8B8E-1C174D03B790}" type="presParOf" srcId="{F54ADD2E-27AE-43D7-BEE3-17D52E13F576}" destId="{8A4F93D9-DB01-4F97-914B-14F039CFF8A3}" srcOrd="0" destOrd="0" presId="urn:microsoft.com/office/officeart/2018/2/layout/IconVerticalSolidList"/>
    <dgm:cxn modelId="{44C3BA12-4E19-4AD6-8777-A3D4A74FBD0E}" type="presParOf" srcId="{F54ADD2E-27AE-43D7-BEE3-17D52E13F576}" destId="{D34B5E8D-5255-46F3-84C3-7A0694968094}" srcOrd="1" destOrd="0" presId="urn:microsoft.com/office/officeart/2018/2/layout/IconVerticalSolidList"/>
    <dgm:cxn modelId="{3D1A10C7-D9E6-48E5-BB36-FF693A2BC231}" type="presParOf" srcId="{F54ADD2E-27AE-43D7-BEE3-17D52E13F576}" destId="{C0475653-A9F1-4ECC-9EF5-836CD17A1208}" srcOrd="2" destOrd="0" presId="urn:microsoft.com/office/officeart/2018/2/layout/IconVerticalSolidList"/>
    <dgm:cxn modelId="{293C5B04-CEE4-49B8-ADBB-FCFCC14014C0}" type="presParOf" srcId="{F54ADD2E-27AE-43D7-BEE3-17D52E13F576}" destId="{42A1895C-B532-4596-93AB-E7162AA5AF45}" srcOrd="3" destOrd="0" presId="urn:microsoft.com/office/officeart/2018/2/layout/IconVerticalSolidList"/>
    <dgm:cxn modelId="{5EA5270B-8626-4E35-9B6C-455D130C404B}" type="presParOf" srcId="{10BD4D48-2E58-46E1-8A6A-6EFBA5BEEF52}" destId="{4C6AD0EC-36B3-4069-B338-7BD3EEB743C7}" srcOrd="9" destOrd="0" presId="urn:microsoft.com/office/officeart/2018/2/layout/IconVerticalSolidList"/>
    <dgm:cxn modelId="{7543732F-7AC3-4719-B35B-237B16EDCABD}" type="presParOf" srcId="{10BD4D48-2E58-46E1-8A6A-6EFBA5BEEF52}" destId="{9EB7E5B5-4D1A-4095-84A2-7E1BD43DEDF6}" srcOrd="10" destOrd="0" presId="urn:microsoft.com/office/officeart/2018/2/layout/IconVerticalSolidList"/>
    <dgm:cxn modelId="{FA72EF80-6C87-43A8-988D-8416146B42A3}" type="presParOf" srcId="{9EB7E5B5-4D1A-4095-84A2-7E1BD43DEDF6}" destId="{ECB89655-734B-4959-BA4F-E3D5481D4643}" srcOrd="0" destOrd="0" presId="urn:microsoft.com/office/officeart/2018/2/layout/IconVerticalSolidList"/>
    <dgm:cxn modelId="{5AC9ADC9-B765-413D-AF55-21AEB0953635}" type="presParOf" srcId="{9EB7E5B5-4D1A-4095-84A2-7E1BD43DEDF6}" destId="{123EC7FB-1402-4234-88C8-C01BB859F846}" srcOrd="1" destOrd="0" presId="urn:microsoft.com/office/officeart/2018/2/layout/IconVerticalSolidList"/>
    <dgm:cxn modelId="{F4667117-B5A6-4244-B26F-AC1499E75B4F}" type="presParOf" srcId="{9EB7E5B5-4D1A-4095-84A2-7E1BD43DEDF6}" destId="{474540BE-3B8D-4DDE-81BF-B3144FAB4CFC}" srcOrd="2" destOrd="0" presId="urn:microsoft.com/office/officeart/2018/2/layout/IconVerticalSolidList"/>
    <dgm:cxn modelId="{11D64C35-6CBA-4824-81F0-0358053A3A6F}" type="presParOf" srcId="{9EB7E5B5-4D1A-4095-84A2-7E1BD43DEDF6}" destId="{96D65866-1126-44BE-ADD9-3F114AFF5BFC}" srcOrd="3" destOrd="0" presId="urn:microsoft.com/office/officeart/2018/2/layout/IconVerticalSolidList"/>
    <dgm:cxn modelId="{1B0351F0-E5F9-4112-AC0D-2E6FFAD07284}" type="presParOf" srcId="{10BD4D48-2E58-46E1-8A6A-6EFBA5BEEF52}" destId="{9B66EE22-AC3B-47E2-82C8-6283F8B30187}" srcOrd="11" destOrd="0" presId="urn:microsoft.com/office/officeart/2018/2/layout/IconVerticalSolidList"/>
    <dgm:cxn modelId="{1C8A958A-1B6F-4E95-89A1-FE361B773FDF}" type="presParOf" srcId="{10BD4D48-2E58-46E1-8A6A-6EFBA5BEEF52}" destId="{74D9B0BD-50E9-4250-9C91-B14973131527}" srcOrd="12" destOrd="0" presId="urn:microsoft.com/office/officeart/2018/2/layout/IconVerticalSolidList"/>
    <dgm:cxn modelId="{2483720A-80E2-464A-85FA-77B9895E9FA4}" type="presParOf" srcId="{74D9B0BD-50E9-4250-9C91-B14973131527}" destId="{1C1D0E92-FBAB-42B3-B702-4038818746AC}" srcOrd="0" destOrd="0" presId="urn:microsoft.com/office/officeart/2018/2/layout/IconVerticalSolidList"/>
    <dgm:cxn modelId="{9873B89D-6AE0-403C-9FDA-572367F90EF6}" type="presParOf" srcId="{74D9B0BD-50E9-4250-9C91-B14973131527}" destId="{517910B3-DD3F-4837-8DB5-7037631FD104}" srcOrd="1" destOrd="0" presId="urn:microsoft.com/office/officeart/2018/2/layout/IconVerticalSolidList"/>
    <dgm:cxn modelId="{BD0553B2-D38E-4CC2-A75F-DFB6F3D9251A}" type="presParOf" srcId="{74D9B0BD-50E9-4250-9C91-B14973131527}" destId="{C81EEBA4-4B75-4EF6-876C-8115EB0529A0}" srcOrd="2" destOrd="0" presId="urn:microsoft.com/office/officeart/2018/2/layout/IconVerticalSolidList"/>
    <dgm:cxn modelId="{82007531-8634-425B-9CEA-0832E0336343}" type="presParOf" srcId="{74D9B0BD-50E9-4250-9C91-B14973131527}" destId="{BA5CCCFD-C175-45EC-8F69-4BDBB7F861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35EF95-CB32-4E38-A50F-22D3676DE2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869367-BF42-421C-A71C-F5B1A10486FC}">
      <dgm:prSet/>
      <dgm:spPr/>
      <dgm:t>
        <a:bodyPr/>
        <a:lstStyle/>
        <a:p>
          <a:r>
            <a:rPr lang="en-US"/>
            <a:t>Global shortage of skilled cyber security professionals.</a:t>
          </a:r>
        </a:p>
      </dgm:t>
    </dgm:pt>
    <dgm:pt modelId="{86FB3416-B7B5-47A8-9E68-74A1924A7502}" type="parTrans" cxnId="{46183525-8CBA-4840-AEB9-142377858647}">
      <dgm:prSet/>
      <dgm:spPr/>
      <dgm:t>
        <a:bodyPr/>
        <a:lstStyle/>
        <a:p>
          <a:endParaRPr lang="en-US"/>
        </a:p>
      </dgm:t>
    </dgm:pt>
    <dgm:pt modelId="{5FBFEBC8-5EC6-4627-8B90-C858027397F3}" type="sibTrans" cxnId="{46183525-8CBA-4840-AEB9-142377858647}">
      <dgm:prSet/>
      <dgm:spPr/>
      <dgm:t>
        <a:bodyPr/>
        <a:lstStyle/>
        <a:p>
          <a:endParaRPr lang="en-US"/>
        </a:p>
      </dgm:t>
    </dgm:pt>
    <dgm:pt modelId="{F75A8B5C-C86A-4D6F-94DC-5A0AD6CE9BCB}">
      <dgm:prSet/>
      <dgm:spPr/>
      <dgm:t>
        <a:bodyPr/>
        <a:lstStyle/>
        <a:p>
          <a:r>
            <a:rPr lang="en-US"/>
            <a:t>Threats evolve faster than defenses can adapt.</a:t>
          </a:r>
        </a:p>
      </dgm:t>
    </dgm:pt>
    <dgm:pt modelId="{1BE80E07-27D7-4A11-816F-47C61B4C725B}" type="parTrans" cxnId="{7F010365-AC5A-4762-92DA-66B67EBC2765}">
      <dgm:prSet/>
      <dgm:spPr/>
      <dgm:t>
        <a:bodyPr/>
        <a:lstStyle/>
        <a:p>
          <a:endParaRPr lang="en-US"/>
        </a:p>
      </dgm:t>
    </dgm:pt>
    <dgm:pt modelId="{8BAAE08A-8C8E-47BC-81AE-B4DD88FCC45C}" type="sibTrans" cxnId="{7F010365-AC5A-4762-92DA-66B67EBC2765}">
      <dgm:prSet/>
      <dgm:spPr/>
      <dgm:t>
        <a:bodyPr/>
        <a:lstStyle/>
        <a:p>
          <a:endParaRPr lang="en-US"/>
        </a:p>
      </dgm:t>
    </dgm:pt>
    <dgm:pt modelId="{A163D924-D163-4526-826D-307F726BAD9E}">
      <dgm:prSet/>
      <dgm:spPr/>
      <dgm:t>
        <a:bodyPr/>
        <a:lstStyle/>
        <a:p>
          <a:r>
            <a:rPr lang="en-US"/>
            <a:t>Implementing robust security can be expensive.</a:t>
          </a:r>
        </a:p>
      </dgm:t>
    </dgm:pt>
    <dgm:pt modelId="{9FFDAF16-93D7-44BE-80FE-0962A47539C7}" type="parTrans" cxnId="{A94F84F2-9E26-4C6B-95D8-1D2BC87F7C3B}">
      <dgm:prSet/>
      <dgm:spPr/>
      <dgm:t>
        <a:bodyPr/>
        <a:lstStyle/>
        <a:p>
          <a:endParaRPr lang="en-US"/>
        </a:p>
      </dgm:t>
    </dgm:pt>
    <dgm:pt modelId="{DD71B13D-2823-4FA6-8A7C-44A2F038CB17}" type="sibTrans" cxnId="{A94F84F2-9E26-4C6B-95D8-1D2BC87F7C3B}">
      <dgm:prSet/>
      <dgm:spPr/>
      <dgm:t>
        <a:bodyPr/>
        <a:lstStyle/>
        <a:p>
          <a:endParaRPr lang="en-US"/>
        </a:p>
      </dgm:t>
    </dgm:pt>
    <dgm:pt modelId="{B3DB7F08-C0D6-4A64-9D6B-418F6C680A3E}">
      <dgm:prSet/>
      <dgm:spPr/>
      <dgm:t>
        <a:bodyPr/>
        <a:lstStyle/>
        <a:p>
          <a:r>
            <a:rPr lang="en-US"/>
            <a:t>People resist changes to security protocols.</a:t>
          </a:r>
        </a:p>
      </dgm:t>
    </dgm:pt>
    <dgm:pt modelId="{812112D8-5895-4EE2-A75F-A7F5D98FF9F0}" type="parTrans" cxnId="{D1F7A386-36AC-4FBB-BD2C-E556C7A3C0AC}">
      <dgm:prSet/>
      <dgm:spPr/>
      <dgm:t>
        <a:bodyPr/>
        <a:lstStyle/>
        <a:p>
          <a:endParaRPr lang="en-US"/>
        </a:p>
      </dgm:t>
    </dgm:pt>
    <dgm:pt modelId="{A074EE63-AAFD-45AF-9BBE-B5FBE5F9EE52}" type="sibTrans" cxnId="{D1F7A386-36AC-4FBB-BD2C-E556C7A3C0AC}">
      <dgm:prSet/>
      <dgm:spPr/>
      <dgm:t>
        <a:bodyPr/>
        <a:lstStyle/>
        <a:p>
          <a:endParaRPr lang="en-US"/>
        </a:p>
      </dgm:t>
    </dgm:pt>
    <dgm:pt modelId="{5B8338F9-6040-48C8-B7E1-C8FBA23F3ABC}">
      <dgm:prSet/>
      <dgm:spPr/>
      <dgm:t>
        <a:bodyPr/>
        <a:lstStyle/>
        <a:p>
          <a:r>
            <a:rPr lang="en-US"/>
            <a:t>Small businesses often lack resources for defense.</a:t>
          </a:r>
        </a:p>
      </dgm:t>
    </dgm:pt>
    <dgm:pt modelId="{87BDB142-155E-4C3C-B9F2-BF5542A5F080}" type="parTrans" cxnId="{1B8A0E0C-1D79-4670-9D67-0FAD6C823262}">
      <dgm:prSet/>
      <dgm:spPr/>
      <dgm:t>
        <a:bodyPr/>
        <a:lstStyle/>
        <a:p>
          <a:endParaRPr lang="en-US"/>
        </a:p>
      </dgm:t>
    </dgm:pt>
    <dgm:pt modelId="{D8E711CA-C01C-4B1B-9C73-E54E2BDD7F06}" type="sibTrans" cxnId="{1B8A0E0C-1D79-4670-9D67-0FAD6C823262}">
      <dgm:prSet/>
      <dgm:spPr/>
      <dgm:t>
        <a:bodyPr/>
        <a:lstStyle/>
        <a:p>
          <a:endParaRPr lang="en-US"/>
        </a:p>
      </dgm:t>
    </dgm:pt>
    <dgm:pt modelId="{68F5E3D4-F5D7-4106-94B7-0CCCA02F0AC5}">
      <dgm:prSet/>
      <dgm:spPr/>
      <dgm:t>
        <a:bodyPr/>
        <a:lstStyle/>
        <a:p>
          <a:r>
            <a:rPr lang="en-US"/>
            <a:t>Balancing usability with tight security is difficult.</a:t>
          </a:r>
        </a:p>
      </dgm:t>
    </dgm:pt>
    <dgm:pt modelId="{728BCE74-CABA-4DD9-8602-A3DA6F92D2E5}" type="parTrans" cxnId="{250AC276-545E-4541-BD24-98AE1FEDF44E}">
      <dgm:prSet/>
      <dgm:spPr/>
      <dgm:t>
        <a:bodyPr/>
        <a:lstStyle/>
        <a:p>
          <a:endParaRPr lang="en-US"/>
        </a:p>
      </dgm:t>
    </dgm:pt>
    <dgm:pt modelId="{A2E7DD49-8626-473D-B5A2-118229E4C43A}" type="sibTrans" cxnId="{250AC276-545E-4541-BD24-98AE1FEDF44E}">
      <dgm:prSet/>
      <dgm:spPr/>
      <dgm:t>
        <a:bodyPr/>
        <a:lstStyle/>
        <a:p>
          <a:endParaRPr lang="en-US"/>
        </a:p>
      </dgm:t>
    </dgm:pt>
    <dgm:pt modelId="{DBB1ED43-C8B3-46E4-BA70-AC75995AD96B}">
      <dgm:prSet/>
      <dgm:spPr/>
      <dgm:t>
        <a:bodyPr/>
        <a:lstStyle/>
        <a:p>
          <a:r>
            <a:rPr lang="en-US"/>
            <a:t>Raising awareness is an ongoing challenge.</a:t>
          </a:r>
        </a:p>
      </dgm:t>
    </dgm:pt>
    <dgm:pt modelId="{9807E425-7FC0-4E18-9F6E-398C53900E67}" type="parTrans" cxnId="{B26245A8-7B68-4C70-9933-343A7C24118F}">
      <dgm:prSet/>
      <dgm:spPr/>
      <dgm:t>
        <a:bodyPr/>
        <a:lstStyle/>
        <a:p>
          <a:endParaRPr lang="en-US"/>
        </a:p>
      </dgm:t>
    </dgm:pt>
    <dgm:pt modelId="{A685CD8A-2525-47E0-8571-A6483EFFF359}" type="sibTrans" cxnId="{B26245A8-7B68-4C70-9933-343A7C24118F}">
      <dgm:prSet/>
      <dgm:spPr/>
      <dgm:t>
        <a:bodyPr/>
        <a:lstStyle/>
        <a:p>
          <a:endParaRPr lang="en-US"/>
        </a:p>
      </dgm:t>
    </dgm:pt>
    <dgm:pt modelId="{23634FF2-5A9F-4F3B-B5BA-C1F6D2B5DB8D}" type="pres">
      <dgm:prSet presAssocID="{B135EF95-CB32-4E38-A50F-22D3676DE2AA}" presName="root" presStyleCnt="0">
        <dgm:presLayoutVars>
          <dgm:dir/>
          <dgm:resizeHandles val="exact"/>
        </dgm:presLayoutVars>
      </dgm:prSet>
      <dgm:spPr/>
    </dgm:pt>
    <dgm:pt modelId="{599B29D9-F62A-4CF8-845B-E369CFCF47BB}" type="pres">
      <dgm:prSet presAssocID="{81869367-BF42-421C-A71C-F5B1A10486FC}" presName="compNode" presStyleCnt="0"/>
      <dgm:spPr/>
    </dgm:pt>
    <dgm:pt modelId="{55A61F04-5711-4FF2-A6B7-F9A344C534DF}" type="pres">
      <dgm:prSet presAssocID="{81869367-BF42-421C-A71C-F5B1A10486FC}" presName="bgRect" presStyleLbl="bgShp" presStyleIdx="0" presStyleCnt="7"/>
      <dgm:spPr/>
    </dgm:pt>
    <dgm:pt modelId="{7AA28D85-657D-4B73-861C-BF9DF023173B}" type="pres">
      <dgm:prSet presAssocID="{81869367-BF42-421C-A71C-F5B1A10486F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7DED510-2F44-4F50-8103-2985B83A552D}" type="pres">
      <dgm:prSet presAssocID="{81869367-BF42-421C-A71C-F5B1A10486FC}" presName="spaceRect" presStyleCnt="0"/>
      <dgm:spPr/>
    </dgm:pt>
    <dgm:pt modelId="{7CF414AB-D6D8-4FFD-81AE-0DE46C16F985}" type="pres">
      <dgm:prSet presAssocID="{81869367-BF42-421C-A71C-F5B1A10486FC}" presName="parTx" presStyleLbl="revTx" presStyleIdx="0" presStyleCnt="7">
        <dgm:presLayoutVars>
          <dgm:chMax val="0"/>
          <dgm:chPref val="0"/>
        </dgm:presLayoutVars>
      </dgm:prSet>
      <dgm:spPr/>
    </dgm:pt>
    <dgm:pt modelId="{94E6A97B-DF21-4B66-8689-CBED0D3512D2}" type="pres">
      <dgm:prSet presAssocID="{5FBFEBC8-5EC6-4627-8B90-C858027397F3}" presName="sibTrans" presStyleCnt="0"/>
      <dgm:spPr/>
    </dgm:pt>
    <dgm:pt modelId="{31D8D484-F045-4BFA-B9A3-A1223F137904}" type="pres">
      <dgm:prSet presAssocID="{F75A8B5C-C86A-4D6F-94DC-5A0AD6CE9BCB}" presName="compNode" presStyleCnt="0"/>
      <dgm:spPr/>
    </dgm:pt>
    <dgm:pt modelId="{4C9E0611-E82C-4052-945A-C140180D94F1}" type="pres">
      <dgm:prSet presAssocID="{F75A8B5C-C86A-4D6F-94DC-5A0AD6CE9BCB}" presName="bgRect" presStyleLbl="bgShp" presStyleIdx="1" presStyleCnt="7"/>
      <dgm:spPr/>
    </dgm:pt>
    <dgm:pt modelId="{BF8ECEAF-08A0-4ABD-8F38-0DB417375019}" type="pres">
      <dgm:prSet presAssocID="{F75A8B5C-C86A-4D6F-94DC-5A0AD6CE9BC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2ADC2FC-A352-4340-830E-8988787E8D3E}" type="pres">
      <dgm:prSet presAssocID="{F75A8B5C-C86A-4D6F-94DC-5A0AD6CE9BCB}" presName="spaceRect" presStyleCnt="0"/>
      <dgm:spPr/>
    </dgm:pt>
    <dgm:pt modelId="{8AD344A1-44C6-4270-A556-0FFA325BBE99}" type="pres">
      <dgm:prSet presAssocID="{F75A8B5C-C86A-4D6F-94DC-5A0AD6CE9BCB}" presName="parTx" presStyleLbl="revTx" presStyleIdx="1" presStyleCnt="7">
        <dgm:presLayoutVars>
          <dgm:chMax val="0"/>
          <dgm:chPref val="0"/>
        </dgm:presLayoutVars>
      </dgm:prSet>
      <dgm:spPr/>
    </dgm:pt>
    <dgm:pt modelId="{085DF107-053C-4ABC-AB9F-86C7A7A85D4A}" type="pres">
      <dgm:prSet presAssocID="{8BAAE08A-8C8E-47BC-81AE-B4DD88FCC45C}" presName="sibTrans" presStyleCnt="0"/>
      <dgm:spPr/>
    </dgm:pt>
    <dgm:pt modelId="{B114D798-003D-4B58-A3EB-8FBE9ED8EB74}" type="pres">
      <dgm:prSet presAssocID="{A163D924-D163-4526-826D-307F726BAD9E}" presName="compNode" presStyleCnt="0"/>
      <dgm:spPr/>
    </dgm:pt>
    <dgm:pt modelId="{C08E3A6D-CFC4-474C-9367-F458859E31BA}" type="pres">
      <dgm:prSet presAssocID="{A163D924-D163-4526-826D-307F726BAD9E}" presName="bgRect" presStyleLbl="bgShp" presStyleIdx="2" presStyleCnt="7"/>
      <dgm:spPr/>
    </dgm:pt>
    <dgm:pt modelId="{6F3BC4B2-39B1-4535-8CE0-80EDB53BBDD9}" type="pres">
      <dgm:prSet presAssocID="{A163D924-D163-4526-826D-307F726BAD9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E7262AC2-0278-4917-8F6D-C5FA5FFB00B8}" type="pres">
      <dgm:prSet presAssocID="{A163D924-D163-4526-826D-307F726BAD9E}" presName="spaceRect" presStyleCnt="0"/>
      <dgm:spPr/>
    </dgm:pt>
    <dgm:pt modelId="{78563DA7-8B89-461A-99D5-FC0ADACA4DCD}" type="pres">
      <dgm:prSet presAssocID="{A163D924-D163-4526-826D-307F726BAD9E}" presName="parTx" presStyleLbl="revTx" presStyleIdx="2" presStyleCnt="7">
        <dgm:presLayoutVars>
          <dgm:chMax val="0"/>
          <dgm:chPref val="0"/>
        </dgm:presLayoutVars>
      </dgm:prSet>
      <dgm:spPr/>
    </dgm:pt>
    <dgm:pt modelId="{C1D1A629-B203-4BEA-BD72-7F36FBB5ECE8}" type="pres">
      <dgm:prSet presAssocID="{DD71B13D-2823-4FA6-8A7C-44A2F038CB17}" presName="sibTrans" presStyleCnt="0"/>
      <dgm:spPr/>
    </dgm:pt>
    <dgm:pt modelId="{8B49319E-DD84-4912-9543-4014B127D402}" type="pres">
      <dgm:prSet presAssocID="{B3DB7F08-C0D6-4A64-9D6B-418F6C680A3E}" presName="compNode" presStyleCnt="0"/>
      <dgm:spPr/>
    </dgm:pt>
    <dgm:pt modelId="{69AFBD8F-D8F4-4B7D-B789-807549577225}" type="pres">
      <dgm:prSet presAssocID="{B3DB7F08-C0D6-4A64-9D6B-418F6C680A3E}" presName="bgRect" presStyleLbl="bgShp" presStyleIdx="3" presStyleCnt="7"/>
      <dgm:spPr/>
    </dgm:pt>
    <dgm:pt modelId="{45C4FFA5-AA39-4D78-B050-FFC33A04A271}" type="pres">
      <dgm:prSet presAssocID="{B3DB7F08-C0D6-4A64-9D6B-418F6C680A3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80EE950A-A1EE-4979-87A9-2848E2ED9287}" type="pres">
      <dgm:prSet presAssocID="{B3DB7F08-C0D6-4A64-9D6B-418F6C680A3E}" presName="spaceRect" presStyleCnt="0"/>
      <dgm:spPr/>
    </dgm:pt>
    <dgm:pt modelId="{D6CE25C5-16F7-4356-9C8D-0AE6B7437B49}" type="pres">
      <dgm:prSet presAssocID="{B3DB7F08-C0D6-4A64-9D6B-418F6C680A3E}" presName="parTx" presStyleLbl="revTx" presStyleIdx="3" presStyleCnt="7">
        <dgm:presLayoutVars>
          <dgm:chMax val="0"/>
          <dgm:chPref val="0"/>
        </dgm:presLayoutVars>
      </dgm:prSet>
      <dgm:spPr/>
    </dgm:pt>
    <dgm:pt modelId="{4E4891E0-A7E9-443B-947A-16A4F62A8F35}" type="pres">
      <dgm:prSet presAssocID="{A074EE63-AAFD-45AF-9BBE-B5FBE5F9EE52}" presName="sibTrans" presStyleCnt="0"/>
      <dgm:spPr/>
    </dgm:pt>
    <dgm:pt modelId="{C6DA23ED-0F69-43B2-BDEB-4B14F27718F9}" type="pres">
      <dgm:prSet presAssocID="{5B8338F9-6040-48C8-B7E1-C8FBA23F3ABC}" presName="compNode" presStyleCnt="0"/>
      <dgm:spPr/>
    </dgm:pt>
    <dgm:pt modelId="{7C930419-3297-4160-AF26-0095066043D1}" type="pres">
      <dgm:prSet presAssocID="{5B8338F9-6040-48C8-B7E1-C8FBA23F3ABC}" presName="bgRect" presStyleLbl="bgShp" presStyleIdx="4" presStyleCnt="7"/>
      <dgm:spPr/>
    </dgm:pt>
    <dgm:pt modelId="{E6A77E9E-F1B8-4D71-9816-FF8E20CA23B4}" type="pres">
      <dgm:prSet presAssocID="{5B8338F9-6040-48C8-B7E1-C8FBA23F3AB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7C6F9A9-D514-416C-B889-0B17EC360A29}" type="pres">
      <dgm:prSet presAssocID="{5B8338F9-6040-48C8-B7E1-C8FBA23F3ABC}" presName="spaceRect" presStyleCnt="0"/>
      <dgm:spPr/>
    </dgm:pt>
    <dgm:pt modelId="{43AFA2BB-C6E0-4B9B-82F2-93FE897F9ACE}" type="pres">
      <dgm:prSet presAssocID="{5B8338F9-6040-48C8-B7E1-C8FBA23F3ABC}" presName="parTx" presStyleLbl="revTx" presStyleIdx="4" presStyleCnt="7">
        <dgm:presLayoutVars>
          <dgm:chMax val="0"/>
          <dgm:chPref val="0"/>
        </dgm:presLayoutVars>
      </dgm:prSet>
      <dgm:spPr/>
    </dgm:pt>
    <dgm:pt modelId="{9CCA1B90-6D4E-461A-ABBC-C678CCA9DCE8}" type="pres">
      <dgm:prSet presAssocID="{D8E711CA-C01C-4B1B-9C73-E54E2BDD7F06}" presName="sibTrans" presStyleCnt="0"/>
      <dgm:spPr/>
    </dgm:pt>
    <dgm:pt modelId="{839FAC00-71CB-49F0-A1A4-22D042DF09B7}" type="pres">
      <dgm:prSet presAssocID="{68F5E3D4-F5D7-4106-94B7-0CCCA02F0AC5}" presName="compNode" presStyleCnt="0"/>
      <dgm:spPr/>
    </dgm:pt>
    <dgm:pt modelId="{025087A5-FD91-4228-B839-E80491D88719}" type="pres">
      <dgm:prSet presAssocID="{68F5E3D4-F5D7-4106-94B7-0CCCA02F0AC5}" presName="bgRect" presStyleLbl="bgShp" presStyleIdx="5" presStyleCnt="7"/>
      <dgm:spPr/>
    </dgm:pt>
    <dgm:pt modelId="{A6A85990-8928-4CE8-9304-95119FB5A140}" type="pres">
      <dgm:prSet presAssocID="{68F5E3D4-F5D7-4106-94B7-0CCCA02F0AC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918437CC-A6F9-496C-ABAB-B0483A63C128}" type="pres">
      <dgm:prSet presAssocID="{68F5E3D4-F5D7-4106-94B7-0CCCA02F0AC5}" presName="spaceRect" presStyleCnt="0"/>
      <dgm:spPr/>
    </dgm:pt>
    <dgm:pt modelId="{8F93C893-801A-4CA4-8B6F-5A32CE83A4C7}" type="pres">
      <dgm:prSet presAssocID="{68F5E3D4-F5D7-4106-94B7-0CCCA02F0AC5}" presName="parTx" presStyleLbl="revTx" presStyleIdx="5" presStyleCnt="7">
        <dgm:presLayoutVars>
          <dgm:chMax val="0"/>
          <dgm:chPref val="0"/>
        </dgm:presLayoutVars>
      </dgm:prSet>
      <dgm:spPr/>
    </dgm:pt>
    <dgm:pt modelId="{1535EECF-9D24-408D-8CFC-AA5D90198C30}" type="pres">
      <dgm:prSet presAssocID="{A2E7DD49-8626-473D-B5A2-118229E4C43A}" presName="sibTrans" presStyleCnt="0"/>
      <dgm:spPr/>
    </dgm:pt>
    <dgm:pt modelId="{DB990653-508C-41C8-A3E7-4A8E85A70AF1}" type="pres">
      <dgm:prSet presAssocID="{DBB1ED43-C8B3-46E4-BA70-AC75995AD96B}" presName="compNode" presStyleCnt="0"/>
      <dgm:spPr/>
    </dgm:pt>
    <dgm:pt modelId="{1E360998-215D-46E0-8BBF-22496989937D}" type="pres">
      <dgm:prSet presAssocID="{DBB1ED43-C8B3-46E4-BA70-AC75995AD96B}" presName="bgRect" presStyleLbl="bgShp" presStyleIdx="6" presStyleCnt="7"/>
      <dgm:spPr/>
    </dgm:pt>
    <dgm:pt modelId="{75F44329-C971-4A97-9D64-CECEA590DF90}" type="pres">
      <dgm:prSet presAssocID="{DBB1ED43-C8B3-46E4-BA70-AC75995AD96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560E155F-034D-4B7A-889F-56F7F1D964DE}" type="pres">
      <dgm:prSet presAssocID="{DBB1ED43-C8B3-46E4-BA70-AC75995AD96B}" presName="spaceRect" presStyleCnt="0"/>
      <dgm:spPr/>
    </dgm:pt>
    <dgm:pt modelId="{B41C0A7D-B498-48E1-A3A8-AEBAFE680E3F}" type="pres">
      <dgm:prSet presAssocID="{DBB1ED43-C8B3-46E4-BA70-AC75995AD96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B8A0E0C-1D79-4670-9D67-0FAD6C823262}" srcId="{B135EF95-CB32-4E38-A50F-22D3676DE2AA}" destId="{5B8338F9-6040-48C8-B7E1-C8FBA23F3ABC}" srcOrd="4" destOrd="0" parTransId="{87BDB142-155E-4C3C-B9F2-BF5542A5F080}" sibTransId="{D8E711CA-C01C-4B1B-9C73-E54E2BDD7F06}"/>
    <dgm:cxn modelId="{F668ED16-36F7-4E29-9248-CEEF8818ACA4}" type="presOf" srcId="{F75A8B5C-C86A-4D6F-94DC-5A0AD6CE9BCB}" destId="{8AD344A1-44C6-4270-A556-0FFA325BBE99}" srcOrd="0" destOrd="0" presId="urn:microsoft.com/office/officeart/2018/2/layout/IconVerticalSolidList"/>
    <dgm:cxn modelId="{46183525-8CBA-4840-AEB9-142377858647}" srcId="{B135EF95-CB32-4E38-A50F-22D3676DE2AA}" destId="{81869367-BF42-421C-A71C-F5B1A10486FC}" srcOrd="0" destOrd="0" parTransId="{86FB3416-B7B5-47A8-9E68-74A1924A7502}" sibTransId="{5FBFEBC8-5EC6-4627-8B90-C858027397F3}"/>
    <dgm:cxn modelId="{58FB972E-B19D-4868-A1F3-881F6A7C7B65}" type="presOf" srcId="{DBB1ED43-C8B3-46E4-BA70-AC75995AD96B}" destId="{B41C0A7D-B498-48E1-A3A8-AEBAFE680E3F}" srcOrd="0" destOrd="0" presId="urn:microsoft.com/office/officeart/2018/2/layout/IconVerticalSolidList"/>
    <dgm:cxn modelId="{AC80205E-7112-4391-AE25-C2746388AAE7}" type="presOf" srcId="{68F5E3D4-F5D7-4106-94B7-0CCCA02F0AC5}" destId="{8F93C893-801A-4CA4-8B6F-5A32CE83A4C7}" srcOrd="0" destOrd="0" presId="urn:microsoft.com/office/officeart/2018/2/layout/IconVerticalSolidList"/>
    <dgm:cxn modelId="{7F010365-AC5A-4762-92DA-66B67EBC2765}" srcId="{B135EF95-CB32-4E38-A50F-22D3676DE2AA}" destId="{F75A8B5C-C86A-4D6F-94DC-5A0AD6CE9BCB}" srcOrd="1" destOrd="0" parTransId="{1BE80E07-27D7-4A11-816F-47C61B4C725B}" sibTransId="{8BAAE08A-8C8E-47BC-81AE-B4DD88FCC45C}"/>
    <dgm:cxn modelId="{0531C34F-A49F-4367-AD0F-405162380EB0}" type="presOf" srcId="{B135EF95-CB32-4E38-A50F-22D3676DE2AA}" destId="{23634FF2-5A9F-4F3B-B5BA-C1F6D2B5DB8D}" srcOrd="0" destOrd="0" presId="urn:microsoft.com/office/officeart/2018/2/layout/IconVerticalSolidList"/>
    <dgm:cxn modelId="{250AC276-545E-4541-BD24-98AE1FEDF44E}" srcId="{B135EF95-CB32-4E38-A50F-22D3676DE2AA}" destId="{68F5E3D4-F5D7-4106-94B7-0CCCA02F0AC5}" srcOrd="5" destOrd="0" parTransId="{728BCE74-CABA-4DD9-8602-A3DA6F92D2E5}" sibTransId="{A2E7DD49-8626-473D-B5A2-118229E4C43A}"/>
    <dgm:cxn modelId="{DA28657A-4110-4640-BAFA-76762ADCDE13}" type="presOf" srcId="{81869367-BF42-421C-A71C-F5B1A10486FC}" destId="{7CF414AB-D6D8-4FFD-81AE-0DE46C16F985}" srcOrd="0" destOrd="0" presId="urn:microsoft.com/office/officeart/2018/2/layout/IconVerticalSolidList"/>
    <dgm:cxn modelId="{D1F7A386-36AC-4FBB-BD2C-E556C7A3C0AC}" srcId="{B135EF95-CB32-4E38-A50F-22D3676DE2AA}" destId="{B3DB7F08-C0D6-4A64-9D6B-418F6C680A3E}" srcOrd="3" destOrd="0" parTransId="{812112D8-5895-4EE2-A75F-A7F5D98FF9F0}" sibTransId="{A074EE63-AAFD-45AF-9BBE-B5FBE5F9EE52}"/>
    <dgm:cxn modelId="{B918A48B-03C7-45C3-A1C9-BAE436604934}" type="presOf" srcId="{B3DB7F08-C0D6-4A64-9D6B-418F6C680A3E}" destId="{D6CE25C5-16F7-4356-9C8D-0AE6B7437B49}" srcOrd="0" destOrd="0" presId="urn:microsoft.com/office/officeart/2018/2/layout/IconVerticalSolidList"/>
    <dgm:cxn modelId="{B26245A8-7B68-4C70-9933-343A7C24118F}" srcId="{B135EF95-CB32-4E38-A50F-22D3676DE2AA}" destId="{DBB1ED43-C8B3-46E4-BA70-AC75995AD96B}" srcOrd="6" destOrd="0" parTransId="{9807E425-7FC0-4E18-9F6E-398C53900E67}" sibTransId="{A685CD8A-2525-47E0-8571-A6483EFFF359}"/>
    <dgm:cxn modelId="{4EC6DFCE-B762-47B6-B355-AD717BFEB5B5}" type="presOf" srcId="{A163D924-D163-4526-826D-307F726BAD9E}" destId="{78563DA7-8B89-461A-99D5-FC0ADACA4DCD}" srcOrd="0" destOrd="0" presId="urn:microsoft.com/office/officeart/2018/2/layout/IconVerticalSolidList"/>
    <dgm:cxn modelId="{28B498DD-B0D5-47B9-87DA-3E99AAFC9D7E}" type="presOf" srcId="{5B8338F9-6040-48C8-B7E1-C8FBA23F3ABC}" destId="{43AFA2BB-C6E0-4B9B-82F2-93FE897F9ACE}" srcOrd="0" destOrd="0" presId="urn:microsoft.com/office/officeart/2018/2/layout/IconVerticalSolidList"/>
    <dgm:cxn modelId="{A94F84F2-9E26-4C6B-95D8-1D2BC87F7C3B}" srcId="{B135EF95-CB32-4E38-A50F-22D3676DE2AA}" destId="{A163D924-D163-4526-826D-307F726BAD9E}" srcOrd="2" destOrd="0" parTransId="{9FFDAF16-93D7-44BE-80FE-0962A47539C7}" sibTransId="{DD71B13D-2823-4FA6-8A7C-44A2F038CB17}"/>
    <dgm:cxn modelId="{E5942CC9-FA98-407A-A34A-B22E66C06074}" type="presParOf" srcId="{23634FF2-5A9F-4F3B-B5BA-C1F6D2B5DB8D}" destId="{599B29D9-F62A-4CF8-845B-E369CFCF47BB}" srcOrd="0" destOrd="0" presId="urn:microsoft.com/office/officeart/2018/2/layout/IconVerticalSolidList"/>
    <dgm:cxn modelId="{28E60088-8C2B-433E-BAC1-8E124D4F594D}" type="presParOf" srcId="{599B29D9-F62A-4CF8-845B-E369CFCF47BB}" destId="{55A61F04-5711-4FF2-A6B7-F9A344C534DF}" srcOrd="0" destOrd="0" presId="urn:microsoft.com/office/officeart/2018/2/layout/IconVerticalSolidList"/>
    <dgm:cxn modelId="{A60BC60B-2066-4338-8CC4-8D37DCD30308}" type="presParOf" srcId="{599B29D9-F62A-4CF8-845B-E369CFCF47BB}" destId="{7AA28D85-657D-4B73-861C-BF9DF023173B}" srcOrd="1" destOrd="0" presId="urn:microsoft.com/office/officeart/2018/2/layout/IconVerticalSolidList"/>
    <dgm:cxn modelId="{62F5C30C-652D-4F75-B77D-7E1C34549786}" type="presParOf" srcId="{599B29D9-F62A-4CF8-845B-E369CFCF47BB}" destId="{57DED510-2F44-4F50-8103-2985B83A552D}" srcOrd="2" destOrd="0" presId="urn:microsoft.com/office/officeart/2018/2/layout/IconVerticalSolidList"/>
    <dgm:cxn modelId="{B863B7AC-C9F8-45FE-8AB0-97457F362233}" type="presParOf" srcId="{599B29D9-F62A-4CF8-845B-E369CFCF47BB}" destId="{7CF414AB-D6D8-4FFD-81AE-0DE46C16F985}" srcOrd="3" destOrd="0" presId="urn:microsoft.com/office/officeart/2018/2/layout/IconVerticalSolidList"/>
    <dgm:cxn modelId="{8AA49596-7B61-41B3-9D49-EDCA9EE33C18}" type="presParOf" srcId="{23634FF2-5A9F-4F3B-B5BA-C1F6D2B5DB8D}" destId="{94E6A97B-DF21-4B66-8689-CBED0D3512D2}" srcOrd="1" destOrd="0" presId="urn:microsoft.com/office/officeart/2018/2/layout/IconVerticalSolidList"/>
    <dgm:cxn modelId="{0C73322E-4148-4033-9C32-C119330E3172}" type="presParOf" srcId="{23634FF2-5A9F-4F3B-B5BA-C1F6D2B5DB8D}" destId="{31D8D484-F045-4BFA-B9A3-A1223F137904}" srcOrd="2" destOrd="0" presId="urn:microsoft.com/office/officeart/2018/2/layout/IconVerticalSolidList"/>
    <dgm:cxn modelId="{87F483C2-C435-44D0-80F4-4AEB596DDB6D}" type="presParOf" srcId="{31D8D484-F045-4BFA-B9A3-A1223F137904}" destId="{4C9E0611-E82C-4052-945A-C140180D94F1}" srcOrd="0" destOrd="0" presId="urn:microsoft.com/office/officeart/2018/2/layout/IconVerticalSolidList"/>
    <dgm:cxn modelId="{15CA40E7-8EEE-4650-B0AA-41BE8FB33C0A}" type="presParOf" srcId="{31D8D484-F045-4BFA-B9A3-A1223F137904}" destId="{BF8ECEAF-08A0-4ABD-8F38-0DB417375019}" srcOrd="1" destOrd="0" presId="urn:microsoft.com/office/officeart/2018/2/layout/IconVerticalSolidList"/>
    <dgm:cxn modelId="{100420DA-7177-4369-A634-DB7D6EB1A791}" type="presParOf" srcId="{31D8D484-F045-4BFA-B9A3-A1223F137904}" destId="{02ADC2FC-A352-4340-830E-8988787E8D3E}" srcOrd="2" destOrd="0" presId="urn:microsoft.com/office/officeart/2018/2/layout/IconVerticalSolidList"/>
    <dgm:cxn modelId="{CC0BBB7E-A37E-42EB-A047-CED66AB35A10}" type="presParOf" srcId="{31D8D484-F045-4BFA-B9A3-A1223F137904}" destId="{8AD344A1-44C6-4270-A556-0FFA325BBE99}" srcOrd="3" destOrd="0" presId="urn:microsoft.com/office/officeart/2018/2/layout/IconVerticalSolidList"/>
    <dgm:cxn modelId="{A968DCE7-F00C-4587-8876-EE1D756EB872}" type="presParOf" srcId="{23634FF2-5A9F-4F3B-B5BA-C1F6D2B5DB8D}" destId="{085DF107-053C-4ABC-AB9F-86C7A7A85D4A}" srcOrd="3" destOrd="0" presId="urn:microsoft.com/office/officeart/2018/2/layout/IconVerticalSolidList"/>
    <dgm:cxn modelId="{F345675A-12BF-4513-8A52-E18B7338D4F9}" type="presParOf" srcId="{23634FF2-5A9F-4F3B-B5BA-C1F6D2B5DB8D}" destId="{B114D798-003D-4B58-A3EB-8FBE9ED8EB74}" srcOrd="4" destOrd="0" presId="urn:microsoft.com/office/officeart/2018/2/layout/IconVerticalSolidList"/>
    <dgm:cxn modelId="{E2FC2617-D415-4A29-9019-1BDF60F1646E}" type="presParOf" srcId="{B114D798-003D-4B58-A3EB-8FBE9ED8EB74}" destId="{C08E3A6D-CFC4-474C-9367-F458859E31BA}" srcOrd="0" destOrd="0" presId="urn:microsoft.com/office/officeart/2018/2/layout/IconVerticalSolidList"/>
    <dgm:cxn modelId="{0B474A5F-0847-4C71-8305-826E61E2861F}" type="presParOf" srcId="{B114D798-003D-4B58-A3EB-8FBE9ED8EB74}" destId="{6F3BC4B2-39B1-4535-8CE0-80EDB53BBDD9}" srcOrd="1" destOrd="0" presId="urn:microsoft.com/office/officeart/2018/2/layout/IconVerticalSolidList"/>
    <dgm:cxn modelId="{12C623EE-1AE9-4BDF-8113-BA85AFD71988}" type="presParOf" srcId="{B114D798-003D-4B58-A3EB-8FBE9ED8EB74}" destId="{E7262AC2-0278-4917-8F6D-C5FA5FFB00B8}" srcOrd="2" destOrd="0" presId="urn:microsoft.com/office/officeart/2018/2/layout/IconVerticalSolidList"/>
    <dgm:cxn modelId="{5C8DFE75-7CE7-4B81-B9E2-E603965E73D5}" type="presParOf" srcId="{B114D798-003D-4B58-A3EB-8FBE9ED8EB74}" destId="{78563DA7-8B89-461A-99D5-FC0ADACA4DCD}" srcOrd="3" destOrd="0" presId="urn:microsoft.com/office/officeart/2018/2/layout/IconVerticalSolidList"/>
    <dgm:cxn modelId="{7C706D29-7B9A-48F5-84CA-13CF530519F7}" type="presParOf" srcId="{23634FF2-5A9F-4F3B-B5BA-C1F6D2B5DB8D}" destId="{C1D1A629-B203-4BEA-BD72-7F36FBB5ECE8}" srcOrd="5" destOrd="0" presId="urn:microsoft.com/office/officeart/2018/2/layout/IconVerticalSolidList"/>
    <dgm:cxn modelId="{6B657C3F-0E60-4CA3-A1E5-EDF837B8D965}" type="presParOf" srcId="{23634FF2-5A9F-4F3B-B5BA-C1F6D2B5DB8D}" destId="{8B49319E-DD84-4912-9543-4014B127D402}" srcOrd="6" destOrd="0" presId="urn:microsoft.com/office/officeart/2018/2/layout/IconVerticalSolidList"/>
    <dgm:cxn modelId="{3CB17C61-0D0C-497A-B7CB-0F2754401B78}" type="presParOf" srcId="{8B49319E-DD84-4912-9543-4014B127D402}" destId="{69AFBD8F-D8F4-4B7D-B789-807549577225}" srcOrd="0" destOrd="0" presId="urn:microsoft.com/office/officeart/2018/2/layout/IconVerticalSolidList"/>
    <dgm:cxn modelId="{CCB0789A-D015-420A-9BE1-179828BEB0AD}" type="presParOf" srcId="{8B49319E-DD84-4912-9543-4014B127D402}" destId="{45C4FFA5-AA39-4D78-B050-FFC33A04A271}" srcOrd="1" destOrd="0" presId="urn:microsoft.com/office/officeart/2018/2/layout/IconVerticalSolidList"/>
    <dgm:cxn modelId="{BE2EC805-7A7E-4807-9139-F08DBE32B422}" type="presParOf" srcId="{8B49319E-DD84-4912-9543-4014B127D402}" destId="{80EE950A-A1EE-4979-87A9-2848E2ED9287}" srcOrd="2" destOrd="0" presId="urn:microsoft.com/office/officeart/2018/2/layout/IconVerticalSolidList"/>
    <dgm:cxn modelId="{405971EC-45C6-4A91-B58C-B925D6062DEE}" type="presParOf" srcId="{8B49319E-DD84-4912-9543-4014B127D402}" destId="{D6CE25C5-16F7-4356-9C8D-0AE6B7437B49}" srcOrd="3" destOrd="0" presId="urn:microsoft.com/office/officeart/2018/2/layout/IconVerticalSolidList"/>
    <dgm:cxn modelId="{6EBF9A48-CBE7-4A92-998B-02FE2ADF6CE7}" type="presParOf" srcId="{23634FF2-5A9F-4F3B-B5BA-C1F6D2B5DB8D}" destId="{4E4891E0-A7E9-443B-947A-16A4F62A8F35}" srcOrd="7" destOrd="0" presId="urn:microsoft.com/office/officeart/2018/2/layout/IconVerticalSolidList"/>
    <dgm:cxn modelId="{4624A255-076E-403D-B289-FFE9BF73DA02}" type="presParOf" srcId="{23634FF2-5A9F-4F3B-B5BA-C1F6D2B5DB8D}" destId="{C6DA23ED-0F69-43B2-BDEB-4B14F27718F9}" srcOrd="8" destOrd="0" presId="urn:microsoft.com/office/officeart/2018/2/layout/IconVerticalSolidList"/>
    <dgm:cxn modelId="{FB88ADE9-67A4-494B-823B-053D5885D92A}" type="presParOf" srcId="{C6DA23ED-0F69-43B2-BDEB-4B14F27718F9}" destId="{7C930419-3297-4160-AF26-0095066043D1}" srcOrd="0" destOrd="0" presId="urn:microsoft.com/office/officeart/2018/2/layout/IconVerticalSolidList"/>
    <dgm:cxn modelId="{7C26B87E-9616-44FA-9882-3A14E228760F}" type="presParOf" srcId="{C6DA23ED-0F69-43B2-BDEB-4B14F27718F9}" destId="{E6A77E9E-F1B8-4D71-9816-FF8E20CA23B4}" srcOrd="1" destOrd="0" presId="urn:microsoft.com/office/officeart/2018/2/layout/IconVerticalSolidList"/>
    <dgm:cxn modelId="{0D26FA09-9D0F-409B-A329-7B5247EA854F}" type="presParOf" srcId="{C6DA23ED-0F69-43B2-BDEB-4B14F27718F9}" destId="{37C6F9A9-D514-416C-B889-0B17EC360A29}" srcOrd="2" destOrd="0" presId="urn:microsoft.com/office/officeart/2018/2/layout/IconVerticalSolidList"/>
    <dgm:cxn modelId="{C2650471-BB69-4F57-8E51-DAF474E27A5F}" type="presParOf" srcId="{C6DA23ED-0F69-43B2-BDEB-4B14F27718F9}" destId="{43AFA2BB-C6E0-4B9B-82F2-93FE897F9ACE}" srcOrd="3" destOrd="0" presId="urn:microsoft.com/office/officeart/2018/2/layout/IconVerticalSolidList"/>
    <dgm:cxn modelId="{8ED0F343-4A2B-4C18-85DD-6909B07AB62A}" type="presParOf" srcId="{23634FF2-5A9F-4F3B-B5BA-C1F6D2B5DB8D}" destId="{9CCA1B90-6D4E-461A-ABBC-C678CCA9DCE8}" srcOrd="9" destOrd="0" presId="urn:microsoft.com/office/officeart/2018/2/layout/IconVerticalSolidList"/>
    <dgm:cxn modelId="{1E380010-EAAF-47D8-BD02-C91D0639D92A}" type="presParOf" srcId="{23634FF2-5A9F-4F3B-B5BA-C1F6D2B5DB8D}" destId="{839FAC00-71CB-49F0-A1A4-22D042DF09B7}" srcOrd="10" destOrd="0" presId="urn:microsoft.com/office/officeart/2018/2/layout/IconVerticalSolidList"/>
    <dgm:cxn modelId="{8B44025E-296B-401C-9E68-0C38A728BB1A}" type="presParOf" srcId="{839FAC00-71CB-49F0-A1A4-22D042DF09B7}" destId="{025087A5-FD91-4228-B839-E80491D88719}" srcOrd="0" destOrd="0" presId="urn:microsoft.com/office/officeart/2018/2/layout/IconVerticalSolidList"/>
    <dgm:cxn modelId="{82A59D47-20C1-463D-AB78-3E44D6EF060C}" type="presParOf" srcId="{839FAC00-71CB-49F0-A1A4-22D042DF09B7}" destId="{A6A85990-8928-4CE8-9304-95119FB5A140}" srcOrd="1" destOrd="0" presId="urn:microsoft.com/office/officeart/2018/2/layout/IconVerticalSolidList"/>
    <dgm:cxn modelId="{3E8593F2-15DF-49C3-9A69-DAD1AF14BFDF}" type="presParOf" srcId="{839FAC00-71CB-49F0-A1A4-22D042DF09B7}" destId="{918437CC-A6F9-496C-ABAB-B0483A63C128}" srcOrd="2" destOrd="0" presId="urn:microsoft.com/office/officeart/2018/2/layout/IconVerticalSolidList"/>
    <dgm:cxn modelId="{72984F3F-C61B-4999-AE99-0FD9DB2BEEC1}" type="presParOf" srcId="{839FAC00-71CB-49F0-A1A4-22D042DF09B7}" destId="{8F93C893-801A-4CA4-8B6F-5A32CE83A4C7}" srcOrd="3" destOrd="0" presId="urn:microsoft.com/office/officeart/2018/2/layout/IconVerticalSolidList"/>
    <dgm:cxn modelId="{C861C1C3-C3CF-43FA-9CF4-9543CE966261}" type="presParOf" srcId="{23634FF2-5A9F-4F3B-B5BA-C1F6D2B5DB8D}" destId="{1535EECF-9D24-408D-8CFC-AA5D90198C30}" srcOrd="11" destOrd="0" presId="urn:microsoft.com/office/officeart/2018/2/layout/IconVerticalSolidList"/>
    <dgm:cxn modelId="{F583C4BC-252A-4496-9640-6889906FC124}" type="presParOf" srcId="{23634FF2-5A9F-4F3B-B5BA-C1F6D2B5DB8D}" destId="{DB990653-508C-41C8-A3E7-4A8E85A70AF1}" srcOrd="12" destOrd="0" presId="urn:microsoft.com/office/officeart/2018/2/layout/IconVerticalSolidList"/>
    <dgm:cxn modelId="{89F9BC59-D926-4F80-9263-637480F1407F}" type="presParOf" srcId="{DB990653-508C-41C8-A3E7-4A8E85A70AF1}" destId="{1E360998-215D-46E0-8BBF-22496989937D}" srcOrd="0" destOrd="0" presId="urn:microsoft.com/office/officeart/2018/2/layout/IconVerticalSolidList"/>
    <dgm:cxn modelId="{18D2E32A-60C9-4B11-84C1-6B1A2F38808E}" type="presParOf" srcId="{DB990653-508C-41C8-A3E7-4A8E85A70AF1}" destId="{75F44329-C971-4A97-9D64-CECEA590DF90}" srcOrd="1" destOrd="0" presId="urn:microsoft.com/office/officeart/2018/2/layout/IconVerticalSolidList"/>
    <dgm:cxn modelId="{CDF09824-C5B2-42ED-95BA-6BFB0148F67F}" type="presParOf" srcId="{DB990653-508C-41C8-A3E7-4A8E85A70AF1}" destId="{560E155F-034D-4B7A-889F-56F7F1D964DE}" srcOrd="2" destOrd="0" presId="urn:microsoft.com/office/officeart/2018/2/layout/IconVerticalSolidList"/>
    <dgm:cxn modelId="{6C751CB5-DD34-4004-9E3B-790A922BF9A1}" type="presParOf" srcId="{DB990653-508C-41C8-A3E7-4A8E85A70AF1}" destId="{B41C0A7D-B498-48E1-A3A8-AEBAFE680E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096F3-6FFE-4A73-8E63-D887D6D4F929}">
      <dsp:nvSpPr>
        <dsp:cNvPr id="0" name=""/>
        <dsp:cNvSpPr/>
      </dsp:nvSpPr>
      <dsp:spPr>
        <a:xfrm>
          <a:off x="548934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82248-FAA6-4D7D-A148-3A8D722398F6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59730-17E0-4FE4-99B6-FAEE773CEFCD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Cyber attacks are becoming more complex and advanced.</a:t>
          </a:r>
        </a:p>
      </dsp:txBody>
      <dsp:txXfrm>
        <a:off x="228784" y="1313725"/>
        <a:ext cx="1641796" cy="656718"/>
      </dsp:txXfrm>
    </dsp:sp>
    <dsp:sp modelId="{6BB1CC5C-B28C-49B2-8513-41D1E75A97A3}">
      <dsp:nvSpPr>
        <dsp:cNvPr id="0" name=""/>
        <dsp:cNvSpPr/>
      </dsp:nvSpPr>
      <dsp:spPr>
        <a:xfrm>
          <a:off x="2478046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772D6-1407-4981-87C4-00E7C0454174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DE4EF-231A-433A-B9E2-8A1B27D00713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Human negligence remains a major weak point.</a:t>
          </a:r>
        </a:p>
      </dsp:txBody>
      <dsp:txXfrm>
        <a:off x="2157895" y="1313725"/>
        <a:ext cx="1641796" cy="656718"/>
      </dsp:txXfrm>
    </dsp:sp>
    <dsp:sp modelId="{C41E1A61-B000-4845-8D47-29AD50EB1569}">
      <dsp:nvSpPr>
        <dsp:cNvPr id="0" name=""/>
        <dsp:cNvSpPr/>
      </dsp:nvSpPr>
      <dsp:spPr>
        <a:xfrm>
          <a:off x="4407157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5C78F-7990-4EA2-8FD6-0D9B9B56FA28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9C65D-522A-4A8B-8525-031A7F41590B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Insider threats can cause intentional or accidental harm.</a:t>
          </a:r>
        </a:p>
      </dsp:txBody>
      <dsp:txXfrm>
        <a:off x="4087007" y="1313725"/>
        <a:ext cx="1641796" cy="656718"/>
      </dsp:txXfrm>
    </dsp:sp>
    <dsp:sp modelId="{04C0B539-70DA-4E8E-99FE-17B645102DC9}">
      <dsp:nvSpPr>
        <dsp:cNvPr id="0" name=""/>
        <dsp:cNvSpPr/>
      </dsp:nvSpPr>
      <dsp:spPr>
        <a:xfrm>
          <a:off x="6336268" y="288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3BC9B6-F03A-404B-B4AF-37BF8F2FF1DE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52BE6-DEE0-4CC7-9140-634A77C1F0B1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Malware and ransomware tactics evolve rapidly.</a:t>
          </a:r>
        </a:p>
      </dsp:txBody>
      <dsp:txXfrm>
        <a:off x="6016118" y="1313725"/>
        <a:ext cx="1641796" cy="656718"/>
      </dsp:txXfrm>
    </dsp:sp>
    <dsp:sp modelId="{1C49E2DF-ACE4-4146-A343-DBBA54E9DE73}">
      <dsp:nvSpPr>
        <dsp:cNvPr id="0" name=""/>
        <dsp:cNvSpPr/>
      </dsp:nvSpPr>
      <dsp:spPr>
        <a:xfrm>
          <a:off x="1513490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A8817-FD54-400B-A1D7-719CA53452CD}">
      <dsp:nvSpPr>
        <dsp:cNvPr id="0" name=""/>
        <dsp:cNvSpPr/>
      </dsp:nvSpPr>
      <dsp:spPr>
        <a:xfrm>
          <a:off x="1726924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534F1-B7F9-46A1-86FF-B1D6E63D4A4A}">
      <dsp:nvSpPr>
        <dsp:cNvPr id="0" name=""/>
        <dsp:cNvSpPr/>
      </dsp:nvSpPr>
      <dsp:spPr>
        <a:xfrm>
          <a:off x="1193340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Phishing scams use social engineering to trick users.</a:t>
          </a:r>
        </a:p>
      </dsp:txBody>
      <dsp:txXfrm>
        <a:off x="1193340" y="3694331"/>
        <a:ext cx="1641796" cy="656718"/>
      </dsp:txXfrm>
    </dsp:sp>
    <dsp:sp modelId="{E488C78A-CE29-4B11-A11D-6AF247A6D52F}">
      <dsp:nvSpPr>
        <dsp:cNvPr id="0" name=""/>
        <dsp:cNvSpPr/>
      </dsp:nvSpPr>
      <dsp:spPr>
        <a:xfrm>
          <a:off x="3442601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74087-CFB1-46CC-BDF9-B0A62CD239BC}">
      <dsp:nvSpPr>
        <dsp:cNvPr id="0" name=""/>
        <dsp:cNvSpPr/>
      </dsp:nvSpPr>
      <dsp:spPr>
        <a:xfrm>
          <a:off x="365603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E1DE3-9B46-41A6-920E-5B22F167E659}">
      <dsp:nvSpPr>
        <dsp:cNvPr id="0" name=""/>
        <dsp:cNvSpPr/>
      </dsp:nvSpPr>
      <dsp:spPr>
        <a:xfrm>
          <a:off x="312245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IoT devices often lack strong built-in security.</a:t>
          </a:r>
        </a:p>
      </dsp:txBody>
      <dsp:txXfrm>
        <a:off x="3122451" y="3694331"/>
        <a:ext cx="1641796" cy="656718"/>
      </dsp:txXfrm>
    </dsp:sp>
    <dsp:sp modelId="{881C597B-612E-44CD-883F-191DEF0902D9}">
      <dsp:nvSpPr>
        <dsp:cNvPr id="0" name=""/>
        <dsp:cNvSpPr/>
      </dsp:nvSpPr>
      <dsp:spPr>
        <a:xfrm>
          <a:off x="5371713" y="2380893"/>
          <a:ext cx="1001496" cy="100149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BBC18-1E27-4E48-A95C-D6DA558D1506}">
      <dsp:nvSpPr>
        <dsp:cNvPr id="0" name=""/>
        <dsp:cNvSpPr/>
      </dsp:nvSpPr>
      <dsp:spPr>
        <a:xfrm>
          <a:off x="558514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6111A-05C0-4526-9B0F-1738C817CC35}">
      <dsp:nvSpPr>
        <dsp:cNvPr id="0" name=""/>
        <dsp:cNvSpPr/>
      </dsp:nvSpPr>
      <dsp:spPr>
        <a:xfrm>
          <a:off x="505156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Cloud environments introduce configuration risks.</a:t>
          </a:r>
        </a:p>
      </dsp:txBody>
      <dsp:txXfrm>
        <a:off x="5051562" y="3694331"/>
        <a:ext cx="1641796" cy="656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5DF7C-9D9B-4436-A380-E4122C51601D}">
      <dsp:nvSpPr>
        <dsp:cNvPr id="0" name=""/>
        <dsp:cNvSpPr/>
      </dsp:nvSpPr>
      <dsp:spPr>
        <a:xfrm>
          <a:off x="0" y="371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CDE0A-0613-4FC4-A708-72AF7184BCE9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7536E-283D-4BBA-AA3C-45C3155DA604}">
      <dsp:nvSpPr>
        <dsp:cNvPr id="0" name=""/>
        <dsp:cNvSpPr/>
      </dsp:nvSpPr>
      <dsp:spPr>
        <a:xfrm>
          <a:off x="591168" y="371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Attackers use fake emails and messages to steal data.</a:t>
          </a:r>
        </a:p>
      </dsp:txBody>
      <dsp:txXfrm>
        <a:off x="591168" y="371"/>
        <a:ext cx="7295531" cy="511834"/>
      </dsp:txXfrm>
    </dsp:sp>
    <dsp:sp modelId="{D9CC1CAF-DAEC-43A3-A157-87234760E9A7}">
      <dsp:nvSpPr>
        <dsp:cNvPr id="0" name=""/>
        <dsp:cNvSpPr/>
      </dsp:nvSpPr>
      <dsp:spPr>
        <a:xfrm>
          <a:off x="0" y="640165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D629FB-966B-4428-8E61-2BE2E48ADCC3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15CF6-098C-4525-89DE-B54964DFD7DA}">
      <dsp:nvSpPr>
        <dsp:cNvPr id="0" name=""/>
        <dsp:cNvSpPr/>
      </dsp:nvSpPr>
      <dsp:spPr>
        <a:xfrm>
          <a:off x="591168" y="640165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Phishing sites mimic legitimate websites convincingly.</a:t>
          </a:r>
        </a:p>
      </dsp:txBody>
      <dsp:txXfrm>
        <a:off x="591168" y="640165"/>
        <a:ext cx="7295531" cy="511834"/>
      </dsp:txXfrm>
    </dsp:sp>
    <dsp:sp modelId="{6BA69991-D759-4445-90C3-80BA8285DEAD}">
      <dsp:nvSpPr>
        <dsp:cNvPr id="0" name=""/>
        <dsp:cNvSpPr/>
      </dsp:nvSpPr>
      <dsp:spPr>
        <a:xfrm>
          <a:off x="0" y="1279958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4130BD-5044-45D1-89C2-7CB5B19C5577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43C46-20CE-48A2-9528-C572E0214814}">
      <dsp:nvSpPr>
        <dsp:cNvPr id="0" name=""/>
        <dsp:cNvSpPr/>
      </dsp:nvSpPr>
      <dsp:spPr>
        <a:xfrm>
          <a:off x="591168" y="1279958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Spear phishing targets specific people with tailored scams.</a:t>
          </a:r>
        </a:p>
      </dsp:txBody>
      <dsp:txXfrm>
        <a:off x="591168" y="1279958"/>
        <a:ext cx="7295531" cy="511834"/>
      </dsp:txXfrm>
    </dsp:sp>
    <dsp:sp modelId="{DA950D22-3695-464F-809A-5B30AD9FEAB6}">
      <dsp:nvSpPr>
        <dsp:cNvPr id="0" name=""/>
        <dsp:cNvSpPr/>
      </dsp:nvSpPr>
      <dsp:spPr>
        <a:xfrm>
          <a:off x="0" y="1919751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CF42A-F588-4B24-9433-817B27B44C76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D2673-0A3B-4B73-8ABE-ECEC6D25EF6B}">
      <dsp:nvSpPr>
        <dsp:cNvPr id="0" name=""/>
        <dsp:cNvSpPr/>
      </dsp:nvSpPr>
      <dsp:spPr>
        <a:xfrm>
          <a:off x="591168" y="1919751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Email Compromise (BEC) can defraud companies.</a:t>
          </a:r>
        </a:p>
      </dsp:txBody>
      <dsp:txXfrm>
        <a:off x="591168" y="1919751"/>
        <a:ext cx="7295531" cy="511834"/>
      </dsp:txXfrm>
    </dsp:sp>
    <dsp:sp modelId="{9F47528D-5F74-4154-ACB4-E36CDCD2740E}">
      <dsp:nvSpPr>
        <dsp:cNvPr id="0" name=""/>
        <dsp:cNvSpPr/>
      </dsp:nvSpPr>
      <dsp:spPr>
        <a:xfrm>
          <a:off x="0" y="2559544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BC84A-1FCA-4BCF-A6AA-DF695873EBFE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C2E2B-8AA8-4C90-9AF5-A5D55E76A524}">
      <dsp:nvSpPr>
        <dsp:cNvPr id="0" name=""/>
        <dsp:cNvSpPr/>
      </dsp:nvSpPr>
      <dsp:spPr>
        <a:xfrm>
          <a:off x="591168" y="2559544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Credential harvesting leads to unauthorized access.</a:t>
          </a:r>
        </a:p>
      </dsp:txBody>
      <dsp:txXfrm>
        <a:off x="591168" y="2559544"/>
        <a:ext cx="7295531" cy="511834"/>
      </dsp:txXfrm>
    </dsp:sp>
    <dsp:sp modelId="{2337B00E-1B63-42A2-85EC-95D11EC5AB71}">
      <dsp:nvSpPr>
        <dsp:cNvPr id="0" name=""/>
        <dsp:cNvSpPr/>
      </dsp:nvSpPr>
      <dsp:spPr>
        <a:xfrm>
          <a:off x="0" y="3199338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087C3B-F16B-4832-949C-97A8AD82B9DC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9C119-D59E-4785-940E-85E2ECB1FF02}">
      <dsp:nvSpPr>
        <dsp:cNvPr id="0" name=""/>
        <dsp:cNvSpPr/>
      </dsp:nvSpPr>
      <dsp:spPr>
        <a:xfrm>
          <a:off x="591168" y="3199338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Training staff helps reduce phishing success rates.</a:t>
          </a:r>
        </a:p>
      </dsp:txBody>
      <dsp:txXfrm>
        <a:off x="591168" y="3199338"/>
        <a:ext cx="7295531" cy="511834"/>
      </dsp:txXfrm>
    </dsp:sp>
    <dsp:sp modelId="{9AA3600C-8714-43A2-964A-D37071654D32}">
      <dsp:nvSpPr>
        <dsp:cNvPr id="0" name=""/>
        <dsp:cNvSpPr/>
      </dsp:nvSpPr>
      <dsp:spPr>
        <a:xfrm>
          <a:off x="0" y="3839131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7CBFE-9D04-4129-A037-1DE563070518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1483F-1499-4A01-B692-46597E9B557A}">
      <dsp:nvSpPr>
        <dsp:cNvPr id="0" name=""/>
        <dsp:cNvSpPr/>
      </dsp:nvSpPr>
      <dsp:spPr>
        <a:xfrm>
          <a:off x="591168" y="3839131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Multi-layered email filters can block many phishing attempts.</a:t>
          </a:r>
        </a:p>
      </dsp:txBody>
      <dsp:txXfrm>
        <a:off x="591168" y="3839131"/>
        <a:ext cx="7295531" cy="511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76F44-0C45-43F1-B687-11F8125FE515}">
      <dsp:nvSpPr>
        <dsp:cNvPr id="0" name=""/>
        <dsp:cNvSpPr/>
      </dsp:nvSpPr>
      <dsp:spPr>
        <a:xfrm>
          <a:off x="0" y="371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4C85D-6A92-45C5-8839-D0E85B2CFB3A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23CF0-253D-4E9E-AF8B-B6E3959E119F}">
      <dsp:nvSpPr>
        <dsp:cNvPr id="0" name=""/>
        <dsp:cNvSpPr/>
      </dsp:nvSpPr>
      <dsp:spPr>
        <a:xfrm>
          <a:off x="591168" y="371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Malware includes viruses, worms, trojans, and spyware.</a:t>
          </a:r>
        </a:p>
      </dsp:txBody>
      <dsp:txXfrm>
        <a:off x="591168" y="371"/>
        <a:ext cx="7295531" cy="511834"/>
      </dsp:txXfrm>
    </dsp:sp>
    <dsp:sp modelId="{EFD2D711-1FD2-4386-9C51-C1D8C5D8E187}">
      <dsp:nvSpPr>
        <dsp:cNvPr id="0" name=""/>
        <dsp:cNvSpPr/>
      </dsp:nvSpPr>
      <dsp:spPr>
        <a:xfrm>
          <a:off x="0" y="640165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00351-B808-411B-A33B-55060F9CA932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35CDD-2182-4EA1-B100-C33388E837D9}">
      <dsp:nvSpPr>
        <dsp:cNvPr id="0" name=""/>
        <dsp:cNvSpPr/>
      </dsp:nvSpPr>
      <dsp:spPr>
        <a:xfrm>
          <a:off x="591168" y="640165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Ransomware encrypts files and demands payment to unlock.</a:t>
          </a:r>
        </a:p>
      </dsp:txBody>
      <dsp:txXfrm>
        <a:off x="591168" y="640165"/>
        <a:ext cx="7295531" cy="511834"/>
      </dsp:txXfrm>
    </dsp:sp>
    <dsp:sp modelId="{7315C59B-7AAA-45FC-AB1A-0E04E649F533}">
      <dsp:nvSpPr>
        <dsp:cNvPr id="0" name=""/>
        <dsp:cNvSpPr/>
      </dsp:nvSpPr>
      <dsp:spPr>
        <a:xfrm>
          <a:off x="0" y="1279958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38659-B904-46A4-BA7B-9B8C7E0451F8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8ADAB-A2C5-4275-99B2-5F8F6DCECEAE}">
      <dsp:nvSpPr>
        <dsp:cNvPr id="0" name=""/>
        <dsp:cNvSpPr/>
      </dsp:nvSpPr>
      <dsp:spPr>
        <a:xfrm>
          <a:off x="591168" y="1279958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Attackers use malicious email attachments or infected links.</a:t>
          </a:r>
        </a:p>
      </dsp:txBody>
      <dsp:txXfrm>
        <a:off x="591168" y="1279958"/>
        <a:ext cx="7295531" cy="511834"/>
      </dsp:txXfrm>
    </dsp:sp>
    <dsp:sp modelId="{DFEB1804-FAFC-4D77-905D-A48DA3DA8358}">
      <dsp:nvSpPr>
        <dsp:cNvPr id="0" name=""/>
        <dsp:cNvSpPr/>
      </dsp:nvSpPr>
      <dsp:spPr>
        <a:xfrm>
          <a:off x="0" y="1919751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EACCD-C902-4490-BDAF-91B283F31FF5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9CAF1-A286-489B-A62A-2014251DA396}">
      <dsp:nvSpPr>
        <dsp:cNvPr id="0" name=""/>
        <dsp:cNvSpPr/>
      </dsp:nvSpPr>
      <dsp:spPr>
        <a:xfrm>
          <a:off x="591168" y="1919751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Critical sectors like healthcare are prime targets.</a:t>
          </a:r>
        </a:p>
      </dsp:txBody>
      <dsp:txXfrm>
        <a:off x="591168" y="1919751"/>
        <a:ext cx="7295531" cy="511834"/>
      </dsp:txXfrm>
    </dsp:sp>
    <dsp:sp modelId="{19E8957D-9F7B-4FB9-977F-1DD86FF3349A}">
      <dsp:nvSpPr>
        <dsp:cNvPr id="0" name=""/>
        <dsp:cNvSpPr/>
      </dsp:nvSpPr>
      <dsp:spPr>
        <a:xfrm>
          <a:off x="0" y="2559544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9A1DA-ABFC-46DA-9B20-4061B0DDCBEB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A0C10-A073-4DC5-8861-52E7FAC0279D}">
      <dsp:nvSpPr>
        <dsp:cNvPr id="0" name=""/>
        <dsp:cNvSpPr/>
      </dsp:nvSpPr>
      <dsp:spPr>
        <a:xfrm>
          <a:off x="591168" y="2559544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Ransomware can halt operations and damage finances.</a:t>
          </a:r>
        </a:p>
      </dsp:txBody>
      <dsp:txXfrm>
        <a:off x="591168" y="2559544"/>
        <a:ext cx="7295531" cy="511834"/>
      </dsp:txXfrm>
    </dsp:sp>
    <dsp:sp modelId="{775648EB-1ED1-45E1-8430-F672792A4793}">
      <dsp:nvSpPr>
        <dsp:cNvPr id="0" name=""/>
        <dsp:cNvSpPr/>
      </dsp:nvSpPr>
      <dsp:spPr>
        <a:xfrm>
          <a:off x="0" y="3199338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8064F-C1D7-4BF5-9E4F-DE4E4BE4691B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F860F-E632-46BF-A703-D2F7E477804F}">
      <dsp:nvSpPr>
        <dsp:cNvPr id="0" name=""/>
        <dsp:cNvSpPr/>
      </dsp:nvSpPr>
      <dsp:spPr>
        <a:xfrm>
          <a:off x="591168" y="3199338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Regular offline backups protect against data loss.</a:t>
          </a:r>
        </a:p>
      </dsp:txBody>
      <dsp:txXfrm>
        <a:off x="591168" y="3199338"/>
        <a:ext cx="7295531" cy="511834"/>
      </dsp:txXfrm>
    </dsp:sp>
    <dsp:sp modelId="{22119DED-E720-4D6B-9A07-B24F55B3CE2E}">
      <dsp:nvSpPr>
        <dsp:cNvPr id="0" name=""/>
        <dsp:cNvSpPr/>
      </dsp:nvSpPr>
      <dsp:spPr>
        <a:xfrm>
          <a:off x="0" y="3839131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70E21-8BF5-436C-8370-C766871096D7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EE1AE-3268-41F7-A4CF-E09A9F4AC587}">
      <dsp:nvSpPr>
        <dsp:cNvPr id="0" name=""/>
        <dsp:cNvSpPr/>
      </dsp:nvSpPr>
      <dsp:spPr>
        <a:xfrm>
          <a:off x="591168" y="3839131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Endpoint protection tools detect and block malware.</a:t>
          </a:r>
        </a:p>
      </dsp:txBody>
      <dsp:txXfrm>
        <a:off x="591168" y="3839131"/>
        <a:ext cx="7295531" cy="511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E6711-4A83-4097-8CE6-CC49D3AA7DD5}">
      <dsp:nvSpPr>
        <dsp:cNvPr id="0" name=""/>
        <dsp:cNvSpPr/>
      </dsp:nvSpPr>
      <dsp:spPr>
        <a:xfrm>
          <a:off x="0" y="371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AF168D-94CF-4399-A15A-009FB5AD4814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8D7DB-40C1-4E1C-8946-137E3F0C0F09}">
      <dsp:nvSpPr>
        <dsp:cNvPr id="0" name=""/>
        <dsp:cNvSpPr/>
      </dsp:nvSpPr>
      <dsp:spPr>
        <a:xfrm>
          <a:off x="591168" y="371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IoT devices include smart home gadgets, wearables, and sensors.</a:t>
          </a:r>
        </a:p>
      </dsp:txBody>
      <dsp:txXfrm>
        <a:off x="591168" y="371"/>
        <a:ext cx="7295531" cy="511834"/>
      </dsp:txXfrm>
    </dsp:sp>
    <dsp:sp modelId="{B01DAAFD-06AC-43E3-BE99-9B35F5A4E44C}">
      <dsp:nvSpPr>
        <dsp:cNvPr id="0" name=""/>
        <dsp:cNvSpPr/>
      </dsp:nvSpPr>
      <dsp:spPr>
        <a:xfrm>
          <a:off x="0" y="640165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503D3-F5DD-4844-8EC1-8BCE4159E677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6EA56-5A78-447F-AC79-D1266A5005A6}">
      <dsp:nvSpPr>
        <dsp:cNvPr id="0" name=""/>
        <dsp:cNvSpPr/>
      </dsp:nvSpPr>
      <dsp:spPr>
        <a:xfrm>
          <a:off x="591168" y="640165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Many devices ship with default credentials that are easy to guess.</a:t>
          </a:r>
        </a:p>
      </dsp:txBody>
      <dsp:txXfrm>
        <a:off x="591168" y="640165"/>
        <a:ext cx="7295531" cy="511834"/>
      </dsp:txXfrm>
    </dsp:sp>
    <dsp:sp modelId="{29DDEF24-CA73-468F-B21A-658570C439CB}">
      <dsp:nvSpPr>
        <dsp:cNvPr id="0" name=""/>
        <dsp:cNvSpPr/>
      </dsp:nvSpPr>
      <dsp:spPr>
        <a:xfrm>
          <a:off x="0" y="1279958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E8B41-6D15-42B6-978D-5022FB01D9FF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77BA1-4401-4340-88E7-06BBD1036A1F}">
      <dsp:nvSpPr>
        <dsp:cNvPr id="0" name=""/>
        <dsp:cNvSpPr/>
      </dsp:nvSpPr>
      <dsp:spPr>
        <a:xfrm>
          <a:off x="591168" y="1279958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Manufacturers often neglect timely security patches.</a:t>
          </a:r>
        </a:p>
      </dsp:txBody>
      <dsp:txXfrm>
        <a:off x="591168" y="1279958"/>
        <a:ext cx="7295531" cy="511834"/>
      </dsp:txXfrm>
    </dsp:sp>
    <dsp:sp modelId="{907A4D87-3BBD-4569-A7DF-948ED2F82A54}">
      <dsp:nvSpPr>
        <dsp:cNvPr id="0" name=""/>
        <dsp:cNvSpPr/>
      </dsp:nvSpPr>
      <dsp:spPr>
        <a:xfrm>
          <a:off x="0" y="1919751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091927-EB99-4C96-8304-116F25766EF4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76334-9C14-457C-B9F6-B1CFAF70A3CA}">
      <dsp:nvSpPr>
        <dsp:cNvPr id="0" name=""/>
        <dsp:cNvSpPr/>
      </dsp:nvSpPr>
      <dsp:spPr>
        <a:xfrm>
          <a:off x="591168" y="1919751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Compromised IoT devices can join botnets for DDoS attacks.</a:t>
          </a:r>
        </a:p>
      </dsp:txBody>
      <dsp:txXfrm>
        <a:off x="591168" y="1919751"/>
        <a:ext cx="7295531" cy="511834"/>
      </dsp:txXfrm>
    </dsp:sp>
    <dsp:sp modelId="{80AB319D-BD34-4EC7-8A17-C46DABDDEB81}">
      <dsp:nvSpPr>
        <dsp:cNvPr id="0" name=""/>
        <dsp:cNvSpPr/>
      </dsp:nvSpPr>
      <dsp:spPr>
        <a:xfrm>
          <a:off x="0" y="2559544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9483A-81FA-42E9-8D64-EC570D4ED920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E7F06-C95A-462C-A34C-E36B53209281}">
      <dsp:nvSpPr>
        <dsp:cNvPr id="0" name=""/>
        <dsp:cNvSpPr/>
      </dsp:nvSpPr>
      <dsp:spPr>
        <a:xfrm>
          <a:off x="591168" y="2559544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Healthcare and industrial IoT pose safety risks if hacked.</a:t>
          </a:r>
        </a:p>
      </dsp:txBody>
      <dsp:txXfrm>
        <a:off x="591168" y="2559544"/>
        <a:ext cx="7295531" cy="511834"/>
      </dsp:txXfrm>
    </dsp:sp>
    <dsp:sp modelId="{200FA9D2-3818-4793-AA0D-669E78C0272E}">
      <dsp:nvSpPr>
        <dsp:cNvPr id="0" name=""/>
        <dsp:cNvSpPr/>
      </dsp:nvSpPr>
      <dsp:spPr>
        <a:xfrm>
          <a:off x="0" y="3199338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57068-77AC-4589-8109-5840A663400B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29EB1-247A-4561-B8A3-E78285D1DFBE}">
      <dsp:nvSpPr>
        <dsp:cNvPr id="0" name=""/>
        <dsp:cNvSpPr/>
      </dsp:nvSpPr>
      <dsp:spPr>
        <a:xfrm>
          <a:off x="591168" y="3199338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 standards for IoT are still developing globally.</a:t>
          </a:r>
        </a:p>
      </dsp:txBody>
      <dsp:txXfrm>
        <a:off x="591168" y="3199338"/>
        <a:ext cx="7295531" cy="511834"/>
      </dsp:txXfrm>
    </dsp:sp>
    <dsp:sp modelId="{373A8E1F-878F-4B44-AE2A-227DE1959430}">
      <dsp:nvSpPr>
        <dsp:cNvPr id="0" name=""/>
        <dsp:cNvSpPr/>
      </dsp:nvSpPr>
      <dsp:spPr>
        <a:xfrm>
          <a:off x="0" y="3839131"/>
          <a:ext cx="78867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B6455-51AC-450A-8FB0-EC7F7218C6DB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8296D-409E-4813-9121-C4DDD1E987E4}">
      <dsp:nvSpPr>
        <dsp:cNvPr id="0" name=""/>
        <dsp:cNvSpPr/>
      </dsp:nvSpPr>
      <dsp:spPr>
        <a:xfrm>
          <a:off x="591168" y="3839131"/>
          <a:ext cx="72955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 must change passwords and update device firmware.</a:t>
          </a:r>
        </a:p>
      </dsp:txBody>
      <dsp:txXfrm>
        <a:off x="591168" y="3839131"/>
        <a:ext cx="7295531" cy="511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047B3-932B-4BBE-9C9D-A355121D3FCD}">
      <dsp:nvSpPr>
        <dsp:cNvPr id="0" name=""/>
        <dsp:cNvSpPr/>
      </dsp:nvSpPr>
      <dsp:spPr>
        <a:xfrm>
          <a:off x="0" y="502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0680D-83E4-4D68-B48D-BF9BA4BC41A3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68C6D-90C1-4878-8177-D1ED832BF761}">
      <dsp:nvSpPr>
        <dsp:cNvPr id="0" name=""/>
        <dsp:cNvSpPr/>
      </dsp:nvSpPr>
      <dsp:spPr>
        <a:xfrm>
          <a:off x="798689" y="502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WannaCry infected hundreds of thousands of computers worldwide.</a:t>
          </a:r>
        </a:p>
      </dsp:txBody>
      <dsp:txXfrm>
        <a:off x="798689" y="502"/>
        <a:ext cx="3927511" cy="691506"/>
      </dsp:txXfrm>
    </dsp:sp>
    <dsp:sp modelId="{5012C6E6-BEA3-43F2-81B0-0078AACE9E6E}">
      <dsp:nvSpPr>
        <dsp:cNvPr id="0" name=""/>
        <dsp:cNvSpPr/>
      </dsp:nvSpPr>
      <dsp:spPr>
        <a:xfrm>
          <a:off x="0" y="864885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72A8D-99A7-447E-B16B-147F73BFBB79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8D205-7224-4A56-BACE-BD00FE8EC477}">
      <dsp:nvSpPr>
        <dsp:cNvPr id="0" name=""/>
        <dsp:cNvSpPr/>
      </dsp:nvSpPr>
      <dsp:spPr>
        <a:xfrm>
          <a:off x="798689" y="864885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SolarWinds breach exposed sensitive government networks.</a:t>
          </a:r>
        </a:p>
      </dsp:txBody>
      <dsp:txXfrm>
        <a:off x="798689" y="864885"/>
        <a:ext cx="3927511" cy="691506"/>
      </dsp:txXfrm>
    </dsp:sp>
    <dsp:sp modelId="{1283DEA1-B2C1-49D9-9B43-278D8A87368D}">
      <dsp:nvSpPr>
        <dsp:cNvPr id="0" name=""/>
        <dsp:cNvSpPr/>
      </dsp:nvSpPr>
      <dsp:spPr>
        <a:xfrm>
          <a:off x="0" y="1729268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D6FA7-73D6-4BF2-B0B6-3C0EE9D2EC60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88F32-4832-4D7E-802F-D9C6D50FF652}">
      <dsp:nvSpPr>
        <dsp:cNvPr id="0" name=""/>
        <dsp:cNvSpPr/>
      </dsp:nvSpPr>
      <dsp:spPr>
        <a:xfrm>
          <a:off x="798689" y="1729268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Facebook’s Cambridge Analytica scandal misused user data.</a:t>
          </a:r>
        </a:p>
      </dsp:txBody>
      <dsp:txXfrm>
        <a:off x="798689" y="1729268"/>
        <a:ext cx="3927511" cy="691506"/>
      </dsp:txXfrm>
    </dsp:sp>
    <dsp:sp modelId="{16D8FC6E-6B88-4CDE-9C45-52D389B044AE}">
      <dsp:nvSpPr>
        <dsp:cNvPr id="0" name=""/>
        <dsp:cNvSpPr/>
      </dsp:nvSpPr>
      <dsp:spPr>
        <a:xfrm>
          <a:off x="0" y="2593651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AF848-E9D8-411B-A74C-3DD8F2CA059F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A903D-2049-4EA6-9FA0-1E4691AA312E}">
      <dsp:nvSpPr>
        <dsp:cNvPr id="0" name=""/>
        <dsp:cNvSpPr/>
      </dsp:nvSpPr>
      <dsp:spPr>
        <a:xfrm>
          <a:off x="798689" y="2593651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Colonial Pipeline ransomware caused fuel shortages in the US.</a:t>
          </a:r>
        </a:p>
      </dsp:txBody>
      <dsp:txXfrm>
        <a:off x="798689" y="2593651"/>
        <a:ext cx="3927511" cy="691506"/>
      </dsp:txXfrm>
    </dsp:sp>
    <dsp:sp modelId="{8516B2EB-43AA-4ADC-962F-0484AF0AA3D3}">
      <dsp:nvSpPr>
        <dsp:cNvPr id="0" name=""/>
        <dsp:cNvSpPr/>
      </dsp:nvSpPr>
      <dsp:spPr>
        <a:xfrm>
          <a:off x="0" y="3458034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B5574-B213-4B62-814A-DE154499BA50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DA829-248A-4957-937E-4BE5DCCC2646}">
      <dsp:nvSpPr>
        <dsp:cNvPr id="0" name=""/>
        <dsp:cNvSpPr/>
      </dsp:nvSpPr>
      <dsp:spPr>
        <a:xfrm>
          <a:off x="798689" y="3458034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Twitter hack saw high-profile accounts tweeting scams.</a:t>
          </a:r>
        </a:p>
      </dsp:txBody>
      <dsp:txXfrm>
        <a:off x="798689" y="3458034"/>
        <a:ext cx="3927511" cy="691506"/>
      </dsp:txXfrm>
    </dsp:sp>
    <dsp:sp modelId="{8B84D709-9CA0-4319-A73C-575DEAAA85A7}">
      <dsp:nvSpPr>
        <dsp:cNvPr id="0" name=""/>
        <dsp:cNvSpPr/>
      </dsp:nvSpPr>
      <dsp:spPr>
        <a:xfrm>
          <a:off x="0" y="4322417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D019A-5C00-43CE-956D-5C310A6D540A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C1A92-175D-40F9-BD76-367291398356}">
      <dsp:nvSpPr>
        <dsp:cNvPr id="0" name=""/>
        <dsp:cNvSpPr/>
      </dsp:nvSpPr>
      <dsp:spPr>
        <a:xfrm>
          <a:off x="798689" y="4322417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Target’s breach compromised millions of credit cards.</a:t>
          </a:r>
        </a:p>
      </dsp:txBody>
      <dsp:txXfrm>
        <a:off x="798689" y="4322417"/>
        <a:ext cx="3927511" cy="691506"/>
      </dsp:txXfrm>
    </dsp:sp>
    <dsp:sp modelId="{5AE12D47-FBA1-467B-959A-62627AD3A311}">
      <dsp:nvSpPr>
        <dsp:cNvPr id="0" name=""/>
        <dsp:cNvSpPr/>
      </dsp:nvSpPr>
      <dsp:spPr>
        <a:xfrm>
          <a:off x="0" y="5186800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8780D-CEEA-45CC-AD18-6106A8855E28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D957-0E9B-482C-A058-D8A2DC667E55}">
      <dsp:nvSpPr>
        <dsp:cNvPr id="0" name=""/>
        <dsp:cNvSpPr/>
      </dsp:nvSpPr>
      <dsp:spPr>
        <a:xfrm>
          <a:off x="798689" y="5186800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Equifax leak exposed the data of millions of individuals.</a:t>
          </a:r>
        </a:p>
      </dsp:txBody>
      <dsp:txXfrm>
        <a:off x="798689" y="5186800"/>
        <a:ext cx="3927511" cy="6915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81F8C-4A91-4077-8BF0-C2EF83DBE993}">
      <dsp:nvSpPr>
        <dsp:cNvPr id="0" name=""/>
        <dsp:cNvSpPr/>
      </dsp:nvSpPr>
      <dsp:spPr>
        <a:xfrm>
          <a:off x="0" y="502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BFE48-1157-44BE-81D4-8B97DC69461C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7A6D-18FD-40FD-8280-560A90C4532B}">
      <dsp:nvSpPr>
        <dsp:cNvPr id="0" name=""/>
        <dsp:cNvSpPr/>
      </dsp:nvSpPr>
      <dsp:spPr>
        <a:xfrm>
          <a:off x="798689" y="502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Financial motives drive ransomware and data theft.</a:t>
          </a:r>
        </a:p>
      </dsp:txBody>
      <dsp:txXfrm>
        <a:off x="798689" y="502"/>
        <a:ext cx="3927511" cy="691506"/>
      </dsp:txXfrm>
    </dsp:sp>
    <dsp:sp modelId="{1B1E090F-92B7-4296-A1FB-5568F7BCBE4F}">
      <dsp:nvSpPr>
        <dsp:cNvPr id="0" name=""/>
        <dsp:cNvSpPr/>
      </dsp:nvSpPr>
      <dsp:spPr>
        <a:xfrm>
          <a:off x="0" y="864885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77715-7AED-4A44-9FC9-693D2EB01195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D39EF-A396-4A0B-99DB-83039FC070CE}">
      <dsp:nvSpPr>
        <dsp:cNvPr id="0" name=""/>
        <dsp:cNvSpPr/>
      </dsp:nvSpPr>
      <dsp:spPr>
        <a:xfrm>
          <a:off x="798689" y="864885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Hackers seek valuable customer and payment data.</a:t>
          </a:r>
        </a:p>
      </dsp:txBody>
      <dsp:txXfrm>
        <a:off x="798689" y="864885"/>
        <a:ext cx="3927511" cy="691506"/>
      </dsp:txXfrm>
    </dsp:sp>
    <dsp:sp modelId="{AC4C3A7C-557F-46C9-9091-BE2D77254A34}">
      <dsp:nvSpPr>
        <dsp:cNvPr id="0" name=""/>
        <dsp:cNvSpPr/>
      </dsp:nvSpPr>
      <dsp:spPr>
        <a:xfrm>
          <a:off x="0" y="1729268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4472E-647B-4962-897E-8F3895BCE7D0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FD844-ABF3-479E-9B98-837B85FB0204}">
      <dsp:nvSpPr>
        <dsp:cNvPr id="0" name=""/>
        <dsp:cNvSpPr/>
      </dsp:nvSpPr>
      <dsp:spPr>
        <a:xfrm>
          <a:off x="798689" y="1729268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Political and ideological motives fuel hacktivism.</a:t>
          </a:r>
        </a:p>
      </dsp:txBody>
      <dsp:txXfrm>
        <a:off x="798689" y="1729268"/>
        <a:ext cx="3927511" cy="691506"/>
      </dsp:txXfrm>
    </dsp:sp>
    <dsp:sp modelId="{3737F4EA-8F1F-48EB-82C1-457A3859AF1C}">
      <dsp:nvSpPr>
        <dsp:cNvPr id="0" name=""/>
        <dsp:cNvSpPr/>
      </dsp:nvSpPr>
      <dsp:spPr>
        <a:xfrm>
          <a:off x="0" y="2593651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6CDBA-20B0-439C-875B-A28B09B72222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0F1DF-3658-4E6A-86CB-E9B5B8164E78}">
      <dsp:nvSpPr>
        <dsp:cNvPr id="0" name=""/>
        <dsp:cNvSpPr/>
      </dsp:nvSpPr>
      <dsp:spPr>
        <a:xfrm>
          <a:off x="798689" y="2593651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Nation-states conduct espionage for intelligence.</a:t>
          </a:r>
        </a:p>
      </dsp:txBody>
      <dsp:txXfrm>
        <a:off x="798689" y="2593651"/>
        <a:ext cx="3927511" cy="691506"/>
      </dsp:txXfrm>
    </dsp:sp>
    <dsp:sp modelId="{E82DB7D5-D99B-43DD-9677-FA2BCB950B84}">
      <dsp:nvSpPr>
        <dsp:cNvPr id="0" name=""/>
        <dsp:cNvSpPr/>
      </dsp:nvSpPr>
      <dsp:spPr>
        <a:xfrm>
          <a:off x="0" y="3458034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F04CA-FC96-4261-B0BD-33124B89E0DD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E560E-33AD-4E1F-B8F3-B0121AE3A3F4}">
      <dsp:nvSpPr>
        <dsp:cNvPr id="0" name=""/>
        <dsp:cNvSpPr/>
      </dsp:nvSpPr>
      <dsp:spPr>
        <a:xfrm>
          <a:off x="798689" y="3458034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Revenge drives disgruntled insiders to attack systems.</a:t>
          </a:r>
        </a:p>
      </dsp:txBody>
      <dsp:txXfrm>
        <a:off x="798689" y="3458034"/>
        <a:ext cx="3927511" cy="691506"/>
      </dsp:txXfrm>
    </dsp:sp>
    <dsp:sp modelId="{C99E0C05-16BF-4097-B049-8FF21114994B}">
      <dsp:nvSpPr>
        <dsp:cNvPr id="0" name=""/>
        <dsp:cNvSpPr/>
      </dsp:nvSpPr>
      <dsp:spPr>
        <a:xfrm>
          <a:off x="0" y="4322417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A8414-CB36-4085-B289-E58D9A8C5A40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5E335-7569-4968-8851-CFD0EECEE755}">
      <dsp:nvSpPr>
        <dsp:cNvPr id="0" name=""/>
        <dsp:cNvSpPr/>
      </dsp:nvSpPr>
      <dsp:spPr>
        <a:xfrm>
          <a:off x="798689" y="4322417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Weak systems are easy targets for cyber criminals.</a:t>
          </a:r>
        </a:p>
      </dsp:txBody>
      <dsp:txXfrm>
        <a:off x="798689" y="4322417"/>
        <a:ext cx="3927511" cy="691506"/>
      </dsp:txXfrm>
    </dsp:sp>
    <dsp:sp modelId="{6ACE70B2-85CC-480E-8344-A27E68DBFCEF}">
      <dsp:nvSpPr>
        <dsp:cNvPr id="0" name=""/>
        <dsp:cNvSpPr/>
      </dsp:nvSpPr>
      <dsp:spPr>
        <a:xfrm>
          <a:off x="0" y="5186800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42FAC-2795-47A4-A1FB-6F68A4790A65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98D95-07A5-4A20-91FF-41BD25AE8A9A}">
      <dsp:nvSpPr>
        <dsp:cNvPr id="0" name=""/>
        <dsp:cNvSpPr/>
      </dsp:nvSpPr>
      <dsp:spPr>
        <a:xfrm>
          <a:off x="798689" y="5186800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Attackers sell stolen data or access on dark markets.</a:t>
          </a:r>
        </a:p>
      </dsp:txBody>
      <dsp:txXfrm>
        <a:off x="798689" y="5186800"/>
        <a:ext cx="3927511" cy="6915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CE596-45DA-4989-88DA-98B5B39563A2}">
      <dsp:nvSpPr>
        <dsp:cNvPr id="0" name=""/>
        <dsp:cNvSpPr/>
      </dsp:nvSpPr>
      <dsp:spPr>
        <a:xfrm>
          <a:off x="0" y="502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EDC88-A933-4374-95C9-49ECAEE7D52C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75351-E04C-4552-B6B2-2087F46A3B22}">
      <dsp:nvSpPr>
        <dsp:cNvPr id="0" name=""/>
        <dsp:cNvSpPr/>
      </dsp:nvSpPr>
      <dsp:spPr>
        <a:xfrm>
          <a:off x="798689" y="502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Attackers gather information during reconnaissance.</a:t>
          </a:r>
        </a:p>
      </dsp:txBody>
      <dsp:txXfrm>
        <a:off x="798689" y="502"/>
        <a:ext cx="3927511" cy="691506"/>
      </dsp:txXfrm>
    </dsp:sp>
    <dsp:sp modelId="{FDCF3434-D16C-446D-9F97-278433AA2A58}">
      <dsp:nvSpPr>
        <dsp:cNvPr id="0" name=""/>
        <dsp:cNvSpPr/>
      </dsp:nvSpPr>
      <dsp:spPr>
        <a:xfrm>
          <a:off x="0" y="864885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7B510-F64E-46D8-A556-C56CE45799F3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826BFA-683A-4386-AE41-EA16E504D3F7}">
      <dsp:nvSpPr>
        <dsp:cNvPr id="0" name=""/>
        <dsp:cNvSpPr/>
      </dsp:nvSpPr>
      <dsp:spPr>
        <a:xfrm>
          <a:off x="798689" y="864885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Scanning tools find open ports and vulnerabilities.</a:t>
          </a:r>
        </a:p>
      </dsp:txBody>
      <dsp:txXfrm>
        <a:off x="798689" y="864885"/>
        <a:ext cx="3927511" cy="691506"/>
      </dsp:txXfrm>
    </dsp:sp>
    <dsp:sp modelId="{4038A73C-0E68-4F57-96D6-8423A7C486C2}">
      <dsp:nvSpPr>
        <dsp:cNvPr id="0" name=""/>
        <dsp:cNvSpPr/>
      </dsp:nvSpPr>
      <dsp:spPr>
        <a:xfrm>
          <a:off x="0" y="1729268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3B7A2-3567-43DE-A82A-E2DC6DE42F24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F6A4D-F9DD-466E-B50D-5AB50DE74C11}">
      <dsp:nvSpPr>
        <dsp:cNvPr id="0" name=""/>
        <dsp:cNvSpPr/>
      </dsp:nvSpPr>
      <dsp:spPr>
        <a:xfrm>
          <a:off x="798689" y="1729268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Social engineering tricks users into lowering defenses.</a:t>
          </a:r>
        </a:p>
      </dsp:txBody>
      <dsp:txXfrm>
        <a:off x="798689" y="1729268"/>
        <a:ext cx="3927511" cy="691506"/>
      </dsp:txXfrm>
    </dsp:sp>
    <dsp:sp modelId="{EC5DA5BA-4677-4468-BC8A-CA4EE3F858B7}">
      <dsp:nvSpPr>
        <dsp:cNvPr id="0" name=""/>
        <dsp:cNvSpPr/>
      </dsp:nvSpPr>
      <dsp:spPr>
        <a:xfrm>
          <a:off x="0" y="2593651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37C43-19A4-48FC-B145-C1EF8E59BC45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4D0981-4A0F-4492-AE69-6C4EF6276150}">
      <dsp:nvSpPr>
        <dsp:cNvPr id="0" name=""/>
        <dsp:cNvSpPr/>
      </dsp:nvSpPr>
      <dsp:spPr>
        <a:xfrm>
          <a:off x="798689" y="2593651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Malware is installed to gain persistent access.</a:t>
          </a:r>
        </a:p>
      </dsp:txBody>
      <dsp:txXfrm>
        <a:off x="798689" y="2593651"/>
        <a:ext cx="3927511" cy="691506"/>
      </dsp:txXfrm>
    </dsp:sp>
    <dsp:sp modelId="{8A4F93D9-DB01-4F97-914B-14F039CFF8A3}">
      <dsp:nvSpPr>
        <dsp:cNvPr id="0" name=""/>
        <dsp:cNvSpPr/>
      </dsp:nvSpPr>
      <dsp:spPr>
        <a:xfrm>
          <a:off x="0" y="3458034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B5E8D-5255-46F3-84C3-7A0694968094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1895C-B532-4596-93AB-E7162AA5AF45}">
      <dsp:nvSpPr>
        <dsp:cNvPr id="0" name=""/>
        <dsp:cNvSpPr/>
      </dsp:nvSpPr>
      <dsp:spPr>
        <a:xfrm>
          <a:off x="798689" y="3458034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Command-and-control servers manage infected devices.</a:t>
          </a:r>
        </a:p>
      </dsp:txBody>
      <dsp:txXfrm>
        <a:off x="798689" y="3458034"/>
        <a:ext cx="3927511" cy="691506"/>
      </dsp:txXfrm>
    </dsp:sp>
    <dsp:sp modelId="{ECB89655-734B-4959-BA4F-E3D5481D4643}">
      <dsp:nvSpPr>
        <dsp:cNvPr id="0" name=""/>
        <dsp:cNvSpPr/>
      </dsp:nvSpPr>
      <dsp:spPr>
        <a:xfrm>
          <a:off x="0" y="4322417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EC7FB-1402-4234-88C8-C01BB859F846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65866-1126-44BE-ADD9-3F114AFF5BFC}">
      <dsp:nvSpPr>
        <dsp:cNvPr id="0" name=""/>
        <dsp:cNvSpPr/>
      </dsp:nvSpPr>
      <dsp:spPr>
        <a:xfrm>
          <a:off x="798689" y="4322417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Attackers extract sensitive data (exfiltration).</a:t>
          </a:r>
        </a:p>
      </dsp:txBody>
      <dsp:txXfrm>
        <a:off x="798689" y="4322417"/>
        <a:ext cx="3927511" cy="691506"/>
      </dsp:txXfrm>
    </dsp:sp>
    <dsp:sp modelId="{1C1D0E92-FBAB-42B3-B702-4038818746AC}">
      <dsp:nvSpPr>
        <dsp:cNvPr id="0" name=""/>
        <dsp:cNvSpPr/>
      </dsp:nvSpPr>
      <dsp:spPr>
        <a:xfrm>
          <a:off x="0" y="5186800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910B3-DD3F-4837-8DB5-7037631FD104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CCCFD-C175-45EC-8F69-4BDBB7F86119}">
      <dsp:nvSpPr>
        <dsp:cNvPr id="0" name=""/>
        <dsp:cNvSpPr/>
      </dsp:nvSpPr>
      <dsp:spPr>
        <a:xfrm>
          <a:off x="798689" y="5186800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They cover their tracks to avoid detection.</a:t>
          </a:r>
        </a:p>
      </dsp:txBody>
      <dsp:txXfrm>
        <a:off x="798689" y="5186800"/>
        <a:ext cx="3927511" cy="6915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61F04-5711-4FF2-A6B7-F9A344C534DF}">
      <dsp:nvSpPr>
        <dsp:cNvPr id="0" name=""/>
        <dsp:cNvSpPr/>
      </dsp:nvSpPr>
      <dsp:spPr>
        <a:xfrm>
          <a:off x="0" y="502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28D85-657D-4B73-861C-BF9DF023173B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414AB-D6D8-4FFD-81AE-0DE46C16F985}">
      <dsp:nvSpPr>
        <dsp:cNvPr id="0" name=""/>
        <dsp:cNvSpPr/>
      </dsp:nvSpPr>
      <dsp:spPr>
        <a:xfrm>
          <a:off x="798689" y="502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Global shortage of skilled cyber security professionals.</a:t>
          </a:r>
        </a:p>
      </dsp:txBody>
      <dsp:txXfrm>
        <a:off x="798689" y="502"/>
        <a:ext cx="3927511" cy="691506"/>
      </dsp:txXfrm>
    </dsp:sp>
    <dsp:sp modelId="{4C9E0611-E82C-4052-945A-C140180D94F1}">
      <dsp:nvSpPr>
        <dsp:cNvPr id="0" name=""/>
        <dsp:cNvSpPr/>
      </dsp:nvSpPr>
      <dsp:spPr>
        <a:xfrm>
          <a:off x="0" y="864885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ECEAF-08A0-4ABD-8F38-0DB417375019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344A1-44C6-4270-A556-0FFA325BBE99}">
      <dsp:nvSpPr>
        <dsp:cNvPr id="0" name=""/>
        <dsp:cNvSpPr/>
      </dsp:nvSpPr>
      <dsp:spPr>
        <a:xfrm>
          <a:off x="798689" y="864885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Threats evolve faster than defenses can adapt.</a:t>
          </a:r>
        </a:p>
      </dsp:txBody>
      <dsp:txXfrm>
        <a:off x="798689" y="864885"/>
        <a:ext cx="3927511" cy="691506"/>
      </dsp:txXfrm>
    </dsp:sp>
    <dsp:sp modelId="{C08E3A6D-CFC4-474C-9367-F458859E31BA}">
      <dsp:nvSpPr>
        <dsp:cNvPr id="0" name=""/>
        <dsp:cNvSpPr/>
      </dsp:nvSpPr>
      <dsp:spPr>
        <a:xfrm>
          <a:off x="0" y="1729268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BC4B2-39B1-4535-8CE0-80EDB53BBDD9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63DA7-8B89-461A-99D5-FC0ADACA4DCD}">
      <dsp:nvSpPr>
        <dsp:cNvPr id="0" name=""/>
        <dsp:cNvSpPr/>
      </dsp:nvSpPr>
      <dsp:spPr>
        <a:xfrm>
          <a:off x="798689" y="1729268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Implementing robust security can be expensive.</a:t>
          </a:r>
        </a:p>
      </dsp:txBody>
      <dsp:txXfrm>
        <a:off x="798689" y="1729268"/>
        <a:ext cx="3927511" cy="691506"/>
      </dsp:txXfrm>
    </dsp:sp>
    <dsp:sp modelId="{69AFBD8F-D8F4-4B7D-B789-807549577225}">
      <dsp:nvSpPr>
        <dsp:cNvPr id="0" name=""/>
        <dsp:cNvSpPr/>
      </dsp:nvSpPr>
      <dsp:spPr>
        <a:xfrm>
          <a:off x="0" y="2593651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4FFA5-AA39-4D78-B050-FFC33A04A271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E25C5-16F7-4356-9C8D-0AE6B7437B49}">
      <dsp:nvSpPr>
        <dsp:cNvPr id="0" name=""/>
        <dsp:cNvSpPr/>
      </dsp:nvSpPr>
      <dsp:spPr>
        <a:xfrm>
          <a:off x="798689" y="2593651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People resist changes to security protocols.</a:t>
          </a:r>
        </a:p>
      </dsp:txBody>
      <dsp:txXfrm>
        <a:off x="798689" y="2593651"/>
        <a:ext cx="3927511" cy="691506"/>
      </dsp:txXfrm>
    </dsp:sp>
    <dsp:sp modelId="{7C930419-3297-4160-AF26-0095066043D1}">
      <dsp:nvSpPr>
        <dsp:cNvPr id="0" name=""/>
        <dsp:cNvSpPr/>
      </dsp:nvSpPr>
      <dsp:spPr>
        <a:xfrm>
          <a:off x="0" y="3458034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77E9E-F1B8-4D71-9816-FF8E20CA23B4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FA2BB-C6E0-4B9B-82F2-93FE897F9ACE}">
      <dsp:nvSpPr>
        <dsp:cNvPr id="0" name=""/>
        <dsp:cNvSpPr/>
      </dsp:nvSpPr>
      <dsp:spPr>
        <a:xfrm>
          <a:off x="798689" y="3458034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Small businesses often lack resources for defense.</a:t>
          </a:r>
        </a:p>
      </dsp:txBody>
      <dsp:txXfrm>
        <a:off x="798689" y="3458034"/>
        <a:ext cx="3927511" cy="691506"/>
      </dsp:txXfrm>
    </dsp:sp>
    <dsp:sp modelId="{025087A5-FD91-4228-B839-E80491D88719}">
      <dsp:nvSpPr>
        <dsp:cNvPr id="0" name=""/>
        <dsp:cNvSpPr/>
      </dsp:nvSpPr>
      <dsp:spPr>
        <a:xfrm>
          <a:off x="0" y="4322417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85990-8928-4CE8-9304-95119FB5A140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3C893-801A-4CA4-8B6F-5A32CE83A4C7}">
      <dsp:nvSpPr>
        <dsp:cNvPr id="0" name=""/>
        <dsp:cNvSpPr/>
      </dsp:nvSpPr>
      <dsp:spPr>
        <a:xfrm>
          <a:off x="798689" y="4322417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Balancing usability with tight security is difficult.</a:t>
          </a:r>
        </a:p>
      </dsp:txBody>
      <dsp:txXfrm>
        <a:off x="798689" y="4322417"/>
        <a:ext cx="3927511" cy="691506"/>
      </dsp:txXfrm>
    </dsp:sp>
    <dsp:sp modelId="{1E360998-215D-46E0-8BBF-22496989937D}">
      <dsp:nvSpPr>
        <dsp:cNvPr id="0" name=""/>
        <dsp:cNvSpPr/>
      </dsp:nvSpPr>
      <dsp:spPr>
        <a:xfrm>
          <a:off x="0" y="5186800"/>
          <a:ext cx="47262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44329-C971-4A97-9D64-CECEA590DF90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C0A7D-B498-48E1-A3A8-AEBAFE680E3F}">
      <dsp:nvSpPr>
        <dsp:cNvPr id="0" name=""/>
        <dsp:cNvSpPr/>
      </dsp:nvSpPr>
      <dsp:spPr>
        <a:xfrm>
          <a:off x="798689" y="5186800"/>
          <a:ext cx="39275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Raising awareness is an ongoing challenge.</a:t>
          </a:r>
        </a:p>
      </dsp:txBody>
      <dsp:txXfrm>
        <a:off x="798689" y="5186800"/>
        <a:ext cx="3927511" cy="69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C843-796C-B663-9B7D-C4F192ED4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B87CD-261F-601B-6C94-19DB1D349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46488-5756-3149-A087-067CA500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DA557-C4FD-912A-BA7D-CF748232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8298E-C175-AFD2-3392-3B68ABDA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8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19B6-B2E5-D288-4B4A-AE965404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C4B0A-C383-1C3C-E9C3-907E10155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699E1-F17C-2875-3EE8-9A203DBB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5B92-3470-41AB-4942-20C0D639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9036-42F2-2C4F-2E69-1FB8ED98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4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63AD1-46C5-C806-4E89-530CF3E04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F1255-2E93-45D7-7263-F2BBBB364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DA841-6FE9-B6BF-048D-DAFE9626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FA91-0B9C-4DE6-2771-6A94D781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36ABF-72B8-408C-5271-32660E69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6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5CEE-5FFA-966F-452C-69CBC210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8CA1-BD99-8F27-22B1-8C3B30559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9AAC-5C78-2884-23B0-3C19747C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7D2F-C01F-64DA-6600-729B4361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C7969-5BC2-E180-4DF3-1072BFF8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3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F3BF-7B49-9244-077A-456D5F1A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5224B-7D12-396A-BB65-72D8E9D9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F7AE0-BB61-CCDA-0AD6-AAA28C68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22095-4245-79A8-1785-578ED5639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2DC4-C4B9-2089-036F-6A34F846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4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3028-2E05-0314-21C7-7CD5539B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7564-3BBE-6B2E-7648-DCED0F60B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D5714-3BB6-B527-BE2F-52D1E4115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7DD79-BAC2-52AF-7A04-5B86E569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2615D-6900-4113-52E2-A5F77FF5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2C9A6-80F9-F5A1-A4D6-FD21C58E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3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508B-F3D4-E8F5-0AC9-1BBAF71F2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12D3E-32E7-966C-B864-C7E5AF3C6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0735B-4748-48D2-C33F-603F02632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0799C7-0ED4-C769-3B34-60144C884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A8339-3050-5F24-C63F-20CCB2FA1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18A18-5E45-342E-5F9D-CD819389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D670D-3062-439C-C152-345A77C8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A857C-85D3-A9DA-9660-94D712AE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9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5F2B-EFAF-72B2-9849-35DFA7D6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0C30A-E872-6F8F-A4D2-60F01AC2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65108-4831-DF5C-9AEF-63971EC8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12A6A-5B1D-9BDA-CEE8-98B982EB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3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C3B96-CB21-264C-EDC5-9C63967F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E906B-13DD-96A2-18A5-0706D659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C7AD7-61F5-CD13-7ED5-4CC889DA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2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B5EF-04CB-413B-7EF5-23D4CC21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444C-E59F-A1ED-91AA-AE042778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EF30A-10A2-EB2C-A4D3-80D77221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34B6D-C6E4-5BEA-CE16-CEB00CF2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EA299-DF01-3C02-FC60-784E3016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2F9FC-42E6-7934-EB38-83233F3C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2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33B9-81CF-57B3-46A9-F2902ADEB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3A0CB-8824-3113-DF1C-016EFADA5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61BC6-9127-B51C-3D9F-DCD2BFBD7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59743-BEC0-1D4C-2C20-66FAA4F4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1A69B-E4A6-B2A9-0A51-AB34129D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1AFB7-8B25-6EA1-43A0-C5EC8CE4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BF520-9A6E-8F30-F533-2638FA3A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9F460-89F4-5768-40D3-474F5A783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D24D5-F311-F24A-A89E-A3D207A1A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97F3-EA62-73D9-E694-8F330AA05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8643-78AB-BDD8-28E7-63C014736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9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757085"/>
            <a:ext cx="6056111" cy="1912000"/>
          </a:xfrm>
        </p:spPr>
        <p:txBody>
          <a:bodyPr anchor="ctr">
            <a:normAutofit/>
          </a:bodyPr>
          <a:lstStyle/>
          <a:p>
            <a:r>
              <a:rPr lang="en-US" sz="4400" dirty="0"/>
              <a:t>Cyber security challenges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408903"/>
            <a:ext cx="6056111" cy="3360961"/>
          </a:xfrm>
        </p:spPr>
        <p:txBody>
          <a:bodyPr anchor="t">
            <a:normAutofit/>
          </a:bodyPr>
          <a:lstStyle/>
          <a:p>
            <a:endParaRPr lang="en-US" sz="1500" dirty="0"/>
          </a:p>
          <a:p>
            <a:pPr>
              <a:defRPr sz="1600"/>
            </a:pPr>
            <a:r>
              <a:rPr lang="en-US" sz="3200" b="1" dirty="0">
                <a:solidFill>
                  <a:srgbClr val="00B0F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Seminar Presentation by: </a:t>
            </a:r>
          </a:p>
          <a:p>
            <a:pPr>
              <a:defRPr sz="1600"/>
            </a:pPr>
            <a:r>
              <a:rPr lang="en-US" sz="3200" b="1" dirty="0">
                <a:solidFill>
                  <a:srgbClr val="00B0F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Name: Shrishail Biradar </a:t>
            </a:r>
          </a:p>
          <a:p>
            <a:pPr>
              <a:defRPr sz="1600"/>
            </a:pPr>
            <a:r>
              <a:rPr lang="en-US" sz="3200" b="1" dirty="0">
                <a:solidFill>
                  <a:srgbClr val="00B0F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USN: 2BA24MC041</a:t>
            </a:r>
          </a:p>
          <a:p>
            <a:pPr>
              <a:defRPr sz="1600"/>
            </a:pPr>
            <a:r>
              <a:rPr lang="en-US" sz="3200" b="1" dirty="0">
                <a:solidFill>
                  <a:srgbClr val="00B0F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Department of MCA, BEC BGK</a:t>
            </a:r>
            <a:endParaRPr lang="en-US" sz="3200" b="1" dirty="0">
              <a:solidFill>
                <a:srgbClr val="00B0F0"/>
              </a:solidFill>
            </a:endParaRPr>
          </a:p>
          <a:p>
            <a:pPr marL="0" indent="0">
              <a:buNone/>
              <a:defRPr sz="1600"/>
            </a:pP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 dirty="0"/>
              <a:t>Cloud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endParaRPr/>
          </a:p>
          <a:p>
            <a:pPr>
              <a:defRPr sz="1600"/>
            </a:pPr>
            <a:r>
              <a:t>Cloud computing stores and processes data off-site.</a:t>
            </a:r>
          </a:p>
          <a:p>
            <a:pPr>
              <a:defRPr sz="1600"/>
            </a:pPr>
            <a:r>
              <a:t>Misconfigured cloud storage leads to accidental leaks.</a:t>
            </a:r>
          </a:p>
          <a:p>
            <a:pPr>
              <a:defRPr sz="1600"/>
            </a:pPr>
            <a:r>
              <a:t>Shared responsibility means clients must secure their data.</a:t>
            </a:r>
          </a:p>
          <a:p>
            <a:pPr>
              <a:defRPr sz="1600"/>
            </a:pPr>
            <a:r>
              <a:t>Unauthorized access can occur through stolen credentials.</a:t>
            </a:r>
          </a:p>
          <a:p>
            <a:pPr>
              <a:defRPr sz="1600"/>
            </a:pPr>
            <a:r>
              <a:t>Encryption protects sensitive data in cloud environments.</a:t>
            </a:r>
          </a:p>
          <a:p>
            <a:pPr>
              <a:defRPr sz="1600"/>
            </a:pPr>
            <a:r>
              <a:t>Cloud providers offer security tools and best practices.</a:t>
            </a:r>
          </a:p>
          <a:p>
            <a:pPr>
              <a:defRPr sz="1600"/>
            </a:pPr>
            <a:r>
              <a:t>Continuous monitoring ensures secure cloud operations.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 dirty="0"/>
              <a:t>Emerging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endParaRPr lang="en-IN"/>
          </a:p>
          <a:p>
            <a:pPr>
              <a:defRPr sz="1600"/>
            </a:pPr>
            <a:r>
              <a:rPr lang="en-IN"/>
              <a:t>AI-powered attacks can automate and customize attacks.</a:t>
            </a:r>
          </a:p>
          <a:p>
            <a:pPr>
              <a:defRPr sz="1600"/>
            </a:pPr>
            <a:r>
              <a:rPr lang="en-IN"/>
              <a:t>Deepfakes pose threats to information integrity.</a:t>
            </a:r>
          </a:p>
          <a:p>
            <a:pPr>
              <a:defRPr sz="1600"/>
            </a:pPr>
            <a:r>
              <a:rPr lang="en-IN"/>
              <a:t>State-sponsored groups target critical infrastructure.</a:t>
            </a:r>
          </a:p>
          <a:p>
            <a:pPr>
              <a:defRPr sz="1600"/>
            </a:pPr>
            <a:r>
              <a:rPr lang="en-IN"/>
              <a:t>Supply chain attacks compromise trusted vendors.</a:t>
            </a:r>
          </a:p>
          <a:p>
            <a:pPr>
              <a:defRPr sz="1600"/>
            </a:pPr>
            <a:r>
              <a:rPr lang="en-IN"/>
              <a:t>Quantum computing may break current encryption methods.</a:t>
            </a:r>
          </a:p>
          <a:p>
            <a:pPr>
              <a:defRPr sz="1600"/>
            </a:pPr>
            <a:r>
              <a:rPr lang="en-IN"/>
              <a:t>Cyber terrorism can disrupt essential services.</a:t>
            </a:r>
          </a:p>
          <a:p>
            <a:pPr>
              <a:defRPr sz="1600"/>
            </a:pPr>
            <a:r>
              <a:rPr lang="en-IN"/>
              <a:t>New technologies create unforeseen security gaps.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Real-World Case Studies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ED45D3-932A-B55E-435C-95F26EA09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40152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Why Attackers Target Systems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91E231-ADC8-0167-4D96-3974FDB53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98792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How Cyber Attacks Work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41EE7C-B0C9-E71D-0B82-2ED505EE1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59731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5400"/>
              <a:t>How to Mitigate Cyber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endParaRPr/>
          </a:p>
          <a:p>
            <a:pPr>
              <a:defRPr sz="1600"/>
            </a:pPr>
            <a:r>
              <a:t>Implement strong, unique passwords and MFA.</a:t>
            </a:r>
          </a:p>
          <a:p>
            <a:pPr>
              <a:defRPr sz="1600"/>
            </a:pPr>
            <a:r>
              <a:t>Keep all systems and applications patched.</a:t>
            </a:r>
          </a:p>
          <a:p>
            <a:pPr>
              <a:defRPr sz="1600"/>
            </a:pPr>
            <a:r>
              <a:t>Regularly train employees on security awareness.</a:t>
            </a:r>
          </a:p>
          <a:p>
            <a:pPr>
              <a:defRPr sz="1600"/>
            </a:pPr>
            <a:r>
              <a:t>Back up important data and test restores.</a:t>
            </a:r>
          </a:p>
          <a:p>
            <a:pPr>
              <a:defRPr sz="1600"/>
            </a:pPr>
            <a:r>
              <a:t>Monitor networks for suspicious activity 24/7.</a:t>
            </a:r>
          </a:p>
          <a:p>
            <a:pPr>
              <a:defRPr sz="1600"/>
            </a:pPr>
            <a:r>
              <a:t>Use layered security: firewalls, antivirus, IDS.</a:t>
            </a:r>
          </a:p>
          <a:p>
            <a:pPr>
              <a:defRPr sz="1600"/>
            </a:pPr>
            <a:r>
              <a:t>Prepare an incident response plan in advance.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540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endParaRPr/>
          </a:p>
          <a:p>
            <a:pPr>
              <a:defRPr sz="1600"/>
            </a:pPr>
            <a:r>
              <a:t>Firewalls filter incoming and outgoing network traffic.</a:t>
            </a:r>
          </a:p>
          <a:p>
            <a:pPr>
              <a:defRPr sz="1600"/>
            </a:pPr>
            <a:r>
              <a:t>Intrusion detection and prevention systems stop attacks.</a:t>
            </a:r>
          </a:p>
          <a:p>
            <a:pPr>
              <a:defRPr sz="1600"/>
            </a:pPr>
            <a:r>
              <a:t>Antivirus software detects known malware signatures.</a:t>
            </a:r>
          </a:p>
          <a:p>
            <a:pPr>
              <a:defRPr sz="1600"/>
            </a:pPr>
            <a:r>
              <a:t>Encryption secures data in storage and transit.</a:t>
            </a:r>
          </a:p>
          <a:p>
            <a:pPr>
              <a:defRPr sz="1600"/>
            </a:pPr>
            <a:r>
              <a:t>SIEM tools centralize log monitoring and alerts.</a:t>
            </a:r>
          </a:p>
          <a:p>
            <a:pPr>
              <a:defRPr sz="1600"/>
            </a:pPr>
            <a:r>
              <a:t>Penetration testing finds and fixes vulnerabilities.</a:t>
            </a:r>
          </a:p>
          <a:p>
            <a:pPr>
              <a:defRPr sz="1600"/>
            </a:pPr>
            <a:r>
              <a:t>IAM manages user identities and access rights.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Challenges in Facing Challenges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1D1F3C-CC11-8C05-F657-A4FE3B924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03191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5400"/>
              <a:t>Future of Cyber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endParaRPr/>
          </a:p>
          <a:p>
            <a:pPr>
              <a:defRPr sz="1600"/>
            </a:pPr>
            <a:r>
              <a:t>AI will help detect threats faster and automate defense.</a:t>
            </a:r>
          </a:p>
          <a:p>
            <a:pPr>
              <a:defRPr sz="1600"/>
            </a:pPr>
            <a:r>
              <a:t>Quantum-safe encryption will protect against quantum attacks.</a:t>
            </a:r>
          </a:p>
          <a:p>
            <a:pPr>
              <a:defRPr sz="1600"/>
            </a:pPr>
            <a:r>
              <a:t>Threat intelligence sharing improves collective defense.</a:t>
            </a:r>
          </a:p>
          <a:p>
            <a:pPr>
              <a:defRPr sz="1600"/>
            </a:pPr>
            <a:r>
              <a:t>International collaboration strengthens cyber law enforcement.</a:t>
            </a:r>
          </a:p>
          <a:p>
            <a:pPr>
              <a:defRPr sz="1600"/>
            </a:pPr>
            <a:r>
              <a:t>Schools will teach cyber security awareness early.</a:t>
            </a:r>
          </a:p>
          <a:p>
            <a:pPr>
              <a:defRPr sz="1600"/>
            </a:pPr>
            <a:r>
              <a:t>More organizations will adopt Zero Trust models.</a:t>
            </a:r>
          </a:p>
          <a:p>
            <a:pPr>
              <a:defRPr sz="1600"/>
            </a:pPr>
            <a:r>
              <a:t>Cyber resilience will become a cultural mindset.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endParaRPr/>
          </a:p>
          <a:p>
            <a:pPr>
              <a:defRPr sz="1600"/>
            </a:pPr>
            <a:r>
              <a:t>Cyber security is crucial for individuals and organizations.</a:t>
            </a:r>
          </a:p>
          <a:p>
            <a:pPr>
              <a:defRPr sz="1600"/>
            </a:pPr>
            <a:r>
              <a:t>Modern threats are complex and evolving.</a:t>
            </a:r>
          </a:p>
          <a:p>
            <a:pPr>
              <a:defRPr sz="1600"/>
            </a:pPr>
            <a:r>
              <a:t>Vigilance and awareness are everyone’s responsibility.</a:t>
            </a:r>
          </a:p>
          <a:p>
            <a:pPr>
              <a:defRPr sz="1600"/>
            </a:pPr>
            <a:r>
              <a:t>Best practices include strong passwords and backups.</a:t>
            </a:r>
          </a:p>
          <a:p>
            <a:pPr>
              <a:defRPr sz="1600"/>
            </a:pPr>
            <a:r>
              <a:t>Compliance with laws protects businesses legally.</a:t>
            </a:r>
          </a:p>
          <a:p>
            <a:pPr>
              <a:defRPr sz="1600"/>
            </a:pPr>
            <a:r>
              <a:t>Continuous monitoring helps detect threats early.</a:t>
            </a:r>
          </a:p>
          <a:p>
            <a:pPr>
              <a:defRPr sz="1600"/>
            </a:pPr>
            <a:r>
              <a:t>Proactive defense builds long-term resilience.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0DA2-4FF0-8C8E-C021-D734B6D3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67148"/>
            <a:ext cx="8534400" cy="661711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IN" sz="7200" u="sng" dirty="0"/>
              <a:t>Topics Covered: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Introduction to Cyber Security</a:t>
            </a:r>
          </a:p>
          <a:p>
            <a:pPr>
              <a:lnSpc>
                <a:spcPct val="120000"/>
              </a:lnSpc>
            </a:pPr>
            <a:r>
              <a:rPr lang="en-US" sz="7200" dirty="0"/>
              <a:t>Why Cyber Security is Important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Major Cyber Security Challenges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Phishing Attacks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Malware &amp; Ransomware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Insider Threats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IoT Security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Cloud Security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Emerging Threats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Real – world case study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Why attack target system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How cyber attack work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How to mitigate cyber threats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Tools and technology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Future cyber security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Conclusion</a:t>
            </a:r>
          </a:p>
          <a:p>
            <a:pPr>
              <a:lnSpc>
                <a:spcPct val="120000"/>
              </a:lnSpc>
            </a:pPr>
            <a:r>
              <a:rPr lang="en-IN" sz="7200" dirty="0"/>
              <a:t>reference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solidFill>
                  <a:schemeClr val="bg1"/>
                </a:solidFill>
              </a:rPr>
              <a:t>Real-World Case Studies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solidFill>
                  <a:schemeClr val="bg1"/>
                </a:solidFill>
              </a:rPr>
              <a:t>Real-World Case </a:t>
            </a:r>
            <a:r>
              <a:rPr lang="en-IN" sz="2400" dirty="0" err="1">
                <a:solidFill>
                  <a:schemeClr val="bg1"/>
                </a:solidFill>
              </a:rPr>
              <a:t>Studiesv</a:t>
            </a:r>
            <a:endParaRPr lang="en-IN" sz="2400" dirty="0"/>
          </a:p>
          <a:p>
            <a:r>
              <a:rPr lang="en-IN" sz="2400" dirty="0">
                <a:solidFill>
                  <a:schemeClr val="bg1"/>
                </a:solidFill>
              </a:rPr>
              <a:t>Real-World Case Studies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34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 dirty="0"/>
              <a:t>r</a:t>
            </a:r>
            <a:r>
              <a:rPr lang="en-IN" sz="6300" dirty="0" err="1"/>
              <a:t>eference</a:t>
            </a:r>
            <a:endParaRPr lang="en-IN" sz="6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IN" dirty="0"/>
              <a:t>-William Stallings, </a:t>
            </a:r>
            <a:r>
              <a:rPr lang="en-IN" i="1" dirty="0"/>
              <a:t>Network Security Essentials: Applications and Standards</a:t>
            </a:r>
            <a:r>
              <a:rPr lang="en-IN" dirty="0"/>
              <a:t>, Pearson, 2017.</a:t>
            </a:r>
          </a:p>
          <a:p>
            <a:r>
              <a:rPr lang="en-IN" dirty="0"/>
              <a:t>  Charles P. Pfleeger, Shari Lawrence Pfleeger, </a:t>
            </a:r>
            <a:r>
              <a:rPr lang="en-IN" i="1" dirty="0"/>
              <a:t>Security in Computing</a:t>
            </a:r>
            <a:r>
              <a:rPr lang="en-IN" dirty="0"/>
              <a:t>, Pearson, 2015.</a:t>
            </a:r>
          </a:p>
          <a:p>
            <a:r>
              <a:rPr lang="en-IN" dirty="0"/>
              <a:t>  Michael T. Goodrich, Roberto </a:t>
            </a:r>
            <a:r>
              <a:rPr lang="en-IN" dirty="0" err="1"/>
              <a:t>Tamassia</a:t>
            </a:r>
            <a:r>
              <a:rPr lang="en-IN" dirty="0"/>
              <a:t>, </a:t>
            </a:r>
            <a:r>
              <a:rPr lang="en-IN" i="1" dirty="0"/>
              <a:t>Introduction to Computer Security</a:t>
            </a:r>
            <a:r>
              <a:rPr lang="en-IN" dirty="0"/>
              <a:t>, Pearson, 2011.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0424-42BC-134E-B55E-70C87007D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Introduction to Cyber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7B75-A797-F430-920B-82E7ED0E1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600"/>
            </a:pPr>
            <a:r>
              <a:rPr lang="en-US" sz="2400" dirty="0"/>
              <a:t>Cyber security protects digital assets from unauthorized access, damage, or theft.</a:t>
            </a:r>
          </a:p>
          <a:p>
            <a:pPr>
              <a:defRPr sz="1600"/>
            </a:pPr>
            <a:r>
              <a:rPr lang="en-US" sz="2400" dirty="0"/>
              <a:t>It involves safeguarding computers, networks, software, and data.</a:t>
            </a:r>
          </a:p>
          <a:p>
            <a:pPr>
              <a:defRPr sz="1600"/>
            </a:pPr>
            <a:r>
              <a:rPr lang="en-US" sz="2400" dirty="0"/>
              <a:t>Digitalization has increased cyber risks across industries.</a:t>
            </a:r>
          </a:p>
          <a:p>
            <a:pPr>
              <a:defRPr sz="1600"/>
            </a:pPr>
            <a:r>
              <a:rPr lang="en-US" sz="2400" dirty="0"/>
              <a:t>Attack surfaces grow as businesses adopt new technologies.</a:t>
            </a:r>
          </a:p>
          <a:p>
            <a:pPr>
              <a:defRPr sz="1600"/>
            </a:pPr>
            <a:r>
              <a:rPr lang="en-US" sz="2400" dirty="0"/>
              <a:t>Cyber threats evolve daily, creating new challenges.</a:t>
            </a:r>
          </a:p>
          <a:p>
            <a:pPr>
              <a:defRPr sz="1600"/>
            </a:pPr>
            <a:r>
              <a:rPr lang="en-US" sz="2400" dirty="0"/>
              <a:t>Attacks can disrupt operations for individuals and large organizations alike.</a:t>
            </a:r>
          </a:p>
          <a:p>
            <a:pPr>
              <a:defRPr sz="1600"/>
            </a:pPr>
            <a:r>
              <a:rPr lang="en-US" sz="2400" dirty="0"/>
              <a:t>Robust security policies and continuous monitoring are essential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95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5400" dirty="0"/>
              <a:t>Why Cyber Security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 fontScale="92500" lnSpcReduction="10000"/>
          </a:bodyPr>
          <a:lstStyle/>
          <a:p>
            <a:endParaRPr lang="en-US" sz="1700"/>
          </a:p>
          <a:p>
            <a:pPr>
              <a:defRPr sz="1600"/>
            </a:pPr>
            <a:r>
              <a:rPr lang="en-US" sz="1700"/>
              <a:t>Protects confidential personal and corporate data from leaks.</a:t>
            </a:r>
          </a:p>
          <a:p>
            <a:pPr>
              <a:defRPr sz="1600"/>
            </a:pPr>
            <a:r>
              <a:rPr lang="en-US" sz="1700"/>
              <a:t>Maintains customers’ and stakeholders’ trust.</a:t>
            </a:r>
          </a:p>
          <a:p>
            <a:pPr>
              <a:defRPr sz="1600"/>
            </a:pPr>
            <a:r>
              <a:rPr lang="en-US" sz="1700"/>
              <a:t>Ensures operational continuity by preventing system outages.</a:t>
            </a:r>
          </a:p>
          <a:p>
            <a:pPr>
              <a:defRPr sz="1600"/>
            </a:pPr>
            <a:r>
              <a:rPr lang="en-US" sz="1700"/>
              <a:t>Prevents costly financial losses due to fraud and theft.</a:t>
            </a:r>
          </a:p>
          <a:p>
            <a:pPr>
              <a:defRPr sz="1600"/>
            </a:pPr>
            <a:r>
              <a:rPr lang="en-US" sz="1700"/>
              <a:t>Helps organizations comply with privacy and data protection laws.</a:t>
            </a:r>
          </a:p>
          <a:p>
            <a:pPr>
              <a:defRPr sz="1600"/>
            </a:pPr>
            <a:r>
              <a:rPr lang="en-US" sz="1700"/>
              <a:t>Safeguards critical national infrastructure and government systems.</a:t>
            </a:r>
          </a:p>
          <a:p>
            <a:pPr>
              <a:defRPr sz="1600"/>
            </a:pPr>
            <a:r>
              <a:rPr lang="en-US" sz="1700"/>
              <a:t>Mitigates reputational damage from publicized breaches.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Major Cyber Security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A03DB3-0B41-4786-3FC6-E1543769A8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IN" dirty="0"/>
              <a:t>Phishing Attacks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F668B2B-6FAC-4D35-C72D-DE4FFA0C8F2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Malware &amp; Ransomware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2C9B0A-A32C-FF8B-AF1F-519D0FCA75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en-IN" sz="5300" dirty="0"/>
              <a:t>Insider Threats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endParaRPr/>
          </a:p>
          <a:p>
            <a:pPr>
              <a:defRPr sz="1600"/>
            </a:pPr>
            <a:r>
              <a:t>Insiders may abuse privileges to steal sensitive information.</a:t>
            </a:r>
          </a:p>
          <a:p>
            <a:pPr>
              <a:defRPr sz="1600"/>
            </a:pPr>
            <a:r>
              <a:t>Accidental insider threats come from careless mistakes.</a:t>
            </a:r>
          </a:p>
          <a:p>
            <a:pPr>
              <a:defRPr sz="1600"/>
            </a:pPr>
            <a:r>
              <a:t>Disgruntled employees may sabotage systems.</a:t>
            </a:r>
          </a:p>
          <a:p>
            <a:pPr>
              <a:defRPr sz="1600"/>
            </a:pPr>
            <a:r>
              <a:t>Difficult to detect because insiders have legitimate access.</a:t>
            </a:r>
          </a:p>
          <a:p>
            <a:pPr>
              <a:defRPr sz="1600"/>
            </a:pPr>
            <a:r>
              <a:t>Zero Trust architecture limits excessive user rights.</a:t>
            </a:r>
          </a:p>
          <a:p>
            <a:pPr>
              <a:defRPr sz="1600"/>
            </a:pPr>
            <a:r>
              <a:t>Regular audits help uncover unusual activities.</a:t>
            </a:r>
          </a:p>
          <a:p>
            <a:pPr>
              <a:defRPr sz="1600"/>
            </a:pPr>
            <a:r>
              <a:t>Strong access controls and monitoring are necessary.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IoT Security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C32744-0064-F901-C2DC-48F2A5568A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1169</Words>
  <Application>Microsoft Office PowerPoint</Application>
  <PresentationFormat>On-screen Show (4:3)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Instrument Sans Medium</vt:lpstr>
      <vt:lpstr>Office Theme</vt:lpstr>
      <vt:lpstr>Cyber security challenges</vt:lpstr>
      <vt:lpstr>PowerPoint Presentation</vt:lpstr>
      <vt:lpstr>Introduction to Cyber Security</vt:lpstr>
      <vt:lpstr>Why Cyber Security is Important</vt:lpstr>
      <vt:lpstr>Major Cyber Security Challenges</vt:lpstr>
      <vt:lpstr>Phishing Attacks</vt:lpstr>
      <vt:lpstr>Malware &amp; Ransomware</vt:lpstr>
      <vt:lpstr>Insider Threats</vt:lpstr>
      <vt:lpstr>IoT Security</vt:lpstr>
      <vt:lpstr>Cloud Security</vt:lpstr>
      <vt:lpstr>Emerging Threats</vt:lpstr>
      <vt:lpstr>Real-World Case Studies</vt:lpstr>
      <vt:lpstr>Why Attackers Target Systems</vt:lpstr>
      <vt:lpstr>How Cyber Attacks Work</vt:lpstr>
      <vt:lpstr>How to Mitigate Cyber Threats</vt:lpstr>
      <vt:lpstr>Tools &amp; Technologies</vt:lpstr>
      <vt:lpstr>Challenges in Facing Challenges</vt:lpstr>
      <vt:lpstr>Future of Cyber Security</vt:lpstr>
      <vt:lpstr>Conclusion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biradarshrishail462@gmail.com</cp:lastModifiedBy>
  <cp:revision>5</cp:revision>
  <dcterms:created xsi:type="dcterms:W3CDTF">2013-01-27T09:14:16Z</dcterms:created>
  <dcterms:modified xsi:type="dcterms:W3CDTF">2025-07-25T04:06:59Z</dcterms:modified>
  <cp:category/>
</cp:coreProperties>
</file>