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dvent Pro SemiBold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Condensed Medium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Share Tech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Condensed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CondensedMedium-italic.fntdata"/><Relationship Id="rId25" Type="http://schemas.openxmlformats.org/officeDocument/2006/relationships/font" Target="fonts/FiraSansCondensedMedium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FiraSansCondensed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ShareTech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dventProSemiBold-bold.fntdata"/><Relationship Id="rId16" Type="http://schemas.openxmlformats.org/officeDocument/2006/relationships/font" Target="fonts/AdventProSemiBold-regular.fntdata"/><Relationship Id="rId19" Type="http://schemas.openxmlformats.org/officeDocument/2006/relationships/font" Target="fonts/AdventProSemiBold-boldItalic.fntdata"/><Relationship Id="rId18" Type="http://schemas.openxmlformats.org/officeDocument/2006/relationships/font" Target="fonts/AdventPr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118a8f258f_0_1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118a8f258f_0_1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118a8f258f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118a8f258f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118a8f258f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118a8f258f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118a8f258f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118a8f258f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118a8f258f_0_1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118a8f258f_0_1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118a8f258f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118a8f258f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118a8f258f_0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118a8f258f_0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118a8f258f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118a8f258f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118a8f258f_0_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118a8f258f_0_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63" name="Google Shape;63;p1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68" name="Google Shape;68;p1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71" name="Google Shape;71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74" name="Google Shape;74;p1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81" name="Google Shape;81;p1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87" name="Google Shape;87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5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92" name="Google Shape;92;p1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96" name="Google Shape;96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99" name="Google Shape;99;p1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13" name="Google Shape;113;p16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16" name="Google Shape;116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9" name="Google Shape;119;p1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34" name="Google Shape;134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8" name="Google Shape;158;p19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9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71" name="Google Shape;171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78" name="Google Shape;178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81" name="Google Shape;181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84" name="Google Shape;184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87" name="Google Shape;187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0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92" name="Google Shape;192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97" name="Google Shape;197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0" name="Google Shape;200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04" name="Google Shape;204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0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07" name="Google Shape;207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10" name="Google Shape;210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0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23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23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29" name="Google Shape;229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34" name="Google Shape;234;p2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37" name="Google Shape;237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40" name="Google Shape;240;p23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47" name="Google Shape;247;p2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3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51" name="Google Shape;251;p2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3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56" name="Google Shape;256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3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59" name="Google Shape;259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5" name="Google Shape;265;p24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66" name="Google Shape;266;p24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4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3" name="Google Shape;303;p25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9" name="Google Shape;319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25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6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6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6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33" name="Google Shape;333;p2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4" name="Google Shape;344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9" name="Google Shape;349;p27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0" name="Google Shape;350;p27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1" name="Google Shape;351;p27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4" name="Google Shape;354;p27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1" name="Google Shape;361;p28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28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5" name="Google Shape;385;p2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88" name="Google Shape;388;p2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3" name="Google Shape;403;p30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5" name="Google Shape;405;p30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6" name="Google Shape;406;p30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7" name="Google Shape;407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8" name="Google Shape;408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31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31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31" name="Google Shape;431;p3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31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34" name="Google Shape;434;p3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39" name="Google Shape;439;p3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1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1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45" name="Google Shape;445;p3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1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48" name="Google Shape;448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31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31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52" name="Google Shape;452;p3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6" name="Google Shape;456;p3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58" name="Google Shape;458;p32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idx="1" type="subTitle"/>
          </p:nvPr>
        </p:nvSpPr>
        <p:spPr>
          <a:xfrm>
            <a:off x="2787750" y="2377050"/>
            <a:ext cx="3297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 - Harvard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Biraj - Howard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- Harvard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Naren - Boston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 txBox="1"/>
          <p:nvPr>
            <p:ph type="ctrTitle"/>
          </p:nvPr>
        </p:nvSpPr>
        <p:spPr>
          <a:xfrm>
            <a:off x="1425900" y="1102744"/>
            <a:ext cx="6020700" cy="10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H3B</a:t>
            </a:r>
            <a:endParaRPr/>
          </a:p>
        </p:txBody>
      </p:sp>
      <p:sp>
        <p:nvSpPr>
          <p:cNvPr id="477" name="Google Shape;477;p35"/>
          <p:cNvSpPr/>
          <p:nvPr/>
        </p:nvSpPr>
        <p:spPr>
          <a:xfrm>
            <a:off x="1057881" y="46480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5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1721932" y="297633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5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83" name="Google Shape;483;p3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5"/>
          <p:cNvSpPr/>
          <p:nvPr/>
        </p:nvSpPr>
        <p:spPr>
          <a:xfrm>
            <a:off x="2186417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88" name="Google Shape;488;p35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4472500" y="4163005"/>
            <a:ext cx="199001" cy="867198"/>
            <a:chOff x="4475150" y="4052605"/>
            <a:chExt cx="199001" cy="867198"/>
          </a:xfrm>
        </p:grpSpPr>
        <p:sp>
          <p:nvSpPr>
            <p:cNvPr id="491" name="Google Shape;491;p3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"/>
          <p:cNvSpPr txBox="1"/>
          <p:nvPr>
            <p:ph idx="1" type="body"/>
          </p:nvPr>
        </p:nvSpPr>
        <p:spPr>
          <a:xfrm>
            <a:off x="501625" y="1684400"/>
            <a:ext cx="51900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computer science more appealing to middle school and high school students?</a:t>
            </a:r>
            <a:endParaRPr/>
          </a:p>
        </p:txBody>
      </p:sp>
      <p:sp>
        <p:nvSpPr>
          <p:cNvPr id="499" name="Google Shape;499;p36"/>
          <p:cNvSpPr txBox="1"/>
          <p:nvPr>
            <p:ph type="ctrTitle"/>
          </p:nvPr>
        </p:nvSpPr>
        <p:spPr>
          <a:xfrm>
            <a:off x="501625" y="411675"/>
            <a:ext cx="35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500" name="Google Shape;500;p36"/>
          <p:cNvGrpSpPr/>
          <p:nvPr/>
        </p:nvGrpSpPr>
        <p:grpSpPr>
          <a:xfrm>
            <a:off x="6394936" y="1304895"/>
            <a:ext cx="1929430" cy="2151288"/>
            <a:chOff x="2501950" y="1507050"/>
            <a:chExt cx="2392350" cy="2696525"/>
          </a:xfrm>
        </p:grpSpPr>
        <p:sp>
          <p:nvSpPr>
            <p:cNvPr id="501" name="Google Shape;501;p3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6"/>
          <p:cNvGrpSpPr/>
          <p:nvPr/>
        </p:nvGrpSpPr>
        <p:grpSpPr>
          <a:xfrm>
            <a:off x="7778850" y="27699"/>
            <a:ext cx="764085" cy="1472255"/>
            <a:chOff x="4882900" y="-64350"/>
            <a:chExt cx="2493750" cy="2922300"/>
          </a:xfrm>
        </p:grpSpPr>
        <p:sp>
          <p:nvSpPr>
            <p:cNvPr id="521" name="Google Shape;521;p3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6850588" y="1684397"/>
            <a:ext cx="928499" cy="1472277"/>
            <a:chOff x="2160750" y="237575"/>
            <a:chExt cx="3253325" cy="5180425"/>
          </a:xfrm>
        </p:grpSpPr>
        <p:sp>
          <p:nvSpPr>
            <p:cNvPr id="527" name="Google Shape;527;p36"/>
            <p:cNvSpPr/>
            <p:nvPr/>
          </p:nvSpPr>
          <p:spPr>
            <a:xfrm>
              <a:off x="3341025" y="1584075"/>
              <a:ext cx="870850" cy="1801975"/>
            </a:xfrm>
            <a:custGeom>
              <a:rect b="b" l="l" r="r" t="t"/>
              <a:pathLst>
                <a:path extrusionOk="0" h="72079" w="34834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760000" y="2060575"/>
              <a:ext cx="47950" cy="948925"/>
            </a:xfrm>
            <a:custGeom>
              <a:rect b="b" l="l" r="r" t="t"/>
              <a:pathLst>
                <a:path extrusionOk="0" h="37957" w="1918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150700" y="1358150"/>
              <a:ext cx="1273425" cy="2019675"/>
            </a:xfrm>
            <a:custGeom>
              <a:rect b="b" l="l" r="r" t="t"/>
              <a:pathLst>
                <a:path extrusionOk="0" h="80787" w="50937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352425" y="1196575"/>
              <a:ext cx="2282550" cy="3382075"/>
            </a:xfrm>
            <a:custGeom>
              <a:rect b="b" l="l" r="r" t="t"/>
              <a:pathLst>
                <a:path extrusionOk="0" h="135283" w="91302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3546400" y="1782625"/>
              <a:ext cx="472425" cy="1629425"/>
            </a:xfrm>
            <a:custGeom>
              <a:rect b="b" l="l" r="r" t="t"/>
              <a:pathLst>
                <a:path extrusionOk="0" h="65177" w="18897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775975" y="2232425"/>
              <a:ext cx="43850" cy="1304225"/>
            </a:xfrm>
            <a:custGeom>
              <a:rect b="b" l="l" r="r" t="t"/>
              <a:pathLst>
                <a:path extrusionOk="0" h="52169" w="1754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123775" y="942025"/>
              <a:ext cx="1615275" cy="648925"/>
            </a:xfrm>
            <a:custGeom>
              <a:rect b="b" l="l" r="r" t="t"/>
              <a:pathLst>
                <a:path extrusionOk="0" h="25957" w="64611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753625" y="1951050"/>
              <a:ext cx="46575" cy="1088575"/>
            </a:xfrm>
            <a:custGeom>
              <a:rect b="b" l="l" r="r" t="t"/>
              <a:pathLst>
                <a:path extrusionOk="0" h="43543" w="1863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688525" y="477325"/>
              <a:ext cx="2531125" cy="3715200"/>
            </a:xfrm>
            <a:custGeom>
              <a:rect b="b" l="l" r="r" t="t"/>
              <a:pathLst>
                <a:path extrusionOk="0" h="148608" w="101245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355175" y="1889425"/>
              <a:ext cx="45200" cy="2303100"/>
            </a:xfrm>
            <a:custGeom>
              <a:rect b="b" l="l" r="r" t="t"/>
              <a:pathLst>
                <a:path extrusionOk="0" h="92124" w="1808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2160750" y="1843225"/>
              <a:ext cx="45200" cy="1942650"/>
            </a:xfrm>
            <a:custGeom>
              <a:rect b="b" l="l" r="r" t="t"/>
              <a:pathLst>
                <a:path extrusionOk="0" h="77706" w="1808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531800" y="237575"/>
              <a:ext cx="2238125" cy="619475"/>
            </a:xfrm>
            <a:custGeom>
              <a:rect b="b" l="l" r="r" t="t"/>
              <a:pathLst>
                <a:path extrusionOk="0" h="24779" w="89525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4704025" y="549550"/>
              <a:ext cx="241775" cy="203425"/>
            </a:xfrm>
            <a:custGeom>
              <a:rect b="b" l="l" r="r" t="t"/>
              <a:pathLst>
                <a:path extrusionOk="0" h="8137" w="9671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171700" y="1077775"/>
              <a:ext cx="242375" cy="1574350"/>
            </a:xfrm>
            <a:custGeom>
              <a:rect b="b" l="l" r="r" t="t"/>
              <a:pathLst>
                <a:path extrusionOk="0" h="62974" w="9695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168950" y="3860950"/>
              <a:ext cx="244500" cy="719075"/>
            </a:xfrm>
            <a:custGeom>
              <a:rect b="b" l="l" r="r" t="t"/>
              <a:pathLst>
                <a:path extrusionOk="0" h="28763" w="978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215550" y="5085250"/>
              <a:ext cx="1519175" cy="332750"/>
            </a:xfrm>
            <a:custGeom>
              <a:rect b="b" l="l" r="r" t="t"/>
              <a:pathLst>
                <a:path extrusionOk="0" h="13310" w="60767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160750" y="3119350"/>
              <a:ext cx="71225" cy="966375"/>
            </a:xfrm>
            <a:custGeom>
              <a:rect b="b" l="l" r="r" t="t"/>
              <a:pathLst>
                <a:path extrusionOk="0" h="38655" w="2849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034325" y="3862850"/>
              <a:ext cx="776375" cy="1384000"/>
            </a:xfrm>
            <a:custGeom>
              <a:rect b="b" l="l" r="r" t="t"/>
              <a:pathLst>
                <a:path extrusionOk="0" h="55360" w="31055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3034325" y="3212475"/>
              <a:ext cx="776375" cy="2034375"/>
            </a:xfrm>
            <a:custGeom>
              <a:rect b="b" l="l" r="r" t="t"/>
              <a:pathLst>
                <a:path extrusionOk="0" h="81375" w="31055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3220525" y="3945025"/>
              <a:ext cx="780500" cy="1389450"/>
            </a:xfrm>
            <a:custGeom>
              <a:rect b="b" l="l" r="r" t="t"/>
              <a:pathLst>
                <a:path extrusionOk="0" h="55578" w="3122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3918850" y="3310700"/>
              <a:ext cx="293025" cy="1655450"/>
            </a:xfrm>
            <a:custGeom>
              <a:rect b="b" l="l" r="r" t="t"/>
              <a:pathLst>
                <a:path extrusionOk="0" h="66218" w="11721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816150" y="3513350"/>
              <a:ext cx="603850" cy="1903300"/>
            </a:xfrm>
            <a:custGeom>
              <a:rect b="b" l="l" r="r" t="t"/>
              <a:pathLst>
                <a:path extrusionOk="0" h="76132" w="24154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233775" y="3651650"/>
              <a:ext cx="399825" cy="1695150"/>
            </a:xfrm>
            <a:custGeom>
              <a:rect b="b" l="l" r="r" t="t"/>
              <a:pathLst>
                <a:path extrusionOk="0" h="67806" w="15993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686975" y="3624275"/>
              <a:ext cx="134225" cy="1506200"/>
            </a:xfrm>
            <a:custGeom>
              <a:rect b="b" l="l" r="r" t="t"/>
              <a:pathLst>
                <a:path extrusionOk="0" h="60248" w="5369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2574250" y="706400"/>
              <a:ext cx="2427675" cy="4213200"/>
            </a:xfrm>
            <a:custGeom>
              <a:rect b="b" l="l" r="r" t="t"/>
              <a:pathLst>
                <a:path extrusionOk="0" h="168528" w="97107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2812500" y="4858700"/>
              <a:ext cx="317500" cy="252600"/>
            </a:xfrm>
            <a:custGeom>
              <a:rect b="b" l="l" r="r" t="t"/>
              <a:pathLst>
                <a:path extrusionOk="0" h="10104" w="1270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534075" y="3075550"/>
              <a:ext cx="57550" cy="886950"/>
            </a:xfrm>
            <a:custGeom>
              <a:rect b="b" l="l" r="r" t="t"/>
              <a:pathLst>
                <a:path extrusionOk="0" h="35478" w="2302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2639975" y="2951975"/>
              <a:ext cx="746250" cy="2014175"/>
            </a:xfrm>
            <a:custGeom>
              <a:rect b="b" l="l" r="r" t="t"/>
              <a:pathLst>
                <a:path extrusionOk="0" h="80567" w="2985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2479775" y="3406550"/>
              <a:ext cx="722975" cy="1377500"/>
            </a:xfrm>
            <a:custGeom>
              <a:rect b="b" l="l" r="r" t="t"/>
              <a:pathLst>
                <a:path extrusionOk="0" h="55100" w="28919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"/>
          <p:cNvSpPr txBox="1"/>
          <p:nvPr>
            <p:ph idx="1" type="body"/>
          </p:nvPr>
        </p:nvSpPr>
        <p:spPr>
          <a:xfrm>
            <a:off x="1631850" y="1964250"/>
            <a:ext cx="58803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Most coding websites are not </a:t>
            </a:r>
            <a:r>
              <a:rPr lang="en" sz="2000"/>
              <a:t>appealing</a:t>
            </a:r>
            <a:r>
              <a:rPr lang="en" sz="2000"/>
              <a:t> - lack colors, lack designs, etc. We focused on making a coding website aimed to be more appealing for middle school and high school students. </a:t>
            </a:r>
            <a:endParaRPr sz="2000"/>
          </a:p>
        </p:txBody>
      </p:sp>
      <p:sp>
        <p:nvSpPr>
          <p:cNvPr id="564" name="Google Shape;564;p37"/>
          <p:cNvSpPr txBox="1"/>
          <p:nvPr>
            <p:ph type="ctrTitle"/>
          </p:nvPr>
        </p:nvSpPr>
        <p:spPr>
          <a:xfrm>
            <a:off x="618825" y="4637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 sz="3000"/>
          </a:p>
        </p:txBody>
      </p:sp>
      <p:sp>
        <p:nvSpPr>
          <p:cNvPr id="570" name="Google Shape;570;p3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571" name="Google Shape;571;p3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AI</a:t>
            </a:r>
            <a:endParaRPr/>
          </a:p>
        </p:txBody>
      </p:sp>
      <p:sp>
        <p:nvSpPr>
          <p:cNvPr id="572" name="Google Shape;572;p3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573" name="Google Shape;573;p38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8" name="Google Shape;578;p38"/>
          <p:cNvCxnSpPr>
            <a:stCxn id="574" idx="3"/>
            <a:endCxn id="576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8"/>
          <p:cNvCxnSpPr>
            <a:stCxn id="576" idx="2"/>
            <a:endCxn id="575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8"/>
          <p:cNvCxnSpPr>
            <a:stCxn id="575" idx="3"/>
            <a:endCxn id="577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1" name="Google Shape;581;p38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582" name="Google Shape;582;p38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8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588" name="Google Shape;588;p38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596" name="Google Shape;596;p38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02" name="Google Shape;602;p38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9"/>
          <p:cNvSpPr/>
          <p:nvPr/>
        </p:nvSpPr>
        <p:spPr>
          <a:xfrm>
            <a:off x="819303" y="2003575"/>
            <a:ext cx="7524000" cy="212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9"/>
          <p:cNvSpPr/>
          <p:nvPr/>
        </p:nvSpPr>
        <p:spPr>
          <a:xfrm>
            <a:off x="743475" y="1813775"/>
            <a:ext cx="7466400" cy="22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spent more time 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planning</a:t>
            </a: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than working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(it was hard narrowing our many ideas to one idea)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5" name="Google Shape;625;p3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to Hack</a:t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4932526" y="4128777"/>
            <a:ext cx="936653" cy="1300131"/>
            <a:chOff x="4882900" y="-64350"/>
            <a:chExt cx="2493750" cy="2922300"/>
          </a:xfrm>
        </p:grpSpPr>
        <p:sp>
          <p:nvSpPr>
            <p:cNvPr id="627" name="Google Shape;627;p3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grpSp>
        <p:nvGrpSpPr>
          <p:cNvPr id="637" name="Google Shape;637;p40"/>
          <p:cNvGrpSpPr/>
          <p:nvPr/>
        </p:nvGrpSpPr>
        <p:grpSpPr>
          <a:xfrm>
            <a:off x="1622746" y="1835830"/>
            <a:ext cx="5898495" cy="2317978"/>
            <a:chOff x="6796238" y="3158297"/>
            <a:chExt cx="1630319" cy="677257"/>
          </a:xfrm>
        </p:grpSpPr>
        <p:cxnSp>
          <p:nvCxnSpPr>
            <p:cNvPr id="638" name="Google Shape;638;p40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639" name="Google Shape;639;p40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640" name="Google Shape;640;p40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cxnSp>
          <p:nvCxnSpPr>
            <p:cNvPr id="641" name="Google Shape;641;p40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cap="flat" cmpd="sng" w="9525">
              <a:solidFill>
                <a:srgbClr val="A5B7C6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  <p:grpSp>
          <p:nvGrpSpPr>
            <p:cNvPr id="642" name="Google Shape;642;p40"/>
            <p:cNvGrpSpPr/>
            <p:nvPr/>
          </p:nvGrpSpPr>
          <p:grpSpPr>
            <a:xfrm>
              <a:off x="6796238" y="3308073"/>
              <a:ext cx="1630319" cy="381528"/>
              <a:chOff x="6796238" y="3308073"/>
              <a:chExt cx="1630319" cy="381528"/>
            </a:xfrm>
          </p:grpSpPr>
          <p:sp>
            <p:nvSpPr>
              <p:cNvPr id="643" name="Google Shape;643;p40"/>
              <p:cNvSpPr/>
              <p:nvPr/>
            </p:nvSpPr>
            <p:spPr>
              <a:xfrm>
                <a:off x="6796238" y="3308073"/>
                <a:ext cx="798025" cy="377697"/>
              </a:xfrm>
              <a:custGeom>
                <a:rect b="b" l="l" r="r" t="t"/>
                <a:pathLst>
                  <a:path extrusionOk="0" h="16266" w="34368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rect b="b" l="l" r="r" t="t"/>
                <a:pathLst>
                  <a:path extrusionOk="0" h="16266" w="34382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rect b="b" l="l" r="r" t="t"/>
                <a:pathLst>
                  <a:path extrusionOk="0" h="16266" w="32852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6" name="Google Shape;646;p40"/>
          <p:cNvSpPr txBox="1"/>
          <p:nvPr/>
        </p:nvSpPr>
        <p:spPr>
          <a:xfrm>
            <a:off x="191400" y="2594613"/>
            <a:ext cx="8761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had trouble implementing our code on replit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(it was a challenge choosing different coding languages/libraries)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aven Pro"/>
              <a:buChar char="●"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wanted to use ChatGPT but there was no API available, so we used OpenAI instead. 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Lessons</a:t>
            </a:r>
            <a:endParaRPr sz="3000"/>
          </a:p>
        </p:txBody>
      </p:sp>
      <p:sp>
        <p:nvSpPr>
          <p:cNvPr id="652" name="Google Shape;652;p41"/>
          <p:cNvSpPr/>
          <p:nvPr/>
        </p:nvSpPr>
        <p:spPr>
          <a:xfrm>
            <a:off x="3527114" y="1285385"/>
            <a:ext cx="2458713" cy="2460811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1"/>
          <p:cNvSpPr/>
          <p:nvPr/>
        </p:nvSpPr>
        <p:spPr>
          <a:xfrm>
            <a:off x="3693040" y="1452017"/>
            <a:ext cx="2126835" cy="2128138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1"/>
          <p:cNvSpPr/>
          <p:nvPr/>
        </p:nvSpPr>
        <p:spPr>
          <a:xfrm>
            <a:off x="3788413" y="1617502"/>
            <a:ext cx="1865563" cy="1796568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"/>
          <p:cNvSpPr/>
          <p:nvPr/>
        </p:nvSpPr>
        <p:spPr>
          <a:xfrm>
            <a:off x="3967046" y="1783399"/>
            <a:ext cx="1520977" cy="14646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1"/>
          <p:cNvSpPr/>
          <p:nvPr/>
        </p:nvSpPr>
        <p:spPr>
          <a:xfrm rot="-8998349">
            <a:off x="3526938" y="1286273"/>
            <a:ext cx="2459155" cy="2459704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1"/>
          <p:cNvSpPr/>
          <p:nvPr/>
        </p:nvSpPr>
        <p:spPr>
          <a:xfrm>
            <a:off x="3693042" y="1451971"/>
            <a:ext cx="2126700" cy="21282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1"/>
          <p:cNvSpPr/>
          <p:nvPr/>
        </p:nvSpPr>
        <p:spPr>
          <a:xfrm rot="4870777">
            <a:off x="3858408" y="1618936"/>
            <a:ext cx="1796040" cy="1794354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 rot="789488">
            <a:off x="4027682" y="1786894"/>
            <a:ext cx="1457568" cy="1458308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41"/>
          <p:cNvCxnSpPr/>
          <p:nvPr/>
        </p:nvCxnSpPr>
        <p:spPr>
          <a:xfrm>
            <a:off x="2553475" y="2509104"/>
            <a:ext cx="1510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61" name="Google Shape;661;p41"/>
          <p:cNvCxnSpPr/>
          <p:nvPr/>
        </p:nvCxnSpPr>
        <p:spPr>
          <a:xfrm>
            <a:off x="2553475" y="2797144"/>
            <a:ext cx="1388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62" name="Google Shape;662;p41"/>
          <p:cNvCxnSpPr/>
          <p:nvPr/>
        </p:nvCxnSpPr>
        <p:spPr>
          <a:xfrm rot="10800000">
            <a:off x="5762775" y="2509104"/>
            <a:ext cx="1152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63" name="Google Shape;663;p41"/>
          <p:cNvCxnSpPr/>
          <p:nvPr/>
        </p:nvCxnSpPr>
        <p:spPr>
          <a:xfrm rot="10800000">
            <a:off x="5905575" y="2797144"/>
            <a:ext cx="1010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4" name="Google Shape;664;p41"/>
          <p:cNvSpPr txBox="1"/>
          <p:nvPr/>
        </p:nvSpPr>
        <p:spPr>
          <a:xfrm>
            <a:off x="898850" y="2171550"/>
            <a:ext cx="7715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 realized our ideas were too big to be completed in one day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(it was the first Hackathon for three of us)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2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Impact</a:t>
            </a:r>
            <a:endParaRPr/>
          </a:p>
        </p:txBody>
      </p:sp>
      <p:sp>
        <p:nvSpPr>
          <p:cNvPr id="670" name="Google Shape;670;p42"/>
          <p:cNvSpPr txBox="1"/>
          <p:nvPr/>
        </p:nvSpPr>
        <p:spPr>
          <a:xfrm>
            <a:off x="1847700" y="2133150"/>
            <a:ext cx="544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Our goal was to excite middle school and high school students (especially, brown and black students) about computer science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" name="Google Shape;675;p43"/>
          <p:cNvCxnSpPr/>
          <p:nvPr/>
        </p:nvCxnSpPr>
        <p:spPr>
          <a:xfrm flipH="1" rot="5400000">
            <a:off x="617225" y="1416375"/>
            <a:ext cx="2287800" cy="122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3"/>
          <p:cNvSpPr txBox="1"/>
          <p:nvPr>
            <p:ph type="title"/>
          </p:nvPr>
        </p:nvSpPr>
        <p:spPr>
          <a:xfrm>
            <a:off x="1655600" y="270675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Favorite Memory</a:t>
            </a:r>
            <a:endParaRPr sz="3700">
              <a:solidFill>
                <a:schemeClr val="lt1"/>
              </a:solidFill>
            </a:endParaRPr>
          </a:p>
        </p:txBody>
      </p:sp>
      <p:pic>
        <p:nvPicPr>
          <p:cNvPr id="677" name="Google Shape;6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625" y="1608900"/>
            <a:ext cx="3328548" cy="249642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