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6"/>
  </p:normalViewPr>
  <p:slideViewPr>
    <p:cSldViewPr snapToGrid="0" snapToObjects="1">
      <p:cViewPr varScale="1">
        <p:scale>
          <a:sx n="89" d="100"/>
          <a:sy n="89" d="100"/>
        </p:scale>
        <p:origin x="1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622F-03DE-D943-AE6A-F757B8B67D2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C115-C310-744A-A423-0675CA6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622F-03DE-D943-AE6A-F757B8B67D2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C115-C310-744A-A423-0675CA6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5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622F-03DE-D943-AE6A-F757B8B67D2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C115-C310-744A-A423-0675CA6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6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622F-03DE-D943-AE6A-F757B8B67D2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C115-C310-744A-A423-0675CA6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1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622F-03DE-D943-AE6A-F757B8B67D2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C115-C310-744A-A423-0675CA6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1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622F-03DE-D943-AE6A-F757B8B67D2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C115-C310-744A-A423-0675CA6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4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622F-03DE-D943-AE6A-F757B8B67D2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C115-C310-744A-A423-0675CA6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622F-03DE-D943-AE6A-F757B8B67D2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C115-C310-744A-A423-0675CA6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622F-03DE-D943-AE6A-F757B8B67D2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C115-C310-744A-A423-0675CA6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5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622F-03DE-D943-AE6A-F757B8B67D2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C115-C310-744A-A423-0675CA6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5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622F-03DE-D943-AE6A-F757B8B67D2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C115-C310-744A-A423-0675CA6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9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7622F-03DE-D943-AE6A-F757B8B67D2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AC115-C310-744A-A423-0675CA6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7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" y="3613746"/>
            <a:ext cx="4600575" cy="31924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73188"/>
            <a:ext cx="4405313" cy="32279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0" y="385763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sigmoid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0"/>
            <a:ext cx="4872038" cy="34621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78713" y="385763"/>
            <a:ext cx="112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tanh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5788" y="3829050"/>
            <a:ext cx="192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softplus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175" y="3301171"/>
            <a:ext cx="4856163" cy="34365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15200" y="3686934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3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Cremer</dc:creator>
  <cp:lastModifiedBy>Christopher Cremer</cp:lastModifiedBy>
  <cp:revision>1</cp:revision>
  <dcterms:created xsi:type="dcterms:W3CDTF">2017-06-30T19:44:38Z</dcterms:created>
  <dcterms:modified xsi:type="dcterms:W3CDTF">2017-06-30T19:49:30Z</dcterms:modified>
</cp:coreProperties>
</file>