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61" r:id="rId5"/>
    <p:sldId id="262" r:id="rId6"/>
    <p:sldId id="263" r:id="rId7"/>
    <p:sldId id="257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707-5053-4B1F-B0BF-6E3FE4659CFE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BB82-2C17-4987-86C5-0599A7CC4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63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707-5053-4B1F-B0BF-6E3FE4659CFE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BB82-2C17-4987-86C5-0599A7CC4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0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707-5053-4B1F-B0BF-6E3FE4659CFE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BB82-2C17-4987-86C5-0599A7CC4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79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707-5053-4B1F-B0BF-6E3FE4659CFE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BB82-2C17-4987-86C5-0599A7CC4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93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707-5053-4B1F-B0BF-6E3FE4659CFE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BB82-2C17-4987-86C5-0599A7CC4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2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707-5053-4B1F-B0BF-6E3FE4659CFE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BB82-2C17-4987-86C5-0599A7CC4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24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707-5053-4B1F-B0BF-6E3FE4659CFE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BB82-2C17-4987-86C5-0599A7CC4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83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707-5053-4B1F-B0BF-6E3FE4659CFE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BB82-2C17-4987-86C5-0599A7CC4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83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707-5053-4B1F-B0BF-6E3FE4659CFE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BB82-2C17-4987-86C5-0599A7CC4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91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707-5053-4B1F-B0BF-6E3FE4659CFE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BB82-2C17-4987-86C5-0599A7CC4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02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707-5053-4B1F-B0BF-6E3FE4659CFE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BB82-2C17-4987-86C5-0599A7CC4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33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6707-5053-4B1F-B0BF-6E3FE4659CFE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BB82-2C17-4987-86C5-0599A7CC4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90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22" y="769557"/>
            <a:ext cx="9669640" cy="4351338"/>
          </a:xfrm>
        </p:spPr>
      </p:pic>
    </p:spTree>
    <p:extLst>
      <p:ext uri="{BB962C8B-B14F-4D97-AF65-F5344CB8AC3E}">
        <p14:creationId xmlns:p14="http://schemas.microsoft.com/office/powerpoint/2010/main" val="208789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40" cy="4351338"/>
          </a:xfrm>
        </p:spPr>
      </p:pic>
    </p:spTree>
    <p:extLst>
      <p:ext uri="{BB962C8B-B14F-4D97-AF65-F5344CB8AC3E}">
        <p14:creationId xmlns:p14="http://schemas.microsoft.com/office/powerpoint/2010/main" val="361046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40" cy="4351338"/>
          </a:xfrm>
        </p:spPr>
      </p:pic>
    </p:spTree>
    <p:extLst>
      <p:ext uri="{BB962C8B-B14F-4D97-AF65-F5344CB8AC3E}">
        <p14:creationId xmlns:p14="http://schemas.microsoft.com/office/powerpoint/2010/main" val="284744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40" cy="4351338"/>
          </a:xfrm>
        </p:spPr>
      </p:pic>
    </p:spTree>
    <p:extLst>
      <p:ext uri="{BB962C8B-B14F-4D97-AF65-F5344CB8AC3E}">
        <p14:creationId xmlns:p14="http://schemas.microsoft.com/office/powerpoint/2010/main" val="63900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40" cy="4351338"/>
          </a:xfrm>
        </p:spPr>
      </p:pic>
    </p:spTree>
    <p:extLst>
      <p:ext uri="{BB962C8B-B14F-4D97-AF65-F5344CB8AC3E}">
        <p14:creationId xmlns:p14="http://schemas.microsoft.com/office/powerpoint/2010/main" val="222710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40" cy="4351338"/>
          </a:xfrm>
        </p:spPr>
      </p:pic>
    </p:spTree>
    <p:extLst>
      <p:ext uri="{BB962C8B-B14F-4D97-AF65-F5344CB8AC3E}">
        <p14:creationId xmlns:p14="http://schemas.microsoft.com/office/powerpoint/2010/main" val="122323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40" cy="4351338"/>
          </a:xfrm>
        </p:spPr>
      </p:pic>
    </p:spTree>
    <p:extLst>
      <p:ext uri="{BB962C8B-B14F-4D97-AF65-F5344CB8AC3E}">
        <p14:creationId xmlns:p14="http://schemas.microsoft.com/office/powerpoint/2010/main" val="35722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2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2023-11-04T19:25:36Z</dcterms:created>
  <dcterms:modified xsi:type="dcterms:W3CDTF">2023-11-04T19:25:54Z</dcterms:modified>
</cp:coreProperties>
</file>