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B83AB-9007-477E-9DFA-7B8028A077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B21AF-1FF1-433A-912C-33E12F4814F3}">
      <dgm:prSet/>
      <dgm:spPr/>
      <dgm:t>
        <a:bodyPr/>
        <a:lstStyle/>
        <a:p>
          <a:r>
            <a:rPr lang="en-US"/>
            <a:t>Overweight/obesity and hypertension are major risk factors for noncommunicable diseases (NCDs).</a:t>
          </a:r>
        </a:p>
      </dgm:t>
    </dgm:pt>
    <dgm:pt modelId="{DCC1F46E-0A93-49E6-94E0-2E449A562330}" type="parTrans" cxnId="{279DC1D1-CC40-4B27-8166-1F0793AC7161}">
      <dgm:prSet/>
      <dgm:spPr/>
      <dgm:t>
        <a:bodyPr/>
        <a:lstStyle/>
        <a:p>
          <a:endParaRPr lang="en-US"/>
        </a:p>
      </dgm:t>
    </dgm:pt>
    <dgm:pt modelId="{65F21398-DD5B-4062-AACC-92966FADBE8E}" type="sibTrans" cxnId="{279DC1D1-CC40-4B27-8166-1F0793AC7161}">
      <dgm:prSet/>
      <dgm:spPr/>
      <dgm:t>
        <a:bodyPr/>
        <a:lstStyle/>
        <a:p>
          <a:endParaRPr lang="en-US"/>
        </a:p>
      </dgm:t>
    </dgm:pt>
    <dgm:pt modelId="{AA65FEE6-2F7B-46FF-B6C6-E3F4FD8D63C0}">
      <dgm:prSet/>
      <dgm:spPr/>
      <dgm:t>
        <a:bodyPr/>
        <a:lstStyle/>
        <a:p>
          <a:r>
            <a:rPr lang="en-US"/>
            <a:t>5 million NCD deaths were attributed to high BMI in 2019.</a:t>
          </a:r>
        </a:p>
      </dgm:t>
    </dgm:pt>
    <dgm:pt modelId="{38A552E8-11A1-4327-A8B3-54A7A1B09AE2}" type="parTrans" cxnId="{8C1D3148-093F-40D0-B35E-1E362660D131}">
      <dgm:prSet/>
      <dgm:spPr/>
      <dgm:t>
        <a:bodyPr/>
        <a:lstStyle/>
        <a:p>
          <a:endParaRPr lang="en-US"/>
        </a:p>
      </dgm:t>
    </dgm:pt>
    <dgm:pt modelId="{40B4BC80-0B7E-41DA-A1FF-744FC1EF7C7E}" type="sibTrans" cxnId="{8C1D3148-093F-40D0-B35E-1E362660D131}">
      <dgm:prSet/>
      <dgm:spPr/>
      <dgm:t>
        <a:bodyPr/>
        <a:lstStyle/>
        <a:p>
          <a:endParaRPr lang="en-US"/>
        </a:p>
      </dgm:t>
    </dgm:pt>
    <dgm:pt modelId="{2A518DEE-39CA-48DD-B481-C8C072E6DF4C}">
      <dgm:prSet/>
      <dgm:spPr/>
      <dgm:t>
        <a:bodyPr/>
        <a:lstStyle/>
        <a:p>
          <a:r>
            <a:rPr lang="en-US"/>
            <a:t>1.28 billion adults worldwide have hypertension</a:t>
          </a:r>
        </a:p>
      </dgm:t>
    </dgm:pt>
    <dgm:pt modelId="{6EA01A0A-7631-4A4D-8531-7728B12D6FC8}" type="parTrans" cxnId="{CB05E160-AAE8-453C-850E-98B5E40C6E27}">
      <dgm:prSet/>
      <dgm:spPr/>
      <dgm:t>
        <a:bodyPr/>
        <a:lstStyle/>
        <a:p>
          <a:endParaRPr lang="en-US"/>
        </a:p>
      </dgm:t>
    </dgm:pt>
    <dgm:pt modelId="{05A7BAED-75F0-4DDB-8EE2-44F4B91CB0E2}" type="sibTrans" cxnId="{CB05E160-AAE8-453C-850E-98B5E40C6E27}">
      <dgm:prSet/>
      <dgm:spPr/>
      <dgm:t>
        <a:bodyPr/>
        <a:lstStyle/>
        <a:p>
          <a:endParaRPr lang="en-US"/>
        </a:p>
      </dgm:t>
    </dgm:pt>
    <dgm:pt modelId="{6B2C068E-5972-425B-95AB-102FB498F17E}">
      <dgm:prSet/>
      <dgm:spPr/>
      <dgm:t>
        <a:bodyPr/>
        <a:lstStyle/>
        <a:p>
          <a:r>
            <a:rPr lang="en-US"/>
            <a:t>Significant increase in Asian regions, particularly Southeast Asia</a:t>
          </a:r>
        </a:p>
      </dgm:t>
    </dgm:pt>
    <dgm:pt modelId="{C02CCD6F-2CF4-4277-BA7F-24537ABEDE2A}" type="parTrans" cxnId="{F71C2E78-AD57-44CE-87C1-E8B447A622AF}">
      <dgm:prSet/>
      <dgm:spPr/>
      <dgm:t>
        <a:bodyPr/>
        <a:lstStyle/>
        <a:p>
          <a:endParaRPr lang="en-US"/>
        </a:p>
      </dgm:t>
    </dgm:pt>
    <dgm:pt modelId="{87BAB452-0F8D-4110-9473-19D1CFCC19C8}" type="sibTrans" cxnId="{F71C2E78-AD57-44CE-87C1-E8B447A622AF}">
      <dgm:prSet/>
      <dgm:spPr/>
      <dgm:t>
        <a:bodyPr/>
        <a:lstStyle/>
        <a:p>
          <a:endParaRPr lang="en-US"/>
        </a:p>
      </dgm:t>
    </dgm:pt>
    <dgm:pt modelId="{1E5D5047-3D2C-442C-B12B-2A99A12CE941}" type="pres">
      <dgm:prSet presAssocID="{038B83AB-9007-477E-9DFA-7B8028A0770D}" presName="linear" presStyleCnt="0">
        <dgm:presLayoutVars>
          <dgm:animLvl val="lvl"/>
          <dgm:resizeHandles val="exact"/>
        </dgm:presLayoutVars>
      </dgm:prSet>
      <dgm:spPr/>
    </dgm:pt>
    <dgm:pt modelId="{588D40DF-6D72-45E8-BC73-DBB892E4F0F2}" type="pres">
      <dgm:prSet presAssocID="{CE1B21AF-1FF1-433A-912C-33E12F4814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D52491-76E6-4B80-BFE3-110264962854}" type="pres">
      <dgm:prSet presAssocID="{65F21398-DD5B-4062-AACC-92966FADBE8E}" presName="spacer" presStyleCnt="0"/>
      <dgm:spPr/>
    </dgm:pt>
    <dgm:pt modelId="{14890459-3A8E-4C73-AE7C-72C02298DDD3}" type="pres">
      <dgm:prSet presAssocID="{AA65FEE6-2F7B-46FF-B6C6-E3F4FD8D63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DF4208-C28A-4B1F-AF0D-A1629CCB65AB}" type="pres">
      <dgm:prSet presAssocID="{40B4BC80-0B7E-41DA-A1FF-744FC1EF7C7E}" presName="spacer" presStyleCnt="0"/>
      <dgm:spPr/>
    </dgm:pt>
    <dgm:pt modelId="{6366B100-26FF-4CA7-A722-931E0F99CBFE}" type="pres">
      <dgm:prSet presAssocID="{2A518DEE-39CA-48DD-B481-C8C072E6DF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1ECB8D-F599-4F47-8832-0A2531C5A198}" type="pres">
      <dgm:prSet presAssocID="{05A7BAED-75F0-4DDB-8EE2-44F4B91CB0E2}" presName="spacer" presStyleCnt="0"/>
      <dgm:spPr/>
    </dgm:pt>
    <dgm:pt modelId="{2857B2EC-1558-474E-B617-8039921E69CD}" type="pres">
      <dgm:prSet presAssocID="{6B2C068E-5972-425B-95AB-102FB498F1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32EF00-A0D2-4DEB-9329-D29654DA40BE}" type="presOf" srcId="{038B83AB-9007-477E-9DFA-7B8028A0770D}" destId="{1E5D5047-3D2C-442C-B12B-2A99A12CE941}" srcOrd="0" destOrd="0" presId="urn:microsoft.com/office/officeart/2005/8/layout/vList2"/>
    <dgm:cxn modelId="{CB05E160-AAE8-453C-850E-98B5E40C6E27}" srcId="{038B83AB-9007-477E-9DFA-7B8028A0770D}" destId="{2A518DEE-39CA-48DD-B481-C8C072E6DF4C}" srcOrd="2" destOrd="0" parTransId="{6EA01A0A-7631-4A4D-8531-7728B12D6FC8}" sibTransId="{05A7BAED-75F0-4DDB-8EE2-44F4B91CB0E2}"/>
    <dgm:cxn modelId="{BF822666-4BC0-49E7-A596-0B2C2A9BC142}" type="presOf" srcId="{2A518DEE-39CA-48DD-B481-C8C072E6DF4C}" destId="{6366B100-26FF-4CA7-A722-931E0F99CBFE}" srcOrd="0" destOrd="0" presId="urn:microsoft.com/office/officeart/2005/8/layout/vList2"/>
    <dgm:cxn modelId="{8C1D3148-093F-40D0-B35E-1E362660D131}" srcId="{038B83AB-9007-477E-9DFA-7B8028A0770D}" destId="{AA65FEE6-2F7B-46FF-B6C6-E3F4FD8D63C0}" srcOrd="1" destOrd="0" parTransId="{38A552E8-11A1-4327-A8B3-54A7A1B09AE2}" sibTransId="{40B4BC80-0B7E-41DA-A1FF-744FC1EF7C7E}"/>
    <dgm:cxn modelId="{993FD350-77EA-43C2-B94C-F083B07C36E7}" type="presOf" srcId="{CE1B21AF-1FF1-433A-912C-33E12F4814F3}" destId="{588D40DF-6D72-45E8-BC73-DBB892E4F0F2}" srcOrd="0" destOrd="0" presId="urn:microsoft.com/office/officeart/2005/8/layout/vList2"/>
    <dgm:cxn modelId="{39074454-2D44-4419-9067-1C4179FAD5B6}" type="presOf" srcId="{6B2C068E-5972-425B-95AB-102FB498F17E}" destId="{2857B2EC-1558-474E-B617-8039921E69CD}" srcOrd="0" destOrd="0" presId="urn:microsoft.com/office/officeart/2005/8/layout/vList2"/>
    <dgm:cxn modelId="{F71C2E78-AD57-44CE-87C1-E8B447A622AF}" srcId="{038B83AB-9007-477E-9DFA-7B8028A0770D}" destId="{6B2C068E-5972-425B-95AB-102FB498F17E}" srcOrd="3" destOrd="0" parTransId="{C02CCD6F-2CF4-4277-BA7F-24537ABEDE2A}" sibTransId="{87BAB452-0F8D-4110-9473-19D1CFCC19C8}"/>
    <dgm:cxn modelId="{CB4AAE9E-99B8-4304-B929-D9F13245F0C1}" type="presOf" srcId="{AA65FEE6-2F7B-46FF-B6C6-E3F4FD8D63C0}" destId="{14890459-3A8E-4C73-AE7C-72C02298DDD3}" srcOrd="0" destOrd="0" presId="urn:microsoft.com/office/officeart/2005/8/layout/vList2"/>
    <dgm:cxn modelId="{279DC1D1-CC40-4B27-8166-1F0793AC7161}" srcId="{038B83AB-9007-477E-9DFA-7B8028A0770D}" destId="{CE1B21AF-1FF1-433A-912C-33E12F4814F3}" srcOrd="0" destOrd="0" parTransId="{DCC1F46E-0A93-49E6-94E0-2E449A562330}" sibTransId="{65F21398-DD5B-4062-AACC-92966FADBE8E}"/>
    <dgm:cxn modelId="{C1B62025-7AE7-490D-B9C0-C2A23851929A}" type="presParOf" srcId="{1E5D5047-3D2C-442C-B12B-2A99A12CE941}" destId="{588D40DF-6D72-45E8-BC73-DBB892E4F0F2}" srcOrd="0" destOrd="0" presId="urn:microsoft.com/office/officeart/2005/8/layout/vList2"/>
    <dgm:cxn modelId="{CAD7E387-0EE9-4A20-8A3E-10EED0915932}" type="presParOf" srcId="{1E5D5047-3D2C-442C-B12B-2A99A12CE941}" destId="{26D52491-76E6-4B80-BFE3-110264962854}" srcOrd="1" destOrd="0" presId="urn:microsoft.com/office/officeart/2005/8/layout/vList2"/>
    <dgm:cxn modelId="{3F0AE282-85DB-4889-80DA-7416AAD1D061}" type="presParOf" srcId="{1E5D5047-3D2C-442C-B12B-2A99A12CE941}" destId="{14890459-3A8E-4C73-AE7C-72C02298DDD3}" srcOrd="2" destOrd="0" presId="urn:microsoft.com/office/officeart/2005/8/layout/vList2"/>
    <dgm:cxn modelId="{50A3380B-690B-41CD-8DE9-2C7E0271C681}" type="presParOf" srcId="{1E5D5047-3D2C-442C-B12B-2A99A12CE941}" destId="{8DDF4208-C28A-4B1F-AF0D-A1629CCB65AB}" srcOrd="3" destOrd="0" presId="urn:microsoft.com/office/officeart/2005/8/layout/vList2"/>
    <dgm:cxn modelId="{B17A8414-CD5F-44C7-BAFC-D8718B257D4B}" type="presParOf" srcId="{1E5D5047-3D2C-442C-B12B-2A99A12CE941}" destId="{6366B100-26FF-4CA7-A722-931E0F99CBFE}" srcOrd="4" destOrd="0" presId="urn:microsoft.com/office/officeart/2005/8/layout/vList2"/>
    <dgm:cxn modelId="{7DAFE462-2413-4998-AD3C-2862FA1115C7}" type="presParOf" srcId="{1E5D5047-3D2C-442C-B12B-2A99A12CE941}" destId="{5A1ECB8D-F599-4F47-8832-0A2531C5A198}" srcOrd="5" destOrd="0" presId="urn:microsoft.com/office/officeart/2005/8/layout/vList2"/>
    <dgm:cxn modelId="{A2710805-B8E4-4FCD-B90B-35E01F3CD743}" type="presParOf" srcId="{1E5D5047-3D2C-442C-B12B-2A99A12CE941}" destId="{2857B2EC-1558-474E-B617-8039921E69C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F66D1-3798-4327-9021-289F03CF57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09363-EEA1-437C-AE35-1A6F88414078}">
      <dgm:prSet/>
      <dgm:spPr/>
      <dgm:t>
        <a:bodyPr/>
        <a:lstStyle/>
        <a:p>
          <a:r>
            <a:rPr lang="en-US" dirty="0"/>
            <a:t>Notable rise in weight-related issues over the past two decades</a:t>
          </a:r>
        </a:p>
      </dgm:t>
    </dgm:pt>
    <dgm:pt modelId="{D1F145E8-E422-47DD-A77C-209D706BDC0C}" type="parTrans" cxnId="{4E4F6A71-9D92-4FED-A6F0-A3F02141A2DA}">
      <dgm:prSet/>
      <dgm:spPr/>
      <dgm:t>
        <a:bodyPr/>
        <a:lstStyle/>
        <a:p>
          <a:endParaRPr lang="en-US"/>
        </a:p>
      </dgm:t>
    </dgm:pt>
    <dgm:pt modelId="{368DFEFB-43A2-411D-BCE0-7282CEB923A7}" type="sibTrans" cxnId="{4E4F6A71-9D92-4FED-A6F0-A3F02141A2DA}">
      <dgm:prSet/>
      <dgm:spPr/>
      <dgm:t>
        <a:bodyPr/>
        <a:lstStyle/>
        <a:p>
          <a:endParaRPr lang="en-US"/>
        </a:p>
      </dgm:t>
    </dgm:pt>
    <dgm:pt modelId="{C971D47E-EB0F-43ED-9C68-1DBAF40A662F}">
      <dgm:prSet/>
      <dgm:spPr/>
      <dgm:t>
        <a:bodyPr/>
        <a:lstStyle/>
        <a:p>
          <a:r>
            <a:rPr lang="en-US" dirty="0"/>
            <a:t>Women: Overweight rates tripled (8.5% to 22.2%, 2006 - 2016)</a:t>
          </a:r>
        </a:p>
      </dgm:t>
    </dgm:pt>
    <dgm:pt modelId="{EEB86F45-5FBA-477A-89D6-73AEAE487694}" type="parTrans" cxnId="{97675CB4-58AE-4E78-9F9D-F507BB0167BD}">
      <dgm:prSet/>
      <dgm:spPr/>
      <dgm:t>
        <a:bodyPr/>
        <a:lstStyle/>
        <a:p>
          <a:endParaRPr lang="en-US"/>
        </a:p>
      </dgm:t>
    </dgm:pt>
    <dgm:pt modelId="{49B20F85-AA97-4EA3-B998-9393D46A0DC4}" type="sibTrans" cxnId="{97675CB4-58AE-4E78-9F9D-F507BB0167BD}">
      <dgm:prSet/>
      <dgm:spPr/>
      <dgm:t>
        <a:bodyPr/>
        <a:lstStyle/>
        <a:p>
          <a:endParaRPr lang="en-US"/>
        </a:p>
      </dgm:t>
    </dgm:pt>
    <dgm:pt modelId="{E79EC381-2F18-4415-9A46-00DF5FC0B232}">
      <dgm:prSet/>
      <dgm:spPr/>
      <dgm:t>
        <a:bodyPr/>
        <a:lstStyle/>
        <a:p>
          <a:r>
            <a:rPr lang="en-US"/>
            <a:t>Men: 17.1% overweight, 2.5% obese (2016)</a:t>
          </a:r>
        </a:p>
      </dgm:t>
    </dgm:pt>
    <dgm:pt modelId="{7839B1DC-5906-450D-97FD-80E833DA0C88}" type="parTrans" cxnId="{39C2885B-4DAC-4B7D-A3D3-DB4C54BB123A}">
      <dgm:prSet/>
      <dgm:spPr/>
      <dgm:t>
        <a:bodyPr/>
        <a:lstStyle/>
        <a:p>
          <a:endParaRPr lang="en-US"/>
        </a:p>
      </dgm:t>
    </dgm:pt>
    <dgm:pt modelId="{994749EE-3AF4-4CF5-B6C0-B7E903F0D082}" type="sibTrans" cxnId="{39C2885B-4DAC-4B7D-A3D3-DB4C54BB123A}">
      <dgm:prSet/>
      <dgm:spPr/>
      <dgm:t>
        <a:bodyPr/>
        <a:lstStyle/>
        <a:p>
          <a:endParaRPr lang="en-US"/>
        </a:p>
      </dgm:t>
    </dgm:pt>
    <dgm:pt modelId="{8373A40D-D3C9-4FDC-A6CD-AA837CE3B952}">
      <dgm:prSet/>
      <dgm:spPr/>
      <dgm:t>
        <a:bodyPr/>
        <a:lstStyle/>
        <a:p>
          <a:r>
            <a:rPr lang="en-US"/>
            <a:t>27.3% population has hypertension/prehypertension</a:t>
          </a:r>
        </a:p>
      </dgm:t>
    </dgm:pt>
    <dgm:pt modelId="{FC27933A-D3E9-48ED-B253-9DA449C93BF2}" type="parTrans" cxnId="{402A1C4F-B425-4C32-8C1C-AA5243EF9764}">
      <dgm:prSet/>
      <dgm:spPr/>
      <dgm:t>
        <a:bodyPr/>
        <a:lstStyle/>
        <a:p>
          <a:endParaRPr lang="en-US"/>
        </a:p>
      </dgm:t>
    </dgm:pt>
    <dgm:pt modelId="{4E4306B8-5AAE-47D2-9296-3AB69C414B18}" type="sibTrans" cxnId="{402A1C4F-B425-4C32-8C1C-AA5243EF9764}">
      <dgm:prSet/>
      <dgm:spPr/>
      <dgm:t>
        <a:bodyPr/>
        <a:lstStyle/>
        <a:p>
          <a:endParaRPr lang="en-US"/>
        </a:p>
      </dgm:t>
    </dgm:pt>
    <dgm:pt modelId="{F2D7B7C4-404C-4E07-890F-A29282250C36}">
      <dgm:prSet/>
      <dgm:spPr/>
      <dgm:t>
        <a:bodyPr/>
        <a:lstStyle/>
        <a:p>
          <a:r>
            <a:rPr lang="en-US"/>
            <a:t>Cardiovascular diseases: the leading cause of disability-adjusted life years</a:t>
          </a:r>
        </a:p>
      </dgm:t>
    </dgm:pt>
    <dgm:pt modelId="{188E3604-860F-44A7-889A-F8721A622710}" type="parTrans" cxnId="{8ADBE7F4-26D6-4018-96C7-34384FADF355}">
      <dgm:prSet/>
      <dgm:spPr/>
      <dgm:t>
        <a:bodyPr/>
        <a:lstStyle/>
        <a:p>
          <a:endParaRPr lang="en-US"/>
        </a:p>
      </dgm:t>
    </dgm:pt>
    <dgm:pt modelId="{4E4131BE-70FE-437E-9671-D092635AA047}" type="sibTrans" cxnId="{8ADBE7F4-26D6-4018-96C7-34384FADF355}">
      <dgm:prSet/>
      <dgm:spPr/>
      <dgm:t>
        <a:bodyPr/>
        <a:lstStyle/>
        <a:p>
          <a:endParaRPr lang="en-US"/>
        </a:p>
      </dgm:t>
    </dgm:pt>
    <dgm:pt modelId="{56F100BF-E4D5-410D-9F01-91D6EB319989}">
      <dgm:prSet/>
      <dgm:spPr>
        <a:solidFill>
          <a:srgbClr val="C00000"/>
        </a:solidFill>
      </dgm:spPr>
      <dgm:t>
        <a:bodyPr/>
        <a:lstStyle/>
        <a:p>
          <a:r>
            <a:rPr lang="en-US"/>
            <a:t>Research Gap</a:t>
          </a:r>
        </a:p>
      </dgm:t>
    </dgm:pt>
    <dgm:pt modelId="{5F136823-5131-4E90-BD2B-803799ECCE37}" type="parTrans" cxnId="{EEBD38FB-F0B8-4693-82FB-E1B8C8645677}">
      <dgm:prSet/>
      <dgm:spPr/>
      <dgm:t>
        <a:bodyPr/>
        <a:lstStyle/>
        <a:p>
          <a:endParaRPr lang="en-US"/>
        </a:p>
      </dgm:t>
    </dgm:pt>
    <dgm:pt modelId="{DDBB0277-BC75-48F7-9E13-6B657CB230C6}" type="sibTrans" cxnId="{EEBD38FB-F0B8-4693-82FB-E1B8C8645677}">
      <dgm:prSet/>
      <dgm:spPr/>
      <dgm:t>
        <a:bodyPr/>
        <a:lstStyle/>
        <a:p>
          <a:endParaRPr lang="en-US"/>
        </a:p>
      </dgm:t>
    </dgm:pt>
    <dgm:pt modelId="{E7BA9061-095E-4BCD-86FB-2D922F5CAFB9}">
      <dgm:prSet/>
      <dgm:spPr/>
      <dgm:t>
        <a:bodyPr/>
        <a:lstStyle/>
        <a:p>
          <a:r>
            <a:rPr lang="en-US"/>
            <a:t>Limited geospatial analysis of these risk factors in Nepal</a:t>
          </a:r>
        </a:p>
      </dgm:t>
    </dgm:pt>
    <dgm:pt modelId="{C89EA5E2-B3CD-4D73-BC84-E8079BF1C7E6}" type="parTrans" cxnId="{6C5A219E-4A5E-49C0-99B7-41E61C183361}">
      <dgm:prSet/>
      <dgm:spPr/>
      <dgm:t>
        <a:bodyPr/>
        <a:lstStyle/>
        <a:p>
          <a:endParaRPr lang="en-US"/>
        </a:p>
      </dgm:t>
    </dgm:pt>
    <dgm:pt modelId="{A9055610-3754-4CA8-B62C-E7A2A9715DBD}" type="sibTrans" cxnId="{6C5A219E-4A5E-49C0-99B7-41E61C183361}">
      <dgm:prSet/>
      <dgm:spPr/>
      <dgm:t>
        <a:bodyPr/>
        <a:lstStyle/>
        <a:p>
          <a:endParaRPr lang="en-US"/>
        </a:p>
      </dgm:t>
    </dgm:pt>
    <dgm:pt modelId="{68CB67AC-28F4-4657-9E9A-5E6B3D2173A6}">
      <dgm:prSet/>
      <dgm:spPr/>
      <dgm:t>
        <a:bodyPr/>
        <a:lstStyle/>
        <a:p>
          <a:r>
            <a:rPr lang="en-US"/>
            <a:t>Need for spatial understanding to inform targeted policies</a:t>
          </a:r>
        </a:p>
      </dgm:t>
    </dgm:pt>
    <dgm:pt modelId="{5B63F8A7-7D0C-402C-AE82-0E9367AEB47F}" type="parTrans" cxnId="{4D5C2595-82C0-4E42-9A4F-35205017D269}">
      <dgm:prSet/>
      <dgm:spPr/>
      <dgm:t>
        <a:bodyPr/>
        <a:lstStyle/>
        <a:p>
          <a:endParaRPr lang="en-US"/>
        </a:p>
      </dgm:t>
    </dgm:pt>
    <dgm:pt modelId="{AB0FE0F4-231B-4559-9FE7-944EEA38E1AF}" type="sibTrans" cxnId="{4D5C2595-82C0-4E42-9A4F-35205017D269}">
      <dgm:prSet/>
      <dgm:spPr/>
      <dgm:t>
        <a:bodyPr/>
        <a:lstStyle/>
        <a:p>
          <a:endParaRPr lang="en-US"/>
        </a:p>
      </dgm:t>
    </dgm:pt>
    <dgm:pt modelId="{335330AB-EE09-423B-923D-507D15943558}">
      <dgm:prSet/>
      <dgm:spPr/>
      <dgm:t>
        <a:bodyPr/>
        <a:lstStyle/>
        <a:p>
          <a:r>
            <a:rPr lang="en-US"/>
            <a:t>Opportunity to use national survey data for comprehensive analysis</a:t>
          </a:r>
        </a:p>
      </dgm:t>
    </dgm:pt>
    <dgm:pt modelId="{ACB45528-CA17-4DA6-8B35-D0544CDB82B8}" type="parTrans" cxnId="{20FFBB85-9E1D-4437-AD61-A398E33D1883}">
      <dgm:prSet/>
      <dgm:spPr/>
      <dgm:t>
        <a:bodyPr/>
        <a:lstStyle/>
        <a:p>
          <a:endParaRPr lang="en-US"/>
        </a:p>
      </dgm:t>
    </dgm:pt>
    <dgm:pt modelId="{60855997-8B71-4AF6-BDB9-D971B6888D7D}" type="sibTrans" cxnId="{20FFBB85-9E1D-4437-AD61-A398E33D1883}">
      <dgm:prSet/>
      <dgm:spPr/>
      <dgm:t>
        <a:bodyPr/>
        <a:lstStyle/>
        <a:p>
          <a:endParaRPr lang="en-US"/>
        </a:p>
      </dgm:t>
    </dgm:pt>
    <dgm:pt modelId="{78299F60-C615-4FC6-8202-25EB9C8A9A42}" type="pres">
      <dgm:prSet presAssocID="{1E1F66D1-3798-4327-9021-289F03CF578C}" presName="linear" presStyleCnt="0">
        <dgm:presLayoutVars>
          <dgm:animLvl val="lvl"/>
          <dgm:resizeHandles val="exact"/>
        </dgm:presLayoutVars>
      </dgm:prSet>
      <dgm:spPr/>
    </dgm:pt>
    <dgm:pt modelId="{F3EE7658-9B4A-48DB-B805-B3756F29242D}" type="pres">
      <dgm:prSet presAssocID="{94509363-EEA1-437C-AE35-1A6F8841407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D7F7A70-1033-48CF-A121-AEE397D56742}" type="pres">
      <dgm:prSet presAssocID="{368DFEFB-43A2-411D-BCE0-7282CEB923A7}" presName="spacer" presStyleCnt="0"/>
      <dgm:spPr/>
    </dgm:pt>
    <dgm:pt modelId="{E9685AEE-0D57-44DA-AF56-82D0065C1258}" type="pres">
      <dgm:prSet presAssocID="{C971D47E-EB0F-43ED-9C68-1DBAF40A662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1800173-FA63-4C00-8347-87C186BB41F0}" type="pres">
      <dgm:prSet presAssocID="{49B20F85-AA97-4EA3-B998-9393D46A0DC4}" presName="spacer" presStyleCnt="0"/>
      <dgm:spPr/>
    </dgm:pt>
    <dgm:pt modelId="{BBF3405D-2969-4D9B-857C-C935292A3BEB}" type="pres">
      <dgm:prSet presAssocID="{E79EC381-2F18-4415-9A46-00DF5FC0B23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ED273E2-4B8E-472B-B06C-46025741CFBC}" type="pres">
      <dgm:prSet presAssocID="{994749EE-3AF4-4CF5-B6C0-B7E903F0D082}" presName="spacer" presStyleCnt="0"/>
      <dgm:spPr/>
    </dgm:pt>
    <dgm:pt modelId="{D4F71664-50BB-4762-911D-A447EBCC045B}" type="pres">
      <dgm:prSet presAssocID="{8373A40D-D3C9-4FDC-A6CD-AA837CE3B95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3AE3C17-2A3B-4941-A7E7-71E4498D29B9}" type="pres">
      <dgm:prSet presAssocID="{4E4306B8-5AAE-47D2-9296-3AB69C414B18}" presName="spacer" presStyleCnt="0"/>
      <dgm:spPr/>
    </dgm:pt>
    <dgm:pt modelId="{75649F27-4886-46E8-A82D-1F9C5152C855}" type="pres">
      <dgm:prSet presAssocID="{F2D7B7C4-404C-4E07-890F-A29282250C3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9EA32AB-6889-4FC0-9903-28D5EB5FEA80}" type="pres">
      <dgm:prSet presAssocID="{4E4131BE-70FE-437E-9671-D092635AA047}" presName="spacer" presStyleCnt="0"/>
      <dgm:spPr/>
    </dgm:pt>
    <dgm:pt modelId="{8D524660-3F0A-4776-8B49-CE4A76E57483}" type="pres">
      <dgm:prSet presAssocID="{56F100BF-E4D5-410D-9F01-91D6EB31998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933E088-69F7-43E3-A880-3F82F6673BAA}" type="pres">
      <dgm:prSet presAssocID="{DDBB0277-BC75-48F7-9E13-6B657CB230C6}" presName="spacer" presStyleCnt="0"/>
      <dgm:spPr/>
    </dgm:pt>
    <dgm:pt modelId="{89B598CC-51DA-4FFB-A3CC-AC0B8FAD8318}" type="pres">
      <dgm:prSet presAssocID="{E7BA9061-095E-4BCD-86FB-2D922F5CAFB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BA87C61-0F55-45A7-9FA1-E03FD1FA1B34}" type="pres">
      <dgm:prSet presAssocID="{A9055610-3754-4CA8-B62C-E7A2A9715DBD}" presName="spacer" presStyleCnt="0"/>
      <dgm:spPr/>
    </dgm:pt>
    <dgm:pt modelId="{BCB57A72-B37C-4D93-9356-CBFEBE2D27EC}" type="pres">
      <dgm:prSet presAssocID="{68CB67AC-28F4-4657-9E9A-5E6B3D2173A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E2E8D6A-56AF-424E-8156-BB5AB3EDDC53}" type="pres">
      <dgm:prSet presAssocID="{AB0FE0F4-231B-4559-9FE7-944EEA38E1AF}" presName="spacer" presStyleCnt="0"/>
      <dgm:spPr/>
    </dgm:pt>
    <dgm:pt modelId="{3875EBB2-99D0-463D-A2C3-76A6454D164A}" type="pres">
      <dgm:prSet presAssocID="{335330AB-EE09-423B-923D-507D1594355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6621E05-41FE-469D-80D9-64944779A584}" type="presOf" srcId="{C971D47E-EB0F-43ED-9C68-1DBAF40A662F}" destId="{E9685AEE-0D57-44DA-AF56-82D0065C1258}" srcOrd="0" destOrd="0" presId="urn:microsoft.com/office/officeart/2005/8/layout/vList2"/>
    <dgm:cxn modelId="{028AD31A-E556-458B-94A4-8052B96D3BCA}" type="presOf" srcId="{8373A40D-D3C9-4FDC-A6CD-AA837CE3B952}" destId="{D4F71664-50BB-4762-911D-A447EBCC045B}" srcOrd="0" destOrd="0" presId="urn:microsoft.com/office/officeart/2005/8/layout/vList2"/>
    <dgm:cxn modelId="{343BA120-2FF2-4E5C-A12D-9287AD67550E}" type="presOf" srcId="{E79EC381-2F18-4415-9A46-00DF5FC0B232}" destId="{BBF3405D-2969-4D9B-857C-C935292A3BEB}" srcOrd="0" destOrd="0" presId="urn:microsoft.com/office/officeart/2005/8/layout/vList2"/>
    <dgm:cxn modelId="{39C2885B-4DAC-4B7D-A3D3-DB4C54BB123A}" srcId="{1E1F66D1-3798-4327-9021-289F03CF578C}" destId="{E79EC381-2F18-4415-9A46-00DF5FC0B232}" srcOrd="2" destOrd="0" parTransId="{7839B1DC-5906-450D-97FD-80E833DA0C88}" sibTransId="{994749EE-3AF4-4CF5-B6C0-B7E903F0D082}"/>
    <dgm:cxn modelId="{EE43E25C-40F0-47FE-A24B-AD5420E68BB2}" type="presOf" srcId="{1E1F66D1-3798-4327-9021-289F03CF578C}" destId="{78299F60-C615-4FC6-8202-25EB9C8A9A42}" srcOrd="0" destOrd="0" presId="urn:microsoft.com/office/officeart/2005/8/layout/vList2"/>
    <dgm:cxn modelId="{402A1C4F-B425-4C32-8C1C-AA5243EF9764}" srcId="{1E1F66D1-3798-4327-9021-289F03CF578C}" destId="{8373A40D-D3C9-4FDC-A6CD-AA837CE3B952}" srcOrd="3" destOrd="0" parTransId="{FC27933A-D3E9-48ED-B253-9DA449C93BF2}" sibTransId="{4E4306B8-5AAE-47D2-9296-3AB69C414B18}"/>
    <dgm:cxn modelId="{4E4F6A71-9D92-4FED-A6F0-A3F02141A2DA}" srcId="{1E1F66D1-3798-4327-9021-289F03CF578C}" destId="{94509363-EEA1-437C-AE35-1A6F88414078}" srcOrd="0" destOrd="0" parTransId="{D1F145E8-E422-47DD-A77C-209D706BDC0C}" sibTransId="{368DFEFB-43A2-411D-BCE0-7282CEB923A7}"/>
    <dgm:cxn modelId="{77FA3E72-EFB8-4382-9C65-3CCAE56235F0}" type="presOf" srcId="{335330AB-EE09-423B-923D-507D15943558}" destId="{3875EBB2-99D0-463D-A2C3-76A6454D164A}" srcOrd="0" destOrd="0" presId="urn:microsoft.com/office/officeart/2005/8/layout/vList2"/>
    <dgm:cxn modelId="{B916917E-6A18-49CE-A42E-DD5F61CA18D3}" type="presOf" srcId="{56F100BF-E4D5-410D-9F01-91D6EB319989}" destId="{8D524660-3F0A-4776-8B49-CE4A76E57483}" srcOrd="0" destOrd="0" presId="urn:microsoft.com/office/officeart/2005/8/layout/vList2"/>
    <dgm:cxn modelId="{20FFBB85-9E1D-4437-AD61-A398E33D1883}" srcId="{1E1F66D1-3798-4327-9021-289F03CF578C}" destId="{335330AB-EE09-423B-923D-507D15943558}" srcOrd="8" destOrd="0" parTransId="{ACB45528-CA17-4DA6-8B35-D0544CDB82B8}" sibTransId="{60855997-8B71-4AF6-BDB9-D971B6888D7D}"/>
    <dgm:cxn modelId="{6C1FAB86-D765-4808-85F3-4ED340B09A6C}" type="presOf" srcId="{68CB67AC-28F4-4657-9E9A-5E6B3D2173A6}" destId="{BCB57A72-B37C-4D93-9356-CBFEBE2D27EC}" srcOrd="0" destOrd="0" presId="urn:microsoft.com/office/officeart/2005/8/layout/vList2"/>
    <dgm:cxn modelId="{69F03190-3D91-4649-9801-786985C77BC0}" type="presOf" srcId="{94509363-EEA1-437C-AE35-1A6F88414078}" destId="{F3EE7658-9B4A-48DB-B805-B3756F29242D}" srcOrd="0" destOrd="0" presId="urn:microsoft.com/office/officeart/2005/8/layout/vList2"/>
    <dgm:cxn modelId="{4D5C2595-82C0-4E42-9A4F-35205017D269}" srcId="{1E1F66D1-3798-4327-9021-289F03CF578C}" destId="{68CB67AC-28F4-4657-9E9A-5E6B3D2173A6}" srcOrd="7" destOrd="0" parTransId="{5B63F8A7-7D0C-402C-AE82-0E9367AEB47F}" sibTransId="{AB0FE0F4-231B-4559-9FE7-944EEA38E1AF}"/>
    <dgm:cxn modelId="{6C5A219E-4A5E-49C0-99B7-41E61C183361}" srcId="{1E1F66D1-3798-4327-9021-289F03CF578C}" destId="{E7BA9061-095E-4BCD-86FB-2D922F5CAFB9}" srcOrd="6" destOrd="0" parTransId="{C89EA5E2-B3CD-4D73-BC84-E8079BF1C7E6}" sibTransId="{A9055610-3754-4CA8-B62C-E7A2A9715DBD}"/>
    <dgm:cxn modelId="{97675CB4-58AE-4E78-9F9D-F507BB0167BD}" srcId="{1E1F66D1-3798-4327-9021-289F03CF578C}" destId="{C971D47E-EB0F-43ED-9C68-1DBAF40A662F}" srcOrd="1" destOrd="0" parTransId="{EEB86F45-5FBA-477A-89D6-73AEAE487694}" sibTransId="{49B20F85-AA97-4EA3-B998-9393D46A0DC4}"/>
    <dgm:cxn modelId="{6A19A0C9-E273-4244-84DB-AB87B3DA4EC3}" type="presOf" srcId="{E7BA9061-095E-4BCD-86FB-2D922F5CAFB9}" destId="{89B598CC-51DA-4FFB-A3CC-AC0B8FAD8318}" srcOrd="0" destOrd="0" presId="urn:microsoft.com/office/officeart/2005/8/layout/vList2"/>
    <dgm:cxn modelId="{8ADBE7F4-26D6-4018-96C7-34384FADF355}" srcId="{1E1F66D1-3798-4327-9021-289F03CF578C}" destId="{F2D7B7C4-404C-4E07-890F-A29282250C36}" srcOrd="4" destOrd="0" parTransId="{188E3604-860F-44A7-889A-F8721A622710}" sibTransId="{4E4131BE-70FE-437E-9671-D092635AA047}"/>
    <dgm:cxn modelId="{D3972DFB-CB0C-4FEE-81EF-CC3A5572EB9F}" type="presOf" srcId="{F2D7B7C4-404C-4E07-890F-A29282250C36}" destId="{75649F27-4886-46E8-A82D-1F9C5152C855}" srcOrd="0" destOrd="0" presId="urn:microsoft.com/office/officeart/2005/8/layout/vList2"/>
    <dgm:cxn modelId="{EEBD38FB-F0B8-4693-82FB-E1B8C8645677}" srcId="{1E1F66D1-3798-4327-9021-289F03CF578C}" destId="{56F100BF-E4D5-410D-9F01-91D6EB319989}" srcOrd="5" destOrd="0" parTransId="{5F136823-5131-4E90-BD2B-803799ECCE37}" sibTransId="{DDBB0277-BC75-48F7-9E13-6B657CB230C6}"/>
    <dgm:cxn modelId="{3B43463E-1C01-4102-A4B7-8B90AF1F116B}" type="presParOf" srcId="{78299F60-C615-4FC6-8202-25EB9C8A9A42}" destId="{F3EE7658-9B4A-48DB-B805-B3756F29242D}" srcOrd="0" destOrd="0" presId="urn:microsoft.com/office/officeart/2005/8/layout/vList2"/>
    <dgm:cxn modelId="{D20603FB-FF88-4D7F-B9AE-6D79DFBF0300}" type="presParOf" srcId="{78299F60-C615-4FC6-8202-25EB9C8A9A42}" destId="{DD7F7A70-1033-48CF-A121-AEE397D56742}" srcOrd="1" destOrd="0" presId="urn:microsoft.com/office/officeart/2005/8/layout/vList2"/>
    <dgm:cxn modelId="{51CBC965-046F-4BC8-9CCB-901F0E79FCCA}" type="presParOf" srcId="{78299F60-C615-4FC6-8202-25EB9C8A9A42}" destId="{E9685AEE-0D57-44DA-AF56-82D0065C1258}" srcOrd="2" destOrd="0" presId="urn:microsoft.com/office/officeart/2005/8/layout/vList2"/>
    <dgm:cxn modelId="{1D088017-C731-4668-8169-AF74C287AE24}" type="presParOf" srcId="{78299F60-C615-4FC6-8202-25EB9C8A9A42}" destId="{31800173-FA63-4C00-8347-87C186BB41F0}" srcOrd="3" destOrd="0" presId="urn:microsoft.com/office/officeart/2005/8/layout/vList2"/>
    <dgm:cxn modelId="{E96CF166-ED4A-47D5-B8A2-3B21455370AD}" type="presParOf" srcId="{78299F60-C615-4FC6-8202-25EB9C8A9A42}" destId="{BBF3405D-2969-4D9B-857C-C935292A3BEB}" srcOrd="4" destOrd="0" presId="urn:microsoft.com/office/officeart/2005/8/layout/vList2"/>
    <dgm:cxn modelId="{D80CCD4A-9C30-4140-911D-61E26276CBD7}" type="presParOf" srcId="{78299F60-C615-4FC6-8202-25EB9C8A9A42}" destId="{0ED273E2-4B8E-472B-B06C-46025741CFBC}" srcOrd="5" destOrd="0" presId="urn:microsoft.com/office/officeart/2005/8/layout/vList2"/>
    <dgm:cxn modelId="{94ACB1E7-9C30-4558-9614-A4FF275BD397}" type="presParOf" srcId="{78299F60-C615-4FC6-8202-25EB9C8A9A42}" destId="{D4F71664-50BB-4762-911D-A447EBCC045B}" srcOrd="6" destOrd="0" presId="urn:microsoft.com/office/officeart/2005/8/layout/vList2"/>
    <dgm:cxn modelId="{F22D8189-2130-4458-B5E6-8EE5AF4352D9}" type="presParOf" srcId="{78299F60-C615-4FC6-8202-25EB9C8A9A42}" destId="{53AE3C17-2A3B-4941-A7E7-71E4498D29B9}" srcOrd="7" destOrd="0" presId="urn:microsoft.com/office/officeart/2005/8/layout/vList2"/>
    <dgm:cxn modelId="{790293A6-053A-465D-A459-EADC99BA3679}" type="presParOf" srcId="{78299F60-C615-4FC6-8202-25EB9C8A9A42}" destId="{75649F27-4886-46E8-A82D-1F9C5152C855}" srcOrd="8" destOrd="0" presId="urn:microsoft.com/office/officeart/2005/8/layout/vList2"/>
    <dgm:cxn modelId="{A890A21C-0B01-4D9A-9240-2C91EDF30E6E}" type="presParOf" srcId="{78299F60-C615-4FC6-8202-25EB9C8A9A42}" destId="{59EA32AB-6889-4FC0-9903-28D5EB5FEA80}" srcOrd="9" destOrd="0" presId="urn:microsoft.com/office/officeart/2005/8/layout/vList2"/>
    <dgm:cxn modelId="{E050D2F8-45FB-4D71-A2E5-6FAE534EE969}" type="presParOf" srcId="{78299F60-C615-4FC6-8202-25EB9C8A9A42}" destId="{8D524660-3F0A-4776-8B49-CE4A76E57483}" srcOrd="10" destOrd="0" presId="urn:microsoft.com/office/officeart/2005/8/layout/vList2"/>
    <dgm:cxn modelId="{076E1987-72CD-494D-AF38-DA901A4BBE71}" type="presParOf" srcId="{78299F60-C615-4FC6-8202-25EB9C8A9A42}" destId="{5933E088-69F7-43E3-A880-3F82F6673BAA}" srcOrd="11" destOrd="0" presId="urn:microsoft.com/office/officeart/2005/8/layout/vList2"/>
    <dgm:cxn modelId="{3019E0F0-60D7-4C7E-9ACD-2CEA297DB7E1}" type="presParOf" srcId="{78299F60-C615-4FC6-8202-25EB9C8A9A42}" destId="{89B598CC-51DA-4FFB-A3CC-AC0B8FAD8318}" srcOrd="12" destOrd="0" presId="urn:microsoft.com/office/officeart/2005/8/layout/vList2"/>
    <dgm:cxn modelId="{0F798C8B-13A9-45BE-ABDC-7E1E76216386}" type="presParOf" srcId="{78299F60-C615-4FC6-8202-25EB9C8A9A42}" destId="{5BA87C61-0F55-45A7-9FA1-E03FD1FA1B34}" srcOrd="13" destOrd="0" presId="urn:microsoft.com/office/officeart/2005/8/layout/vList2"/>
    <dgm:cxn modelId="{8A18500E-9901-46F4-ADFC-E49A28B46DBD}" type="presParOf" srcId="{78299F60-C615-4FC6-8202-25EB9C8A9A42}" destId="{BCB57A72-B37C-4D93-9356-CBFEBE2D27EC}" srcOrd="14" destOrd="0" presId="urn:microsoft.com/office/officeart/2005/8/layout/vList2"/>
    <dgm:cxn modelId="{AD06CDED-3F12-4A86-BA79-31A7CF7FA761}" type="presParOf" srcId="{78299F60-C615-4FC6-8202-25EB9C8A9A42}" destId="{1E2E8D6A-56AF-424E-8156-BB5AB3EDDC53}" srcOrd="15" destOrd="0" presId="urn:microsoft.com/office/officeart/2005/8/layout/vList2"/>
    <dgm:cxn modelId="{B2BD485A-F779-4EC2-A572-F0368C9AEF03}" type="presParOf" srcId="{78299F60-C615-4FC6-8202-25EB9C8A9A42}" destId="{3875EBB2-99D0-463D-A2C3-76A6454D164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523E9-2570-4980-94CB-A8777F0C796C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81EA95-53F7-4DF0-A1FD-D74C4CBAE8BE}">
      <dgm:prSet/>
      <dgm:spPr/>
      <dgm:t>
        <a:bodyPr/>
        <a:lstStyle/>
        <a:p>
          <a:r>
            <a:rPr lang="en-US"/>
            <a:t>Location: South Asia (27°42'N to 30°27'N and 80°04'E to 88°12'E)</a:t>
          </a:r>
        </a:p>
      </dgm:t>
    </dgm:pt>
    <dgm:pt modelId="{777339BA-9B7D-439B-8329-27F9C7323261}" type="parTrans" cxnId="{515ECA1C-E820-4302-AB02-687F1C4FADF8}">
      <dgm:prSet/>
      <dgm:spPr/>
      <dgm:t>
        <a:bodyPr/>
        <a:lstStyle/>
        <a:p>
          <a:endParaRPr lang="en-US"/>
        </a:p>
      </dgm:t>
    </dgm:pt>
    <dgm:pt modelId="{8D6F3604-7B1B-4BB0-9C8D-9B736926E2BF}" type="sibTrans" cxnId="{515ECA1C-E820-4302-AB02-687F1C4FADF8}">
      <dgm:prSet/>
      <dgm:spPr/>
      <dgm:t>
        <a:bodyPr/>
        <a:lstStyle/>
        <a:p>
          <a:endParaRPr lang="en-US"/>
        </a:p>
      </dgm:t>
    </dgm:pt>
    <dgm:pt modelId="{C5EBCED8-951E-4000-96A2-E0841D4AB78E}">
      <dgm:prSet/>
      <dgm:spPr/>
      <dgm:t>
        <a:bodyPr/>
        <a:lstStyle/>
        <a:p>
          <a:r>
            <a:rPr lang="en-US"/>
            <a:t>Area: 147,516 km²</a:t>
          </a:r>
        </a:p>
      </dgm:t>
    </dgm:pt>
    <dgm:pt modelId="{93EFB652-F0A0-4EFD-9153-6B2F6116ABBD}" type="parTrans" cxnId="{9A301267-6473-4DF6-8DAB-59E09234FB3C}">
      <dgm:prSet/>
      <dgm:spPr/>
      <dgm:t>
        <a:bodyPr/>
        <a:lstStyle/>
        <a:p>
          <a:endParaRPr lang="en-US"/>
        </a:p>
      </dgm:t>
    </dgm:pt>
    <dgm:pt modelId="{C66DA790-F673-4949-90FA-B5EFAA4274A1}" type="sibTrans" cxnId="{9A301267-6473-4DF6-8DAB-59E09234FB3C}">
      <dgm:prSet/>
      <dgm:spPr/>
      <dgm:t>
        <a:bodyPr/>
        <a:lstStyle/>
        <a:p>
          <a:endParaRPr lang="en-US"/>
        </a:p>
      </dgm:t>
    </dgm:pt>
    <dgm:pt modelId="{14707F81-FA3A-427A-9432-AB9CA2601DCA}">
      <dgm:prSet/>
      <dgm:spPr/>
      <dgm:t>
        <a:bodyPr/>
        <a:lstStyle/>
        <a:p>
          <a:r>
            <a:rPr lang="en-US" dirty="0"/>
            <a:t>Administrative structure:</a:t>
          </a:r>
        </a:p>
      </dgm:t>
    </dgm:pt>
    <dgm:pt modelId="{12FC0E9B-2CC7-4087-A27D-D9737BDFE046}" type="parTrans" cxnId="{36F66775-143E-49D0-B5BC-D5CB9BBAB941}">
      <dgm:prSet/>
      <dgm:spPr/>
      <dgm:t>
        <a:bodyPr/>
        <a:lstStyle/>
        <a:p>
          <a:endParaRPr lang="en-US"/>
        </a:p>
      </dgm:t>
    </dgm:pt>
    <dgm:pt modelId="{A54835EE-1913-40AE-997A-C4A099624D16}" type="sibTrans" cxnId="{36F66775-143E-49D0-B5BC-D5CB9BBAB941}">
      <dgm:prSet/>
      <dgm:spPr/>
      <dgm:t>
        <a:bodyPr/>
        <a:lstStyle/>
        <a:p>
          <a:endParaRPr lang="en-US"/>
        </a:p>
      </dgm:t>
    </dgm:pt>
    <dgm:pt modelId="{BA403599-4353-4E23-87CF-B04506D0C5FB}">
      <dgm:prSet/>
      <dgm:spPr/>
      <dgm:t>
        <a:bodyPr/>
        <a:lstStyle/>
        <a:p>
          <a:r>
            <a:rPr lang="en-US" dirty="0"/>
            <a:t>7 provinces</a:t>
          </a:r>
        </a:p>
      </dgm:t>
    </dgm:pt>
    <dgm:pt modelId="{E1C245B5-CB72-43AC-8691-7DAB49CE0D0D}" type="parTrans" cxnId="{B50E6CE1-B5CB-479E-9859-EE97FFF35CF5}">
      <dgm:prSet/>
      <dgm:spPr/>
      <dgm:t>
        <a:bodyPr/>
        <a:lstStyle/>
        <a:p>
          <a:endParaRPr lang="en-US"/>
        </a:p>
      </dgm:t>
    </dgm:pt>
    <dgm:pt modelId="{7F53DF16-08F0-4F07-9725-D5B92F3030A0}" type="sibTrans" cxnId="{B50E6CE1-B5CB-479E-9859-EE97FFF35CF5}">
      <dgm:prSet/>
      <dgm:spPr/>
      <dgm:t>
        <a:bodyPr/>
        <a:lstStyle/>
        <a:p>
          <a:endParaRPr lang="en-US"/>
        </a:p>
      </dgm:t>
    </dgm:pt>
    <dgm:pt modelId="{A9958229-04E2-47D1-97E8-558CD512F61C}">
      <dgm:prSet/>
      <dgm:spPr/>
      <dgm:t>
        <a:bodyPr/>
        <a:lstStyle/>
        <a:p>
          <a:r>
            <a:rPr lang="en-US" dirty="0"/>
            <a:t>77 districts</a:t>
          </a:r>
        </a:p>
      </dgm:t>
    </dgm:pt>
    <dgm:pt modelId="{45ED7E5A-CE13-43D5-A7EC-C03D8ADFFBB1}" type="parTrans" cxnId="{3CB34CF1-1CD8-41EE-8595-D6AB2C48EF0E}">
      <dgm:prSet/>
      <dgm:spPr/>
      <dgm:t>
        <a:bodyPr/>
        <a:lstStyle/>
        <a:p>
          <a:endParaRPr lang="en-US"/>
        </a:p>
      </dgm:t>
    </dgm:pt>
    <dgm:pt modelId="{901BCE1F-1C6D-4AA1-8A35-79C71F1F9E8B}" type="sibTrans" cxnId="{3CB34CF1-1CD8-41EE-8595-D6AB2C48EF0E}">
      <dgm:prSet/>
      <dgm:spPr/>
      <dgm:t>
        <a:bodyPr/>
        <a:lstStyle/>
        <a:p>
          <a:endParaRPr lang="en-US"/>
        </a:p>
      </dgm:t>
    </dgm:pt>
    <dgm:pt modelId="{27BE09FC-04F3-4F4E-A354-3AD42AC89484}">
      <dgm:prSet/>
      <dgm:spPr/>
      <dgm:t>
        <a:bodyPr/>
        <a:lstStyle/>
        <a:p>
          <a:r>
            <a:rPr lang="en-US" dirty="0"/>
            <a:t>753 municipalities (6 metropolitan, 11 </a:t>
          </a:r>
          <a:r>
            <a:rPr lang="en-US" dirty="0" err="1"/>
            <a:t>submetropolitan</a:t>
          </a:r>
          <a:r>
            <a:rPr lang="en-US" dirty="0"/>
            <a:t>, 276 urban, 460 rural)</a:t>
          </a:r>
        </a:p>
      </dgm:t>
    </dgm:pt>
    <dgm:pt modelId="{7DBCF722-C731-49A3-8A90-8035C9884154}" type="parTrans" cxnId="{41D95364-31E4-4634-BF4B-202A99CE4309}">
      <dgm:prSet/>
      <dgm:spPr/>
      <dgm:t>
        <a:bodyPr/>
        <a:lstStyle/>
        <a:p>
          <a:endParaRPr lang="en-US"/>
        </a:p>
      </dgm:t>
    </dgm:pt>
    <dgm:pt modelId="{433E7A1C-0FC5-4DEE-8022-9E22CE1DC6AF}" type="sibTrans" cxnId="{41D95364-31E4-4634-BF4B-202A99CE4309}">
      <dgm:prSet/>
      <dgm:spPr/>
      <dgm:t>
        <a:bodyPr/>
        <a:lstStyle/>
        <a:p>
          <a:endParaRPr lang="en-US"/>
        </a:p>
      </dgm:t>
    </dgm:pt>
    <dgm:pt modelId="{8D62A7AC-F8EF-4D5C-854E-220076B64FA3}">
      <dgm:prSet/>
      <dgm:spPr/>
      <dgm:t>
        <a:bodyPr/>
        <a:lstStyle/>
        <a:p>
          <a:r>
            <a:rPr lang="en-US"/>
            <a:t>Ecological Zones</a:t>
          </a:r>
        </a:p>
      </dgm:t>
    </dgm:pt>
    <dgm:pt modelId="{F1F7F84F-ECD8-44E8-BDE2-29317B732635}" type="parTrans" cxnId="{3BF3929C-29B0-4775-9D5F-A9200B1781F4}">
      <dgm:prSet/>
      <dgm:spPr/>
      <dgm:t>
        <a:bodyPr/>
        <a:lstStyle/>
        <a:p>
          <a:endParaRPr lang="en-US"/>
        </a:p>
      </dgm:t>
    </dgm:pt>
    <dgm:pt modelId="{C38C547A-78A6-4E68-8570-CB890758BCD2}" type="sibTrans" cxnId="{3BF3929C-29B0-4775-9D5F-A9200B1781F4}">
      <dgm:prSet/>
      <dgm:spPr/>
      <dgm:t>
        <a:bodyPr/>
        <a:lstStyle/>
        <a:p>
          <a:endParaRPr lang="en-US"/>
        </a:p>
      </dgm:t>
    </dgm:pt>
    <dgm:pt modelId="{2B02AF33-3477-452A-AEA7-668B88A66CBF}">
      <dgm:prSet/>
      <dgm:spPr/>
      <dgm:t>
        <a:bodyPr/>
        <a:lstStyle/>
        <a:p>
          <a:r>
            <a:rPr lang="en-US" dirty="0"/>
            <a:t>Mountains (&gt;2,000m)</a:t>
          </a:r>
        </a:p>
      </dgm:t>
    </dgm:pt>
    <dgm:pt modelId="{330678AB-0EE5-4433-8E9F-D3F836FFA3A1}" type="parTrans" cxnId="{7CF00487-918D-486B-AC40-1022047D9E07}">
      <dgm:prSet/>
      <dgm:spPr/>
      <dgm:t>
        <a:bodyPr/>
        <a:lstStyle/>
        <a:p>
          <a:endParaRPr lang="en-US"/>
        </a:p>
      </dgm:t>
    </dgm:pt>
    <dgm:pt modelId="{973D597F-3807-417C-B054-4E35F1425DE1}" type="sibTrans" cxnId="{7CF00487-918D-486B-AC40-1022047D9E07}">
      <dgm:prSet/>
      <dgm:spPr/>
      <dgm:t>
        <a:bodyPr/>
        <a:lstStyle/>
        <a:p>
          <a:endParaRPr lang="en-US"/>
        </a:p>
      </dgm:t>
    </dgm:pt>
    <dgm:pt modelId="{C5BE6910-34DF-461B-95E5-79BED3ADC914}">
      <dgm:prSet/>
      <dgm:spPr/>
      <dgm:t>
        <a:bodyPr/>
        <a:lstStyle/>
        <a:p>
          <a:r>
            <a:rPr lang="en-US" dirty="0"/>
            <a:t>Hills (7002,000m)</a:t>
          </a:r>
        </a:p>
      </dgm:t>
    </dgm:pt>
    <dgm:pt modelId="{0368DDD0-6300-414B-AB8D-40EBBCBF07F9}" type="parTrans" cxnId="{BB5646BC-7F4B-4E45-A0C7-C0BD652AE0EF}">
      <dgm:prSet/>
      <dgm:spPr/>
      <dgm:t>
        <a:bodyPr/>
        <a:lstStyle/>
        <a:p>
          <a:endParaRPr lang="en-US"/>
        </a:p>
      </dgm:t>
    </dgm:pt>
    <dgm:pt modelId="{5CECB70D-C41A-418D-B92D-E409617B425D}" type="sibTrans" cxnId="{BB5646BC-7F4B-4E45-A0C7-C0BD652AE0EF}">
      <dgm:prSet/>
      <dgm:spPr/>
      <dgm:t>
        <a:bodyPr/>
        <a:lstStyle/>
        <a:p>
          <a:endParaRPr lang="en-US"/>
        </a:p>
      </dgm:t>
    </dgm:pt>
    <dgm:pt modelId="{0CD1BD90-16A9-4E09-996B-D2CA28DF15A8}">
      <dgm:prSet/>
      <dgm:spPr/>
      <dgm:t>
        <a:bodyPr/>
        <a:lstStyle/>
        <a:p>
          <a:r>
            <a:rPr lang="en-US"/>
            <a:t>Terai (&lt;700m)</a:t>
          </a:r>
        </a:p>
      </dgm:t>
    </dgm:pt>
    <dgm:pt modelId="{BBC0AA48-BB5D-4695-BF06-915AD97E060D}" type="parTrans" cxnId="{C9359D84-B3BD-4311-A99B-02543BB3BF16}">
      <dgm:prSet/>
      <dgm:spPr/>
      <dgm:t>
        <a:bodyPr/>
        <a:lstStyle/>
        <a:p>
          <a:endParaRPr lang="en-US"/>
        </a:p>
      </dgm:t>
    </dgm:pt>
    <dgm:pt modelId="{8CCF29C2-B01E-4532-BBDC-0E5E44A69ABF}" type="sibTrans" cxnId="{C9359D84-B3BD-4311-A99B-02543BB3BF16}">
      <dgm:prSet/>
      <dgm:spPr/>
      <dgm:t>
        <a:bodyPr/>
        <a:lstStyle/>
        <a:p>
          <a:endParaRPr lang="en-US"/>
        </a:p>
      </dgm:t>
    </dgm:pt>
    <dgm:pt modelId="{D4937CF4-6B13-4135-BE74-C8A1A18AA48D}">
      <dgm:prSet/>
      <dgm:spPr/>
      <dgm:t>
        <a:bodyPr/>
        <a:lstStyle/>
        <a:p>
          <a:r>
            <a:rPr lang="en-US"/>
            <a:t>Total: 29,164,578 (2021 Census)</a:t>
          </a:r>
        </a:p>
      </dgm:t>
    </dgm:pt>
    <dgm:pt modelId="{D6CC88A8-DDC5-4E8F-BD64-E8DDAFBF59E8}" type="parTrans" cxnId="{28466DA5-47CB-4903-B446-4AD34CBE74B4}">
      <dgm:prSet/>
      <dgm:spPr/>
      <dgm:t>
        <a:bodyPr/>
        <a:lstStyle/>
        <a:p>
          <a:endParaRPr lang="en-US"/>
        </a:p>
      </dgm:t>
    </dgm:pt>
    <dgm:pt modelId="{5FB4F733-C8D0-4EDC-B234-9793E75FF7C3}" type="sibTrans" cxnId="{28466DA5-47CB-4903-B446-4AD34CBE74B4}">
      <dgm:prSet/>
      <dgm:spPr/>
      <dgm:t>
        <a:bodyPr/>
        <a:lstStyle/>
        <a:p>
          <a:endParaRPr lang="en-US"/>
        </a:p>
      </dgm:t>
    </dgm:pt>
    <dgm:pt modelId="{42254CC7-453A-4F4F-B940-048906B16C61}">
      <dgm:prSet/>
      <dgm:spPr/>
      <dgm:t>
        <a:bodyPr/>
        <a:lstStyle/>
        <a:p>
          <a:r>
            <a:rPr lang="en-US" dirty="0"/>
            <a:t>Female majority: 51.1%</a:t>
          </a:r>
        </a:p>
      </dgm:t>
    </dgm:pt>
    <dgm:pt modelId="{BFAA91D9-6611-45C5-899D-2E475C956249}" type="parTrans" cxnId="{47B4B6E4-9771-4453-AFCA-C17BA82C146C}">
      <dgm:prSet/>
      <dgm:spPr/>
      <dgm:t>
        <a:bodyPr/>
        <a:lstStyle/>
        <a:p>
          <a:endParaRPr lang="en-US"/>
        </a:p>
      </dgm:t>
    </dgm:pt>
    <dgm:pt modelId="{D17E8254-4544-4049-8C37-4F06BF4D5444}" type="sibTrans" cxnId="{47B4B6E4-9771-4453-AFCA-C17BA82C146C}">
      <dgm:prSet/>
      <dgm:spPr/>
      <dgm:t>
        <a:bodyPr/>
        <a:lstStyle/>
        <a:p>
          <a:endParaRPr lang="en-US"/>
        </a:p>
      </dgm:t>
    </dgm:pt>
    <dgm:pt modelId="{AB01ED87-171E-4DF6-9771-6EB718F58424}">
      <dgm:prSet/>
      <dgm:spPr/>
      <dgm:t>
        <a:bodyPr/>
        <a:lstStyle/>
        <a:p>
          <a:r>
            <a:rPr lang="en-US" dirty="0"/>
            <a:t>Annual growth rate: 0.92%</a:t>
          </a:r>
        </a:p>
      </dgm:t>
    </dgm:pt>
    <dgm:pt modelId="{3F19D879-2C07-4F0D-91CC-BAD4C31F228B}" type="parTrans" cxnId="{BAC4837F-FF70-430F-8317-9FB50F66DEB7}">
      <dgm:prSet/>
      <dgm:spPr/>
      <dgm:t>
        <a:bodyPr/>
        <a:lstStyle/>
        <a:p>
          <a:endParaRPr lang="en-US"/>
        </a:p>
      </dgm:t>
    </dgm:pt>
    <dgm:pt modelId="{80E65425-84CB-4A8B-8124-759B700C3117}" type="sibTrans" cxnId="{BAC4837F-FF70-430F-8317-9FB50F66DEB7}">
      <dgm:prSet/>
      <dgm:spPr/>
      <dgm:t>
        <a:bodyPr/>
        <a:lstStyle/>
        <a:p>
          <a:endParaRPr lang="en-US"/>
        </a:p>
      </dgm:t>
    </dgm:pt>
    <dgm:pt modelId="{F4D20CD6-F4A3-40B1-88FE-F62D313553AB}">
      <dgm:prSet/>
      <dgm:spPr/>
      <dgm:t>
        <a:bodyPr/>
        <a:lstStyle/>
        <a:p>
          <a:r>
            <a:rPr lang="en-US"/>
            <a:t>Population</a:t>
          </a:r>
        </a:p>
      </dgm:t>
    </dgm:pt>
    <dgm:pt modelId="{5A3E6F80-D181-4C85-9BAB-EEB24495E8C9}" type="sibTrans" cxnId="{7EF33346-5B68-4C60-8F6D-FEF820227161}">
      <dgm:prSet/>
      <dgm:spPr/>
      <dgm:t>
        <a:bodyPr/>
        <a:lstStyle/>
        <a:p>
          <a:endParaRPr lang="en-US"/>
        </a:p>
      </dgm:t>
    </dgm:pt>
    <dgm:pt modelId="{628E95EC-8A2A-4B44-B466-D4FAF84384B5}" type="parTrans" cxnId="{7EF33346-5B68-4C60-8F6D-FEF820227161}">
      <dgm:prSet/>
      <dgm:spPr/>
      <dgm:t>
        <a:bodyPr/>
        <a:lstStyle/>
        <a:p>
          <a:endParaRPr lang="en-US"/>
        </a:p>
      </dgm:t>
    </dgm:pt>
    <dgm:pt modelId="{6E7EED6D-5D16-4E85-9544-BB15C5A9471E}" type="pres">
      <dgm:prSet presAssocID="{8DC523E9-2570-4980-94CB-A8777F0C796C}" presName="diagram" presStyleCnt="0">
        <dgm:presLayoutVars>
          <dgm:dir/>
          <dgm:resizeHandles val="exact"/>
        </dgm:presLayoutVars>
      </dgm:prSet>
      <dgm:spPr/>
    </dgm:pt>
    <dgm:pt modelId="{B7F41527-EEC6-4818-8E7E-C47FB4454FA2}" type="pres">
      <dgm:prSet presAssocID="{6F81EA95-53F7-4DF0-A1FD-D74C4CBAE8BE}" presName="node" presStyleLbl="node1" presStyleIdx="0" presStyleCnt="14">
        <dgm:presLayoutVars>
          <dgm:bulletEnabled val="1"/>
        </dgm:presLayoutVars>
      </dgm:prSet>
      <dgm:spPr/>
    </dgm:pt>
    <dgm:pt modelId="{AF031097-1BC8-4130-AC94-2AEA7127E3DC}" type="pres">
      <dgm:prSet presAssocID="{8D6F3604-7B1B-4BB0-9C8D-9B736926E2BF}" presName="sibTrans" presStyleCnt="0"/>
      <dgm:spPr/>
    </dgm:pt>
    <dgm:pt modelId="{158D18CC-A387-4205-B08C-85292DF977FD}" type="pres">
      <dgm:prSet presAssocID="{C5EBCED8-951E-4000-96A2-E0841D4AB78E}" presName="node" presStyleLbl="node1" presStyleIdx="1" presStyleCnt="14">
        <dgm:presLayoutVars>
          <dgm:bulletEnabled val="1"/>
        </dgm:presLayoutVars>
      </dgm:prSet>
      <dgm:spPr/>
    </dgm:pt>
    <dgm:pt modelId="{E41175C1-8A4E-40DE-AF5A-5CFD14705B04}" type="pres">
      <dgm:prSet presAssocID="{C66DA790-F673-4949-90FA-B5EFAA4274A1}" presName="sibTrans" presStyleCnt="0"/>
      <dgm:spPr/>
    </dgm:pt>
    <dgm:pt modelId="{8C1B19DA-0B99-4B85-BE75-C74A8C37BCC4}" type="pres">
      <dgm:prSet presAssocID="{14707F81-FA3A-427A-9432-AB9CA2601DCA}" presName="node" presStyleLbl="node1" presStyleIdx="2" presStyleCnt="14">
        <dgm:presLayoutVars>
          <dgm:bulletEnabled val="1"/>
        </dgm:presLayoutVars>
      </dgm:prSet>
      <dgm:spPr/>
    </dgm:pt>
    <dgm:pt modelId="{150712D7-4596-4718-9ADF-91B653F817D5}" type="pres">
      <dgm:prSet presAssocID="{A54835EE-1913-40AE-997A-C4A099624D16}" presName="sibTrans" presStyleCnt="0"/>
      <dgm:spPr/>
    </dgm:pt>
    <dgm:pt modelId="{FCBD3481-1EAF-4D0C-9867-B4E797A9D323}" type="pres">
      <dgm:prSet presAssocID="{BA403599-4353-4E23-87CF-B04506D0C5FB}" presName="node" presStyleLbl="node1" presStyleIdx="3" presStyleCnt="14">
        <dgm:presLayoutVars>
          <dgm:bulletEnabled val="1"/>
        </dgm:presLayoutVars>
      </dgm:prSet>
      <dgm:spPr/>
    </dgm:pt>
    <dgm:pt modelId="{723174D3-F5F5-4D16-8075-9723532B3E1F}" type="pres">
      <dgm:prSet presAssocID="{7F53DF16-08F0-4F07-9725-D5B92F3030A0}" presName="sibTrans" presStyleCnt="0"/>
      <dgm:spPr/>
    </dgm:pt>
    <dgm:pt modelId="{E530B1A3-5A82-497A-A403-FD128E0C477D}" type="pres">
      <dgm:prSet presAssocID="{A9958229-04E2-47D1-97E8-558CD512F61C}" presName="node" presStyleLbl="node1" presStyleIdx="4" presStyleCnt="14">
        <dgm:presLayoutVars>
          <dgm:bulletEnabled val="1"/>
        </dgm:presLayoutVars>
      </dgm:prSet>
      <dgm:spPr/>
    </dgm:pt>
    <dgm:pt modelId="{30C5BC01-0285-470F-974E-2C93DD44FC13}" type="pres">
      <dgm:prSet presAssocID="{901BCE1F-1C6D-4AA1-8A35-79C71F1F9E8B}" presName="sibTrans" presStyleCnt="0"/>
      <dgm:spPr/>
    </dgm:pt>
    <dgm:pt modelId="{E1E485A3-D99A-4F2A-A60E-790776F4AFB9}" type="pres">
      <dgm:prSet presAssocID="{27BE09FC-04F3-4F4E-A354-3AD42AC89484}" presName="node" presStyleLbl="node1" presStyleIdx="5" presStyleCnt="14">
        <dgm:presLayoutVars>
          <dgm:bulletEnabled val="1"/>
        </dgm:presLayoutVars>
      </dgm:prSet>
      <dgm:spPr/>
    </dgm:pt>
    <dgm:pt modelId="{214135FC-C935-4594-9C1F-EBCE5A4465C7}" type="pres">
      <dgm:prSet presAssocID="{433E7A1C-0FC5-4DEE-8022-9E22CE1DC6AF}" presName="sibTrans" presStyleCnt="0"/>
      <dgm:spPr/>
    </dgm:pt>
    <dgm:pt modelId="{C4362689-C0C3-4D1D-BDE4-EC476912CBF5}" type="pres">
      <dgm:prSet presAssocID="{8D62A7AC-F8EF-4D5C-854E-220076B64FA3}" presName="node" presStyleLbl="node1" presStyleIdx="6" presStyleCnt="14">
        <dgm:presLayoutVars>
          <dgm:bulletEnabled val="1"/>
        </dgm:presLayoutVars>
      </dgm:prSet>
      <dgm:spPr/>
    </dgm:pt>
    <dgm:pt modelId="{9BD25372-C826-47C8-BD40-12460F99F656}" type="pres">
      <dgm:prSet presAssocID="{C38C547A-78A6-4E68-8570-CB890758BCD2}" presName="sibTrans" presStyleCnt="0"/>
      <dgm:spPr/>
    </dgm:pt>
    <dgm:pt modelId="{2F470AED-323B-4211-A5CC-B1498D715D4E}" type="pres">
      <dgm:prSet presAssocID="{2B02AF33-3477-452A-AEA7-668B88A66CBF}" presName="node" presStyleLbl="node1" presStyleIdx="7" presStyleCnt="14">
        <dgm:presLayoutVars>
          <dgm:bulletEnabled val="1"/>
        </dgm:presLayoutVars>
      </dgm:prSet>
      <dgm:spPr/>
    </dgm:pt>
    <dgm:pt modelId="{D266AD44-9445-4843-8FBB-EA9B6363F8D1}" type="pres">
      <dgm:prSet presAssocID="{973D597F-3807-417C-B054-4E35F1425DE1}" presName="sibTrans" presStyleCnt="0"/>
      <dgm:spPr/>
    </dgm:pt>
    <dgm:pt modelId="{043DE382-49F1-4C10-9039-5BBA4280AB98}" type="pres">
      <dgm:prSet presAssocID="{C5BE6910-34DF-461B-95E5-79BED3ADC914}" presName="node" presStyleLbl="node1" presStyleIdx="8" presStyleCnt="14">
        <dgm:presLayoutVars>
          <dgm:bulletEnabled val="1"/>
        </dgm:presLayoutVars>
      </dgm:prSet>
      <dgm:spPr/>
    </dgm:pt>
    <dgm:pt modelId="{A536B61D-CA85-4EA4-85B3-DE1C6AC30465}" type="pres">
      <dgm:prSet presAssocID="{5CECB70D-C41A-418D-B92D-E409617B425D}" presName="sibTrans" presStyleCnt="0"/>
      <dgm:spPr/>
    </dgm:pt>
    <dgm:pt modelId="{5A47E8F0-8945-4E5B-80A7-58ECC78CE794}" type="pres">
      <dgm:prSet presAssocID="{0CD1BD90-16A9-4E09-996B-D2CA28DF15A8}" presName="node" presStyleLbl="node1" presStyleIdx="9" presStyleCnt="14">
        <dgm:presLayoutVars>
          <dgm:bulletEnabled val="1"/>
        </dgm:presLayoutVars>
      </dgm:prSet>
      <dgm:spPr/>
    </dgm:pt>
    <dgm:pt modelId="{2D735AF3-C3CE-46AB-92F1-3DA67C5F5BF7}" type="pres">
      <dgm:prSet presAssocID="{8CCF29C2-B01E-4532-BBDC-0E5E44A69ABF}" presName="sibTrans" presStyleCnt="0"/>
      <dgm:spPr/>
    </dgm:pt>
    <dgm:pt modelId="{FAFE1902-03C5-4DC8-B42E-7661729628FD}" type="pres">
      <dgm:prSet presAssocID="{F4D20CD6-F4A3-40B1-88FE-F62D313553AB}" presName="node" presStyleLbl="node1" presStyleIdx="10" presStyleCnt="14">
        <dgm:presLayoutVars>
          <dgm:bulletEnabled val="1"/>
        </dgm:presLayoutVars>
      </dgm:prSet>
      <dgm:spPr/>
    </dgm:pt>
    <dgm:pt modelId="{AE414CBC-BCBB-4C4D-B55D-F329E39A0EE8}" type="pres">
      <dgm:prSet presAssocID="{5A3E6F80-D181-4C85-9BAB-EEB24495E8C9}" presName="sibTrans" presStyleCnt="0"/>
      <dgm:spPr/>
    </dgm:pt>
    <dgm:pt modelId="{15E4918C-E621-4CE5-B0C8-9EDBEB89BD6F}" type="pres">
      <dgm:prSet presAssocID="{D4937CF4-6B13-4135-BE74-C8A1A18AA48D}" presName="node" presStyleLbl="node1" presStyleIdx="11" presStyleCnt="14">
        <dgm:presLayoutVars>
          <dgm:bulletEnabled val="1"/>
        </dgm:presLayoutVars>
      </dgm:prSet>
      <dgm:spPr/>
    </dgm:pt>
    <dgm:pt modelId="{5CA91704-5974-4626-818B-EBEA64673517}" type="pres">
      <dgm:prSet presAssocID="{5FB4F733-C8D0-4EDC-B234-9793E75FF7C3}" presName="sibTrans" presStyleCnt="0"/>
      <dgm:spPr/>
    </dgm:pt>
    <dgm:pt modelId="{17752719-9132-4C64-8824-F3E47EDAC629}" type="pres">
      <dgm:prSet presAssocID="{42254CC7-453A-4F4F-B940-048906B16C61}" presName="node" presStyleLbl="node1" presStyleIdx="12" presStyleCnt="14">
        <dgm:presLayoutVars>
          <dgm:bulletEnabled val="1"/>
        </dgm:presLayoutVars>
      </dgm:prSet>
      <dgm:spPr/>
    </dgm:pt>
    <dgm:pt modelId="{7E4678F1-C823-4A02-AA05-837F7CC4B7A8}" type="pres">
      <dgm:prSet presAssocID="{D17E8254-4544-4049-8C37-4F06BF4D5444}" presName="sibTrans" presStyleCnt="0"/>
      <dgm:spPr/>
    </dgm:pt>
    <dgm:pt modelId="{426D7DEA-D2DD-43D7-947E-F2293BA02B87}" type="pres">
      <dgm:prSet presAssocID="{AB01ED87-171E-4DF6-9771-6EB718F58424}" presName="node" presStyleLbl="node1" presStyleIdx="13" presStyleCnt="14">
        <dgm:presLayoutVars>
          <dgm:bulletEnabled val="1"/>
        </dgm:presLayoutVars>
      </dgm:prSet>
      <dgm:spPr/>
    </dgm:pt>
  </dgm:ptLst>
  <dgm:cxnLst>
    <dgm:cxn modelId="{0C3EA701-25E4-41B3-94EE-8DEBEA10C425}" type="presOf" srcId="{AB01ED87-171E-4DF6-9771-6EB718F58424}" destId="{426D7DEA-D2DD-43D7-947E-F2293BA02B87}" srcOrd="0" destOrd="0" presId="urn:microsoft.com/office/officeart/2005/8/layout/default"/>
    <dgm:cxn modelId="{18441602-1D94-4BDA-A77F-F01520DAA315}" type="presOf" srcId="{D4937CF4-6B13-4135-BE74-C8A1A18AA48D}" destId="{15E4918C-E621-4CE5-B0C8-9EDBEB89BD6F}" srcOrd="0" destOrd="0" presId="urn:microsoft.com/office/officeart/2005/8/layout/default"/>
    <dgm:cxn modelId="{515ECA1C-E820-4302-AB02-687F1C4FADF8}" srcId="{8DC523E9-2570-4980-94CB-A8777F0C796C}" destId="{6F81EA95-53F7-4DF0-A1FD-D74C4CBAE8BE}" srcOrd="0" destOrd="0" parTransId="{777339BA-9B7D-439B-8329-27F9C7323261}" sibTransId="{8D6F3604-7B1B-4BB0-9C8D-9B736926E2BF}"/>
    <dgm:cxn modelId="{D27FFD1F-1983-42FB-A6DF-6F204D5A4B0F}" type="presOf" srcId="{6F81EA95-53F7-4DF0-A1FD-D74C4CBAE8BE}" destId="{B7F41527-EEC6-4818-8E7E-C47FB4454FA2}" srcOrd="0" destOrd="0" presId="urn:microsoft.com/office/officeart/2005/8/layout/default"/>
    <dgm:cxn modelId="{A242472D-8D6D-46EA-9420-7C516A978197}" type="presOf" srcId="{0CD1BD90-16A9-4E09-996B-D2CA28DF15A8}" destId="{5A47E8F0-8945-4E5B-80A7-58ECC78CE794}" srcOrd="0" destOrd="0" presId="urn:microsoft.com/office/officeart/2005/8/layout/default"/>
    <dgm:cxn modelId="{F63F033C-BD0D-4A87-81DF-00820A4EBDA3}" type="presOf" srcId="{F4D20CD6-F4A3-40B1-88FE-F62D313553AB}" destId="{FAFE1902-03C5-4DC8-B42E-7661729628FD}" srcOrd="0" destOrd="0" presId="urn:microsoft.com/office/officeart/2005/8/layout/default"/>
    <dgm:cxn modelId="{41D95364-31E4-4634-BF4B-202A99CE4309}" srcId="{8DC523E9-2570-4980-94CB-A8777F0C796C}" destId="{27BE09FC-04F3-4F4E-A354-3AD42AC89484}" srcOrd="5" destOrd="0" parTransId="{7DBCF722-C731-49A3-8A90-8035C9884154}" sibTransId="{433E7A1C-0FC5-4DEE-8022-9E22CE1DC6AF}"/>
    <dgm:cxn modelId="{D43AC145-5EB9-4686-A143-8DD13B080120}" type="presOf" srcId="{8DC523E9-2570-4980-94CB-A8777F0C796C}" destId="{6E7EED6D-5D16-4E85-9544-BB15C5A9471E}" srcOrd="0" destOrd="0" presId="urn:microsoft.com/office/officeart/2005/8/layout/default"/>
    <dgm:cxn modelId="{7EF33346-5B68-4C60-8F6D-FEF820227161}" srcId="{8DC523E9-2570-4980-94CB-A8777F0C796C}" destId="{F4D20CD6-F4A3-40B1-88FE-F62D313553AB}" srcOrd="10" destOrd="0" parTransId="{628E95EC-8A2A-4B44-B466-D4FAF84384B5}" sibTransId="{5A3E6F80-D181-4C85-9BAB-EEB24495E8C9}"/>
    <dgm:cxn modelId="{9A301267-6473-4DF6-8DAB-59E09234FB3C}" srcId="{8DC523E9-2570-4980-94CB-A8777F0C796C}" destId="{C5EBCED8-951E-4000-96A2-E0841D4AB78E}" srcOrd="1" destOrd="0" parTransId="{93EFB652-F0A0-4EFD-9153-6B2F6116ABBD}" sibTransId="{C66DA790-F673-4949-90FA-B5EFAA4274A1}"/>
    <dgm:cxn modelId="{F6A9BE6E-9443-42C6-9595-8AB54AB3A5F9}" type="presOf" srcId="{2B02AF33-3477-452A-AEA7-668B88A66CBF}" destId="{2F470AED-323B-4211-A5CC-B1498D715D4E}" srcOrd="0" destOrd="0" presId="urn:microsoft.com/office/officeart/2005/8/layout/default"/>
    <dgm:cxn modelId="{36F66775-143E-49D0-B5BC-D5CB9BBAB941}" srcId="{8DC523E9-2570-4980-94CB-A8777F0C796C}" destId="{14707F81-FA3A-427A-9432-AB9CA2601DCA}" srcOrd="2" destOrd="0" parTransId="{12FC0E9B-2CC7-4087-A27D-D9737BDFE046}" sibTransId="{A54835EE-1913-40AE-997A-C4A099624D16}"/>
    <dgm:cxn modelId="{BAC4837F-FF70-430F-8317-9FB50F66DEB7}" srcId="{8DC523E9-2570-4980-94CB-A8777F0C796C}" destId="{AB01ED87-171E-4DF6-9771-6EB718F58424}" srcOrd="13" destOrd="0" parTransId="{3F19D879-2C07-4F0D-91CC-BAD4C31F228B}" sibTransId="{80E65425-84CB-4A8B-8124-759B700C3117}"/>
    <dgm:cxn modelId="{A77C0681-373A-4CF6-823E-20799E0396B7}" type="presOf" srcId="{BA403599-4353-4E23-87CF-B04506D0C5FB}" destId="{FCBD3481-1EAF-4D0C-9867-B4E797A9D323}" srcOrd="0" destOrd="0" presId="urn:microsoft.com/office/officeart/2005/8/layout/default"/>
    <dgm:cxn modelId="{C9359D84-B3BD-4311-A99B-02543BB3BF16}" srcId="{8DC523E9-2570-4980-94CB-A8777F0C796C}" destId="{0CD1BD90-16A9-4E09-996B-D2CA28DF15A8}" srcOrd="9" destOrd="0" parTransId="{BBC0AA48-BB5D-4695-BF06-915AD97E060D}" sibTransId="{8CCF29C2-B01E-4532-BBDC-0E5E44A69ABF}"/>
    <dgm:cxn modelId="{8B7E9586-13B3-4B99-8ECE-4C7F81DD31D2}" type="presOf" srcId="{C5BE6910-34DF-461B-95E5-79BED3ADC914}" destId="{043DE382-49F1-4C10-9039-5BBA4280AB98}" srcOrd="0" destOrd="0" presId="urn:microsoft.com/office/officeart/2005/8/layout/default"/>
    <dgm:cxn modelId="{7CF00487-918D-486B-AC40-1022047D9E07}" srcId="{8DC523E9-2570-4980-94CB-A8777F0C796C}" destId="{2B02AF33-3477-452A-AEA7-668B88A66CBF}" srcOrd="7" destOrd="0" parTransId="{330678AB-0EE5-4433-8E9F-D3F836FFA3A1}" sibTransId="{973D597F-3807-417C-B054-4E35F1425DE1}"/>
    <dgm:cxn modelId="{3BF3929C-29B0-4775-9D5F-A9200B1781F4}" srcId="{8DC523E9-2570-4980-94CB-A8777F0C796C}" destId="{8D62A7AC-F8EF-4D5C-854E-220076B64FA3}" srcOrd="6" destOrd="0" parTransId="{F1F7F84F-ECD8-44E8-BDE2-29317B732635}" sibTransId="{C38C547A-78A6-4E68-8570-CB890758BCD2}"/>
    <dgm:cxn modelId="{28466DA5-47CB-4903-B446-4AD34CBE74B4}" srcId="{8DC523E9-2570-4980-94CB-A8777F0C796C}" destId="{D4937CF4-6B13-4135-BE74-C8A1A18AA48D}" srcOrd="11" destOrd="0" parTransId="{D6CC88A8-DDC5-4E8F-BD64-E8DDAFBF59E8}" sibTransId="{5FB4F733-C8D0-4EDC-B234-9793E75FF7C3}"/>
    <dgm:cxn modelId="{BB5646BC-7F4B-4E45-A0C7-C0BD652AE0EF}" srcId="{8DC523E9-2570-4980-94CB-A8777F0C796C}" destId="{C5BE6910-34DF-461B-95E5-79BED3ADC914}" srcOrd="8" destOrd="0" parTransId="{0368DDD0-6300-414B-AB8D-40EBBCBF07F9}" sibTransId="{5CECB70D-C41A-418D-B92D-E409617B425D}"/>
    <dgm:cxn modelId="{F5C8DDBF-434A-4297-9FE7-6233207FD328}" type="presOf" srcId="{A9958229-04E2-47D1-97E8-558CD512F61C}" destId="{E530B1A3-5A82-497A-A403-FD128E0C477D}" srcOrd="0" destOrd="0" presId="urn:microsoft.com/office/officeart/2005/8/layout/default"/>
    <dgm:cxn modelId="{C0C033CC-030C-4C74-B241-468FE7B85444}" type="presOf" srcId="{42254CC7-453A-4F4F-B940-048906B16C61}" destId="{17752719-9132-4C64-8824-F3E47EDAC629}" srcOrd="0" destOrd="0" presId="urn:microsoft.com/office/officeart/2005/8/layout/default"/>
    <dgm:cxn modelId="{6C8920CF-D916-40A5-9739-6EF5E3AB1983}" type="presOf" srcId="{27BE09FC-04F3-4F4E-A354-3AD42AC89484}" destId="{E1E485A3-D99A-4F2A-A60E-790776F4AFB9}" srcOrd="0" destOrd="0" presId="urn:microsoft.com/office/officeart/2005/8/layout/default"/>
    <dgm:cxn modelId="{B50E6CE1-B5CB-479E-9859-EE97FFF35CF5}" srcId="{8DC523E9-2570-4980-94CB-A8777F0C796C}" destId="{BA403599-4353-4E23-87CF-B04506D0C5FB}" srcOrd="3" destOrd="0" parTransId="{E1C245B5-CB72-43AC-8691-7DAB49CE0D0D}" sibTransId="{7F53DF16-08F0-4F07-9725-D5B92F3030A0}"/>
    <dgm:cxn modelId="{A78E2DE4-CBC7-4012-A9E3-F648726A3363}" type="presOf" srcId="{C5EBCED8-951E-4000-96A2-E0841D4AB78E}" destId="{158D18CC-A387-4205-B08C-85292DF977FD}" srcOrd="0" destOrd="0" presId="urn:microsoft.com/office/officeart/2005/8/layout/default"/>
    <dgm:cxn modelId="{47B4B6E4-9771-4453-AFCA-C17BA82C146C}" srcId="{8DC523E9-2570-4980-94CB-A8777F0C796C}" destId="{42254CC7-453A-4F4F-B940-048906B16C61}" srcOrd="12" destOrd="0" parTransId="{BFAA91D9-6611-45C5-899D-2E475C956249}" sibTransId="{D17E8254-4544-4049-8C37-4F06BF4D5444}"/>
    <dgm:cxn modelId="{3CB34CF1-1CD8-41EE-8595-D6AB2C48EF0E}" srcId="{8DC523E9-2570-4980-94CB-A8777F0C796C}" destId="{A9958229-04E2-47D1-97E8-558CD512F61C}" srcOrd="4" destOrd="0" parTransId="{45ED7E5A-CE13-43D5-A7EC-C03D8ADFFBB1}" sibTransId="{901BCE1F-1C6D-4AA1-8A35-79C71F1F9E8B}"/>
    <dgm:cxn modelId="{446CCCF6-1653-4839-9908-B3F11FE37D41}" type="presOf" srcId="{14707F81-FA3A-427A-9432-AB9CA2601DCA}" destId="{8C1B19DA-0B99-4B85-BE75-C74A8C37BCC4}" srcOrd="0" destOrd="0" presId="urn:microsoft.com/office/officeart/2005/8/layout/default"/>
    <dgm:cxn modelId="{753B64FE-2CCB-4047-9F89-F01F60EF3A08}" type="presOf" srcId="{8D62A7AC-F8EF-4D5C-854E-220076B64FA3}" destId="{C4362689-C0C3-4D1D-BDE4-EC476912CBF5}" srcOrd="0" destOrd="0" presId="urn:microsoft.com/office/officeart/2005/8/layout/default"/>
    <dgm:cxn modelId="{AF251CB4-EA9F-4960-BBAF-DB2A36F0AF86}" type="presParOf" srcId="{6E7EED6D-5D16-4E85-9544-BB15C5A9471E}" destId="{B7F41527-EEC6-4818-8E7E-C47FB4454FA2}" srcOrd="0" destOrd="0" presId="urn:microsoft.com/office/officeart/2005/8/layout/default"/>
    <dgm:cxn modelId="{8B8C8FFF-F27A-45C7-966C-F2AEC97244FF}" type="presParOf" srcId="{6E7EED6D-5D16-4E85-9544-BB15C5A9471E}" destId="{AF031097-1BC8-4130-AC94-2AEA7127E3DC}" srcOrd="1" destOrd="0" presId="urn:microsoft.com/office/officeart/2005/8/layout/default"/>
    <dgm:cxn modelId="{14F409D0-229E-463E-A500-A1E82D395D77}" type="presParOf" srcId="{6E7EED6D-5D16-4E85-9544-BB15C5A9471E}" destId="{158D18CC-A387-4205-B08C-85292DF977FD}" srcOrd="2" destOrd="0" presId="urn:microsoft.com/office/officeart/2005/8/layout/default"/>
    <dgm:cxn modelId="{E34D664B-0423-4CF7-BF15-60A132D369EE}" type="presParOf" srcId="{6E7EED6D-5D16-4E85-9544-BB15C5A9471E}" destId="{E41175C1-8A4E-40DE-AF5A-5CFD14705B04}" srcOrd="3" destOrd="0" presId="urn:microsoft.com/office/officeart/2005/8/layout/default"/>
    <dgm:cxn modelId="{A08171F8-9717-4F4D-B33B-77C4F3C0A748}" type="presParOf" srcId="{6E7EED6D-5D16-4E85-9544-BB15C5A9471E}" destId="{8C1B19DA-0B99-4B85-BE75-C74A8C37BCC4}" srcOrd="4" destOrd="0" presId="urn:microsoft.com/office/officeart/2005/8/layout/default"/>
    <dgm:cxn modelId="{564C10F7-0C3B-466D-B4D0-E8E07DEB8795}" type="presParOf" srcId="{6E7EED6D-5D16-4E85-9544-BB15C5A9471E}" destId="{150712D7-4596-4718-9ADF-91B653F817D5}" srcOrd="5" destOrd="0" presId="urn:microsoft.com/office/officeart/2005/8/layout/default"/>
    <dgm:cxn modelId="{D3766566-0DE3-4B26-BE18-895A137B4F74}" type="presParOf" srcId="{6E7EED6D-5D16-4E85-9544-BB15C5A9471E}" destId="{FCBD3481-1EAF-4D0C-9867-B4E797A9D323}" srcOrd="6" destOrd="0" presId="urn:microsoft.com/office/officeart/2005/8/layout/default"/>
    <dgm:cxn modelId="{7A5A1DE9-5717-45DC-AB66-DA86DC0770C7}" type="presParOf" srcId="{6E7EED6D-5D16-4E85-9544-BB15C5A9471E}" destId="{723174D3-F5F5-4D16-8075-9723532B3E1F}" srcOrd="7" destOrd="0" presId="urn:microsoft.com/office/officeart/2005/8/layout/default"/>
    <dgm:cxn modelId="{E06090E6-249B-4616-8A1B-0A8C9D161C10}" type="presParOf" srcId="{6E7EED6D-5D16-4E85-9544-BB15C5A9471E}" destId="{E530B1A3-5A82-497A-A403-FD128E0C477D}" srcOrd="8" destOrd="0" presId="urn:microsoft.com/office/officeart/2005/8/layout/default"/>
    <dgm:cxn modelId="{0D7D27A2-1BAF-4731-B06A-F3CE9558E339}" type="presParOf" srcId="{6E7EED6D-5D16-4E85-9544-BB15C5A9471E}" destId="{30C5BC01-0285-470F-974E-2C93DD44FC13}" srcOrd="9" destOrd="0" presId="urn:microsoft.com/office/officeart/2005/8/layout/default"/>
    <dgm:cxn modelId="{1FF60080-0D46-419E-8AEC-1AFCE5400BDC}" type="presParOf" srcId="{6E7EED6D-5D16-4E85-9544-BB15C5A9471E}" destId="{E1E485A3-D99A-4F2A-A60E-790776F4AFB9}" srcOrd="10" destOrd="0" presId="urn:microsoft.com/office/officeart/2005/8/layout/default"/>
    <dgm:cxn modelId="{C80CD201-2408-4091-AED3-ABC63D882038}" type="presParOf" srcId="{6E7EED6D-5D16-4E85-9544-BB15C5A9471E}" destId="{214135FC-C935-4594-9C1F-EBCE5A4465C7}" srcOrd="11" destOrd="0" presId="urn:microsoft.com/office/officeart/2005/8/layout/default"/>
    <dgm:cxn modelId="{A505442A-8FAD-4BA6-B052-8565DC14C03E}" type="presParOf" srcId="{6E7EED6D-5D16-4E85-9544-BB15C5A9471E}" destId="{C4362689-C0C3-4D1D-BDE4-EC476912CBF5}" srcOrd="12" destOrd="0" presId="urn:microsoft.com/office/officeart/2005/8/layout/default"/>
    <dgm:cxn modelId="{E5073B9D-3F77-4E74-A56B-E7CD1DD347BC}" type="presParOf" srcId="{6E7EED6D-5D16-4E85-9544-BB15C5A9471E}" destId="{9BD25372-C826-47C8-BD40-12460F99F656}" srcOrd="13" destOrd="0" presId="urn:microsoft.com/office/officeart/2005/8/layout/default"/>
    <dgm:cxn modelId="{3C8DC43E-8C70-4BC7-BF94-1BCFF77FCE35}" type="presParOf" srcId="{6E7EED6D-5D16-4E85-9544-BB15C5A9471E}" destId="{2F470AED-323B-4211-A5CC-B1498D715D4E}" srcOrd="14" destOrd="0" presId="urn:microsoft.com/office/officeart/2005/8/layout/default"/>
    <dgm:cxn modelId="{791F6F4B-83E0-4B61-8493-3037C3BA8FCC}" type="presParOf" srcId="{6E7EED6D-5D16-4E85-9544-BB15C5A9471E}" destId="{D266AD44-9445-4843-8FBB-EA9B6363F8D1}" srcOrd="15" destOrd="0" presId="urn:microsoft.com/office/officeart/2005/8/layout/default"/>
    <dgm:cxn modelId="{611FF00A-724D-47A9-A2C1-CC0D60927588}" type="presParOf" srcId="{6E7EED6D-5D16-4E85-9544-BB15C5A9471E}" destId="{043DE382-49F1-4C10-9039-5BBA4280AB98}" srcOrd="16" destOrd="0" presId="urn:microsoft.com/office/officeart/2005/8/layout/default"/>
    <dgm:cxn modelId="{9168F925-4FA4-4B4D-AB84-FCBEC3650ABC}" type="presParOf" srcId="{6E7EED6D-5D16-4E85-9544-BB15C5A9471E}" destId="{A536B61D-CA85-4EA4-85B3-DE1C6AC30465}" srcOrd="17" destOrd="0" presId="urn:microsoft.com/office/officeart/2005/8/layout/default"/>
    <dgm:cxn modelId="{7DC88D1B-1256-44C5-8B3C-5658FE6853F0}" type="presParOf" srcId="{6E7EED6D-5D16-4E85-9544-BB15C5A9471E}" destId="{5A47E8F0-8945-4E5B-80A7-58ECC78CE794}" srcOrd="18" destOrd="0" presId="urn:microsoft.com/office/officeart/2005/8/layout/default"/>
    <dgm:cxn modelId="{A54F7EC7-EE6C-4F7A-9D06-C77E0580758C}" type="presParOf" srcId="{6E7EED6D-5D16-4E85-9544-BB15C5A9471E}" destId="{2D735AF3-C3CE-46AB-92F1-3DA67C5F5BF7}" srcOrd="19" destOrd="0" presId="urn:microsoft.com/office/officeart/2005/8/layout/default"/>
    <dgm:cxn modelId="{BC595F96-0B8A-4635-B910-1FC33085F995}" type="presParOf" srcId="{6E7EED6D-5D16-4E85-9544-BB15C5A9471E}" destId="{FAFE1902-03C5-4DC8-B42E-7661729628FD}" srcOrd="20" destOrd="0" presId="urn:microsoft.com/office/officeart/2005/8/layout/default"/>
    <dgm:cxn modelId="{415ED37A-4A87-4BD9-B8A1-7619A3047A40}" type="presParOf" srcId="{6E7EED6D-5D16-4E85-9544-BB15C5A9471E}" destId="{AE414CBC-BCBB-4C4D-B55D-F329E39A0EE8}" srcOrd="21" destOrd="0" presId="urn:microsoft.com/office/officeart/2005/8/layout/default"/>
    <dgm:cxn modelId="{1A04FD5F-BBF0-49F2-8B77-B8E78D2E4D81}" type="presParOf" srcId="{6E7EED6D-5D16-4E85-9544-BB15C5A9471E}" destId="{15E4918C-E621-4CE5-B0C8-9EDBEB89BD6F}" srcOrd="22" destOrd="0" presId="urn:microsoft.com/office/officeart/2005/8/layout/default"/>
    <dgm:cxn modelId="{57E96B3C-A6A3-4756-B075-DFFA4C69FCCB}" type="presParOf" srcId="{6E7EED6D-5D16-4E85-9544-BB15C5A9471E}" destId="{5CA91704-5974-4626-818B-EBEA64673517}" srcOrd="23" destOrd="0" presId="urn:microsoft.com/office/officeart/2005/8/layout/default"/>
    <dgm:cxn modelId="{91C69399-6926-46FB-A77E-46D0EBC1AE53}" type="presParOf" srcId="{6E7EED6D-5D16-4E85-9544-BB15C5A9471E}" destId="{17752719-9132-4C64-8824-F3E47EDAC629}" srcOrd="24" destOrd="0" presId="urn:microsoft.com/office/officeart/2005/8/layout/default"/>
    <dgm:cxn modelId="{DD79302C-2CB2-4BF5-95EA-EB916A8591D4}" type="presParOf" srcId="{6E7EED6D-5D16-4E85-9544-BB15C5A9471E}" destId="{7E4678F1-C823-4A02-AA05-837F7CC4B7A8}" srcOrd="25" destOrd="0" presId="urn:microsoft.com/office/officeart/2005/8/layout/default"/>
    <dgm:cxn modelId="{447F6973-B97D-486B-B0EE-724727674A54}" type="presParOf" srcId="{6E7EED6D-5D16-4E85-9544-BB15C5A9471E}" destId="{426D7DEA-D2DD-43D7-947E-F2293BA02B87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EB6534-3119-4157-825A-3275E3291C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FE53D-D8DC-4A81-82CD-07C2070FCBC3}">
      <dgm:prSet/>
      <dgm:spPr/>
      <dgm:t>
        <a:bodyPr/>
        <a:lstStyle/>
        <a:p>
          <a:r>
            <a:rPr lang="en-US"/>
            <a:t>Secondary analysis of Nepal Demographic and Health Survey (NDHS) 2022</a:t>
          </a:r>
        </a:p>
      </dgm:t>
    </dgm:pt>
    <dgm:pt modelId="{72C2218F-2A3F-43F1-A566-43183D6FF79E}" type="parTrans" cxnId="{F9F2521E-C6EC-481B-9963-63C6BDE8B6A8}">
      <dgm:prSet/>
      <dgm:spPr/>
      <dgm:t>
        <a:bodyPr/>
        <a:lstStyle/>
        <a:p>
          <a:endParaRPr lang="en-US"/>
        </a:p>
      </dgm:t>
    </dgm:pt>
    <dgm:pt modelId="{D0201F9B-A36A-4C83-BDC3-57E069F46579}" type="sibTrans" cxnId="{F9F2521E-C6EC-481B-9963-63C6BDE8B6A8}">
      <dgm:prSet/>
      <dgm:spPr/>
      <dgm:t>
        <a:bodyPr/>
        <a:lstStyle/>
        <a:p>
          <a:endParaRPr lang="en-US"/>
        </a:p>
      </dgm:t>
    </dgm:pt>
    <dgm:pt modelId="{9352F202-9398-4EBF-BBF8-933E35879D77}">
      <dgm:prSet/>
      <dgm:spPr/>
      <dgm:t>
        <a:bodyPr/>
        <a:lstStyle/>
        <a:p>
          <a:r>
            <a:rPr lang="en-US"/>
            <a:t>Nationally representative survey</a:t>
          </a:r>
        </a:p>
      </dgm:t>
    </dgm:pt>
    <dgm:pt modelId="{207BCDE3-C17F-4CB3-ACE2-6943B95F8360}" type="parTrans" cxnId="{0457FFA1-8FFC-4705-9E5A-1D1E66E6A026}">
      <dgm:prSet/>
      <dgm:spPr/>
      <dgm:t>
        <a:bodyPr/>
        <a:lstStyle/>
        <a:p>
          <a:endParaRPr lang="en-US"/>
        </a:p>
      </dgm:t>
    </dgm:pt>
    <dgm:pt modelId="{EBBDA705-A0FC-4296-A1DD-00115B0C7E95}" type="sibTrans" cxnId="{0457FFA1-8FFC-4705-9E5A-1D1E66E6A026}">
      <dgm:prSet/>
      <dgm:spPr/>
      <dgm:t>
        <a:bodyPr/>
        <a:lstStyle/>
        <a:p>
          <a:endParaRPr lang="en-US"/>
        </a:p>
      </dgm:t>
    </dgm:pt>
    <dgm:pt modelId="{C72FD791-2E41-430C-9438-B74AF4E46AEB}">
      <dgm:prSet/>
      <dgm:spPr/>
      <dgm:t>
        <a:bodyPr/>
        <a:lstStyle/>
        <a:p>
          <a:r>
            <a:rPr lang="en-US" b="1" dirty="0"/>
            <a:t>Sampling</a:t>
          </a:r>
        </a:p>
      </dgm:t>
    </dgm:pt>
    <dgm:pt modelId="{ADF19229-1CA0-44A3-BC4E-78CFAF4839BA}" type="parTrans" cxnId="{18498701-A484-4E70-99BF-A2894F49F7D6}">
      <dgm:prSet/>
      <dgm:spPr/>
      <dgm:t>
        <a:bodyPr/>
        <a:lstStyle/>
        <a:p>
          <a:endParaRPr lang="en-US"/>
        </a:p>
      </dgm:t>
    </dgm:pt>
    <dgm:pt modelId="{30BB307E-4AA5-4B2E-9B74-1A632B6BD610}" type="sibTrans" cxnId="{18498701-A484-4E70-99BF-A2894F49F7D6}">
      <dgm:prSet/>
      <dgm:spPr/>
      <dgm:t>
        <a:bodyPr/>
        <a:lstStyle/>
        <a:p>
          <a:endParaRPr lang="en-US"/>
        </a:p>
      </dgm:t>
    </dgm:pt>
    <dgm:pt modelId="{FA075405-B870-4ED2-8F02-9DFE529B966C}">
      <dgm:prSet/>
      <dgm:spPr/>
      <dgm:t>
        <a:bodyPr/>
        <a:lstStyle/>
        <a:p>
          <a:r>
            <a:rPr lang="en-US" dirty="0"/>
            <a:t>Two stage cluster random sampling</a:t>
          </a:r>
        </a:p>
      </dgm:t>
    </dgm:pt>
    <dgm:pt modelId="{C8848F04-ACFF-4BC3-806B-F054DC389700}" type="parTrans" cxnId="{265E895C-7CDB-4609-838D-823A2F58A281}">
      <dgm:prSet/>
      <dgm:spPr/>
      <dgm:t>
        <a:bodyPr/>
        <a:lstStyle/>
        <a:p>
          <a:endParaRPr lang="en-US"/>
        </a:p>
      </dgm:t>
    </dgm:pt>
    <dgm:pt modelId="{5957F078-F6B6-47FA-9556-E3F1F8E8FD9A}" type="sibTrans" cxnId="{265E895C-7CDB-4609-838D-823A2F58A281}">
      <dgm:prSet/>
      <dgm:spPr/>
      <dgm:t>
        <a:bodyPr/>
        <a:lstStyle/>
        <a:p>
          <a:endParaRPr lang="en-US"/>
        </a:p>
      </dgm:t>
    </dgm:pt>
    <dgm:pt modelId="{CD6DFE82-89DA-4ED8-8BF6-136E67D4A26C}">
      <dgm:prSet/>
      <dgm:spPr/>
      <dgm:t>
        <a:bodyPr/>
        <a:lstStyle/>
        <a:p>
          <a:r>
            <a:rPr lang="en-US"/>
            <a:t>476 primary sampling units (248 urban, 228 rural)</a:t>
          </a:r>
        </a:p>
      </dgm:t>
    </dgm:pt>
    <dgm:pt modelId="{EA58A355-CF6B-45B3-9A8F-0E299538098F}" type="parTrans" cxnId="{C86C25BB-85D0-46DC-B1C3-560884AA1826}">
      <dgm:prSet/>
      <dgm:spPr/>
      <dgm:t>
        <a:bodyPr/>
        <a:lstStyle/>
        <a:p>
          <a:endParaRPr lang="en-US"/>
        </a:p>
      </dgm:t>
    </dgm:pt>
    <dgm:pt modelId="{82541B02-9946-4B5C-B5D8-9904AED4E480}" type="sibTrans" cxnId="{C86C25BB-85D0-46DC-B1C3-560884AA1826}">
      <dgm:prSet/>
      <dgm:spPr/>
      <dgm:t>
        <a:bodyPr/>
        <a:lstStyle/>
        <a:p>
          <a:endParaRPr lang="en-US"/>
        </a:p>
      </dgm:t>
    </dgm:pt>
    <dgm:pt modelId="{CBB96304-391A-4A61-9B0A-27627B3F0268}">
      <dgm:prSet/>
      <dgm:spPr/>
      <dgm:t>
        <a:bodyPr/>
        <a:lstStyle/>
        <a:p>
          <a:r>
            <a:rPr lang="en-US"/>
            <a:t>14,280 households selected</a:t>
          </a:r>
        </a:p>
      </dgm:t>
    </dgm:pt>
    <dgm:pt modelId="{3F2774BE-A8FA-439E-9477-F6F0E179A1B1}" type="parTrans" cxnId="{C8D97B27-098D-44CE-AADC-41F4D006C8D3}">
      <dgm:prSet/>
      <dgm:spPr/>
      <dgm:t>
        <a:bodyPr/>
        <a:lstStyle/>
        <a:p>
          <a:endParaRPr lang="en-US"/>
        </a:p>
      </dgm:t>
    </dgm:pt>
    <dgm:pt modelId="{D06FEA7D-C587-428A-9E21-6DC7FE0D3EA5}" type="sibTrans" cxnId="{C8D97B27-098D-44CE-AADC-41F4D006C8D3}">
      <dgm:prSet/>
      <dgm:spPr/>
      <dgm:t>
        <a:bodyPr/>
        <a:lstStyle/>
        <a:p>
          <a:endParaRPr lang="en-US"/>
        </a:p>
      </dgm:t>
    </dgm:pt>
    <dgm:pt modelId="{03FE2885-B596-4B3D-80A4-8268F7D0CAA0}">
      <dgm:prSet/>
      <dgm:spPr/>
      <dgm:t>
        <a:bodyPr/>
        <a:lstStyle/>
        <a:p>
          <a:r>
            <a:rPr lang="en-US" dirty="0"/>
            <a:t>Final sample: 13,786 households</a:t>
          </a:r>
        </a:p>
      </dgm:t>
    </dgm:pt>
    <dgm:pt modelId="{4E36D668-A6F6-4C80-99FF-AEEF39B5E32C}" type="parTrans" cxnId="{712561F3-B32D-431F-930B-5F75FE037555}">
      <dgm:prSet/>
      <dgm:spPr/>
      <dgm:t>
        <a:bodyPr/>
        <a:lstStyle/>
        <a:p>
          <a:endParaRPr lang="en-US"/>
        </a:p>
      </dgm:t>
    </dgm:pt>
    <dgm:pt modelId="{6DE4BF24-6BCD-4043-89E5-039B8259493E}" type="sibTrans" cxnId="{712561F3-B32D-431F-930B-5F75FE037555}">
      <dgm:prSet/>
      <dgm:spPr/>
      <dgm:t>
        <a:bodyPr/>
        <a:lstStyle/>
        <a:p>
          <a:endParaRPr lang="en-US"/>
        </a:p>
      </dgm:t>
    </dgm:pt>
    <dgm:pt modelId="{EE153280-783C-459F-8DFD-5465863958C6}">
      <dgm:prSet/>
      <dgm:spPr/>
      <dgm:t>
        <a:bodyPr/>
        <a:lstStyle/>
        <a:p>
          <a:r>
            <a:rPr lang="en-US"/>
            <a:t>Response rates: 97% women, 95% men</a:t>
          </a:r>
        </a:p>
      </dgm:t>
    </dgm:pt>
    <dgm:pt modelId="{AB232ED1-7266-4A95-9B34-65E8BED4C7C4}" type="parTrans" cxnId="{C9EB9803-AA3E-47B4-8D92-6069301C498A}">
      <dgm:prSet/>
      <dgm:spPr/>
      <dgm:t>
        <a:bodyPr/>
        <a:lstStyle/>
        <a:p>
          <a:endParaRPr lang="en-US"/>
        </a:p>
      </dgm:t>
    </dgm:pt>
    <dgm:pt modelId="{EB6427C1-DCBF-49CA-B382-BAFA8AFFCE37}" type="sibTrans" cxnId="{C9EB9803-AA3E-47B4-8D92-6069301C498A}">
      <dgm:prSet/>
      <dgm:spPr/>
      <dgm:t>
        <a:bodyPr/>
        <a:lstStyle/>
        <a:p>
          <a:endParaRPr lang="en-US"/>
        </a:p>
      </dgm:t>
    </dgm:pt>
    <dgm:pt modelId="{20DF6881-6751-4E60-A114-5BC6B7629B19}" type="pres">
      <dgm:prSet presAssocID="{DCEB6534-3119-4157-825A-3275E3291C44}" presName="vert0" presStyleCnt="0">
        <dgm:presLayoutVars>
          <dgm:dir/>
          <dgm:animOne val="branch"/>
          <dgm:animLvl val="lvl"/>
        </dgm:presLayoutVars>
      </dgm:prSet>
      <dgm:spPr/>
    </dgm:pt>
    <dgm:pt modelId="{F99BAC16-6CE8-4EA8-B4BB-D3C0EE68ECC6}" type="pres">
      <dgm:prSet presAssocID="{968FE53D-D8DC-4A81-82CD-07C2070FCBC3}" presName="thickLine" presStyleLbl="alignNode1" presStyleIdx="0" presStyleCnt="8"/>
      <dgm:spPr/>
    </dgm:pt>
    <dgm:pt modelId="{99BA248B-5AD9-4FE6-8EAD-0EDDF2A8D0F4}" type="pres">
      <dgm:prSet presAssocID="{968FE53D-D8DC-4A81-82CD-07C2070FCBC3}" presName="horz1" presStyleCnt="0"/>
      <dgm:spPr/>
    </dgm:pt>
    <dgm:pt modelId="{3720FFBF-FBAF-4C4A-B003-1BD3EB0B8134}" type="pres">
      <dgm:prSet presAssocID="{968FE53D-D8DC-4A81-82CD-07C2070FCBC3}" presName="tx1" presStyleLbl="revTx" presStyleIdx="0" presStyleCnt="8"/>
      <dgm:spPr/>
    </dgm:pt>
    <dgm:pt modelId="{2715C42A-AF64-4A4C-8819-DC884AE0338F}" type="pres">
      <dgm:prSet presAssocID="{968FE53D-D8DC-4A81-82CD-07C2070FCBC3}" presName="vert1" presStyleCnt="0"/>
      <dgm:spPr/>
    </dgm:pt>
    <dgm:pt modelId="{EB2FFE77-352D-4175-B39A-9F73D31C221E}" type="pres">
      <dgm:prSet presAssocID="{9352F202-9398-4EBF-BBF8-933E35879D77}" presName="thickLine" presStyleLbl="alignNode1" presStyleIdx="1" presStyleCnt="8"/>
      <dgm:spPr/>
    </dgm:pt>
    <dgm:pt modelId="{E60705D3-D43D-4281-890D-15F91A9CEB28}" type="pres">
      <dgm:prSet presAssocID="{9352F202-9398-4EBF-BBF8-933E35879D77}" presName="horz1" presStyleCnt="0"/>
      <dgm:spPr/>
    </dgm:pt>
    <dgm:pt modelId="{1519A382-9B7D-431B-9230-35C029CCFADA}" type="pres">
      <dgm:prSet presAssocID="{9352F202-9398-4EBF-BBF8-933E35879D77}" presName="tx1" presStyleLbl="revTx" presStyleIdx="1" presStyleCnt="8"/>
      <dgm:spPr/>
    </dgm:pt>
    <dgm:pt modelId="{B58EAAEF-CC84-435C-9536-7A72228207F4}" type="pres">
      <dgm:prSet presAssocID="{9352F202-9398-4EBF-BBF8-933E35879D77}" presName="vert1" presStyleCnt="0"/>
      <dgm:spPr/>
    </dgm:pt>
    <dgm:pt modelId="{CD57D93A-4DC4-4DBD-BC45-ADF8627F5CFD}" type="pres">
      <dgm:prSet presAssocID="{C72FD791-2E41-430C-9438-B74AF4E46AEB}" presName="thickLine" presStyleLbl="alignNode1" presStyleIdx="2" presStyleCnt="8"/>
      <dgm:spPr/>
    </dgm:pt>
    <dgm:pt modelId="{89C646C8-0FE3-4F70-B7C1-FCB10E32A055}" type="pres">
      <dgm:prSet presAssocID="{C72FD791-2E41-430C-9438-B74AF4E46AEB}" presName="horz1" presStyleCnt="0"/>
      <dgm:spPr/>
    </dgm:pt>
    <dgm:pt modelId="{C4DE34B0-43B4-4D9C-8812-107C882C7363}" type="pres">
      <dgm:prSet presAssocID="{C72FD791-2E41-430C-9438-B74AF4E46AEB}" presName="tx1" presStyleLbl="revTx" presStyleIdx="2" presStyleCnt="8"/>
      <dgm:spPr/>
    </dgm:pt>
    <dgm:pt modelId="{EB2B1816-EC08-4326-BF78-53936C916CAC}" type="pres">
      <dgm:prSet presAssocID="{C72FD791-2E41-430C-9438-B74AF4E46AEB}" presName="vert1" presStyleCnt="0"/>
      <dgm:spPr/>
    </dgm:pt>
    <dgm:pt modelId="{EA32F19A-28E4-40BD-A84A-0527D6A55EDA}" type="pres">
      <dgm:prSet presAssocID="{FA075405-B870-4ED2-8F02-9DFE529B966C}" presName="thickLine" presStyleLbl="alignNode1" presStyleIdx="3" presStyleCnt="8"/>
      <dgm:spPr/>
    </dgm:pt>
    <dgm:pt modelId="{59039658-2FBE-42E3-A692-8FC7EFECE9E4}" type="pres">
      <dgm:prSet presAssocID="{FA075405-B870-4ED2-8F02-9DFE529B966C}" presName="horz1" presStyleCnt="0"/>
      <dgm:spPr/>
    </dgm:pt>
    <dgm:pt modelId="{4E9FA045-1B7B-40FA-A4AE-54489BD25C97}" type="pres">
      <dgm:prSet presAssocID="{FA075405-B870-4ED2-8F02-9DFE529B966C}" presName="tx1" presStyleLbl="revTx" presStyleIdx="3" presStyleCnt="8"/>
      <dgm:spPr/>
    </dgm:pt>
    <dgm:pt modelId="{65AD3396-5336-4293-8577-5199D976318B}" type="pres">
      <dgm:prSet presAssocID="{FA075405-B870-4ED2-8F02-9DFE529B966C}" presName="vert1" presStyleCnt="0"/>
      <dgm:spPr/>
    </dgm:pt>
    <dgm:pt modelId="{0DCF4A19-7AE2-4F74-ABA6-AE7124BE9F96}" type="pres">
      <dgm:prSet presAssocID="{CD6DFE82-89DA-4ED8-8BF6-136E67D4A26C}" presName="thickLine" presStyleLbl="alignNode1" presStyleIdx="4" presStyleCnt="8"/>
      <dgm:spPr/>
    </dgm:pt>
    <dgm:pt modelId="{FDE13693-2227-4719-B777-EDB9C2062468}" type="pres">
      <dgm:prSet presAssocID="{CD6DFE82-89DA-4ED8-8BF6-136E67D4A26C}" presName="horz1" presStyleCnt="0"/>
      <dgm:spPr/>
    </dgm:pt>
    <dgm:pt modelId="{AFAB88AE-617F-4A55-B7A9-384B826B2723}" type="pres">
      <dgm:prSet presAssocID="{CD6DFE82-89DA-4ED8-8BF6-136E67D4A26C}" presName="tx1" presStyleLbl="revTx" presStyleIdx="4" presStyleCnt="8"/>
      <dgm:spPr/>
    </dgm:pt>
    <dgm:pt modelId="{411AC3A1-6901-4191-A0F1-327C9D68F2D2}" type="pres">
      <dgm:prSet presAssocID="{CD6DFE82-89DA-4ED8-8BF6-136E67D4A26C}" presName="vert1" presStyleCnt="0"/>
      <dgm:spPr/>
    </dgm:pt>
    <dgm:pt modelId="{0E8A04F0-40CE-4763-841F-5898971B8962}" type="pres">
      <dgm:prSet presAssocID="{CBB96304-391A-4A61-9B0A-27627B3F0268}" presName="thickLine" presStyleLbl="alignNode1" presStyleIdx="5" presStyleCnt="8"/>
      <dgm:spPr/>
    </dgm:pt>
    <dgm:pt modelId="{699E7CB0-1F5F-497B-A627-872733CEACF8}" type="pres">
      <dgm:prSet presAssocID="{CBB96304-391A-4A61-9B0A-27627B3F0268}" presName="horz1" presStyleCnt="0"/>
      <dgm:spPr/>
    </dgm:pt>
    <dgm:pt modelId="{7347215C-ED4D-436F-A699-9709164D4D08}" type="pres">
      <dgm:prSet presAssocID="{CBB96304-391A-4A61-9B0A-27627B3F0268}" presName="tx1" presStyleLbl="revTx" presStyleIdx="5" presStyleCnt="8"/>
      <dgm:spPr/>
    </dgm:pt>
    <dgm:pt modelId="{C658154F-7B93-4A38-81EA-62291024C572}" type="pres">
      <dgm:prSet presAssocID="{CBB96304-391A-4A61-9B0A-27627B3F0268}" presName="vert1" presStyleCnt="0"/>
      <dgm:spPr/>
    </dgm:pt>
    <dgm:pt modelId="{BE16D337-B40A-41F4-9629-7BBAAB900C3F}" type="pres">
      <dgm:prSet presAssocID="{03FE2885-B596-4B3D-80A4-8268F7D0CAA0}" presName="thickLine" presStyleLbl="alignNode1" presStyleIdx="6" presStyleCnt="8"/>
      <dgm:spPr/>
    </dgm:pt>
    <dgm:pt modelId="{1778A598-A776-4144-91E8-CC1DC92BA620}" type="pres">
      <dgm:prSet presAssocID="{03FE2885-B596-4B3D-80A4-8268F7D0CAA0}" presName="horz1" presStyleCnt="0"/>
      <dgm:spPr/>
    </dgm:pt>
    <dgm:pt modelId="{09DAA303-9C8C-4EA1-A842-0E42CB4F0736}" type="pres">
      <dgm:prSet presAssocID="{03FE2885-B596-4B3D-80A4-8268F7D0CAA0}" presName="tx1" presStyleLbl="revTx" presStyleIdx="6" presStyleCnt="8"/>
      <dgm:spPr/>
    </dgm:pt>
    <dgm:pt modelId="{43DD7E6D-D43E-49C5-B1DD-30A83654554F}" type="pres">
      <dgm:prSet presAssocID="{03FE2885-B596-4B3D-80A4-8268F7D0CAA0}" presName="vert1" presStyleCnt="0"/>
      <dgm:spPr/>
    </dgm:pt>
    <dgm:pt modelId="{F4C71489-A613-4430-AAD3-60FBF47D23F1}" type="pres">
      <dgm:prSet presAssocID="{EE153280-783C-459F-8DFD-5465863958C6}" presName="thickLine" presStyleLbl="alignNode1" presStyleIdx="7" presStyleCnt="8"/>
      <dgm:spPr/>
    </dgm:pt>
    <dgm:pt modelId="{F7226818-DEE9-486F-B6E3-B859F99F73E4}" type="pres">
      <dgm:prSet presAssocID="{EE153280-783C-459F-8DFD-5465863958C6}" presName="horz1" presStyleCnt="0"/>
      <dgm:spPr/>
    </dgm:pt>
    <dgm:pt modelId="{CDB59CB0-745A-49A7-B65D-1C15ABC183EA}" type="pres">
      <dgm:prSet presAssocID="{EE153280-783C-459F-8DFD-5465863958C6}" presName="tx1" presStyleLbl="revTx" presStyleIdx="7" presStyleCnt="8"/>
      <dgm:spPr/>
    </dgm:pt>
    <dgm:pt modelId="{06A6EECF-39F8-45DD-9394-6403FCF74ACC}" type="pres">
      <dgm:prSet presAssocID="{EE153280-783C-459F-8DFD-5465863958C6}" presName="vert1" presStyleCnt="0"/>
      <dgm:spPr/>
    </dgm:pt>
  </dgm:ptLst>
  <dgm:cxnLst>
    <dgm:cxn modelId="{18498701-A484-4E70-99BF-A2894F49F7D6}" srcId="{DCEB6534-3119-4157-825A-3275E3291C44}" destId="{C72FD791-2E41-430C-9438-B74AF4E46AEB}" srcOrd="2" destOrd="0" parTransId="{ADF19229-1CA0-44A3-BC4E-78CFAF4839BA}" sibTransId="{30BB307E-4AA5-4B2E-9B74-1A632B6BD610}"/>
    <dgm:cxn modelId="{C9EB9803-AA3E-47B4-8D92-6069301C498A}" srcId="{DCEB6534-3119-4157-825A-3275E3291C44}" destId="{EE153280-783C-459F-8DFD-5465863958C6}" srcOrd="7" destOrd="0" parTransId="{AB232ED1-7266-4A95-9B34-65E8BED4C7C4}" sibTransId="{EB6427C1-DCBF-49CA-B382-BAFA8AFFCE37}"/>
    <dgm:cxn modelId="{DCEC481B-F7F0-49E4-B745-11FC1651B550}" type="presOf" srcId="{968FE53D-D8DC-4A81-82CD-07C2070FCBC3}" destId="{3720FFBF-FBAF-4C4A-B003-1BD3EB0B8134}" srcOrd="0" destOrd="0" presId="urn:microsoft.com/office/officeart/2008/layout/LinedList"/>
    <dgm:cxn modelId="{F9F2521E-C6EC-481B-9963-63C6BDE8B6A8}" srcId="{DCEB6534-3119-4157-825A-3275E3291C44}" destId="{968FE53D-D8DC-4A81-82CD-07C2070FCBC3}" srcOrd="0" destOrd="0" parTransId="{72C2218F-2A3F-43F1-A566-43183D6FF79E}" sibTransId="{D0201F9B-A36A-4C83-BDC3-57E069F46579}"/>
    <dgm:cxn modelId="{98331321-6D34-4F8F-AAD5-9D8764976DBE}" type="presOf" srcId="{DCEB6534-3119-4157-825A-3275E3291C44}" destId="{20DF6881-6751-4E60-A114-5BC6B7629B19}" srcOrd="0" destOrd="0" presId="urn:microsoft.com/office/officeart/2008/layout/LinedList"/>
    <dgm:cxn modelId="{C8D97B27-098D-44CE-AADC-41F4D006C8D3}" srcId="{DCEB6534-3119-4157-825A-3275E3291C44}" destId="{CBB96304-391A-4A61-9B0A-27627B3F0268}" srcOrd="5" destOrd="0" parTransId="{3F2774BE-A8FA-439E-9477-F6F0E179A1B1}" sibTransId="{D06FEA7D-C587-428A-9E21-6DC7FE0D3EA5}"/>
    <dgm:cxn modelId="{62563C2E-A293-4D93-8EF4-C0E16DEADAC5}" type="presOf" srcId="{03FE2885-B596-4B3D-80A4-8268F7D0CAA0}" destId="{09DAA303-9C8C-4EA1-A842-0E42CB4F0736}" srcOrd="0" destOrd="0" presId="urn:microsoft.com/office/officeart/2008/layout/LinedList"/>
    <dgm:cxn modelId="{D4E5FC32-A13C-44FE-A3C6-ED6C10AB2EF2}" type="presOf" srcId="{CD6DFE82-89DA-4ED8-8BF6-136E67D4A26C}" destId="{AFAB88AE-617F-4A55-B7A9-384B826B2723}" srcOrd="0" destOrd="0" presId="urn:microsoft.com/office/officeart/2008/layout/LinedList"/>
    <dgm:cxn modelId="{A7800D5B-A0E0-4D53-9A29-8C6E7B5338CB}" type="presOf" srcId="{EE153280-783C-459F-8DFD-5465863958C6}" destId="{CDB59CB0-745A-49A7-B65D-1C15ABC183EA}" srcOrd="0" destOrd="0" presId="urn:microsoft.com/office/officeart/2008/layout/LinedList"/>
    <dgm:cxn modelId="{265E895C-7CDB-4609-838D-823A2F58A281}" srcId="{DCEB6534-3119-4157-825A-3275E3291C44}" destId="{FA075405-B870-4ED2-8F02-9DFE529B966C}" srcOrd="3" destOrd="0" parTransId="{C8848F04-ACFF-4BC3-806B-F054DC389700}" sibTransId="{5957F078-F6B6-47FA-9556-E3F1F8E8FD9A}"/>
    <dgm:cxn modelId="{DA9BCD5A-DF43-4AA3-A50E-161D845748A3}" type="presOf" srcId="{CBB96304-391A-4A61-9B0A-27627B3F0268}" destId="{7347215C-ED4D-436F-A699-9709164D4D08}" srcOrd="0" destOrd="0" presId="urn:microsoft.com/office/officeart/2008/layout/LinedList"/>
    <dgm:cxn modelId="{75014680-B77D-4FCF-9D22-E636E4F4A115}" type="presOf" srcId="{FA075405-B870-4ED2-8F02-9DFE529B966C}" destId="{4E9FA045-1B7B-40FA-A4AE-54489BD25C97}" srcOrd="0" destOrd="0" presId="urn:microsoft.com/office/officeart/2008/layout/LinedList"/>
    <dgm:cxn modelId="{0457FFA1-8FFC-4705-9E5A-1D1E66E6A026}" srcId="{DCEB6534-3119-4157-825A-3275E3291C44}" destId="{9352F202-9398-4EBF-BBF8-933E35879D77}" srcOrd="1" destOrd="0" parTransId="{207BCDE3-C17F-4CB3-ACE2-6943B95F8360}" sibTransId="{EBBDA705-A0FC-4296-A1DD-00115B0C7E95}"/>
    <dgm:cxn modelId="{C86C25BB-85D0-46DC-B1C3-560884AA1826}" srcId="{DCEB6534-3119-4157-825A-3275E3291C44}" destId="{CD6DFE82-89DA-4ED8-8BF6-136E67D4A26C}" srcOrd="4" destOrd="0" parTransId="{EA58A355-CF6B-45B3-9A8F-0E299538098F}" sibTransId="{82541B02-9946-4B5C-B5D8-9904AED4E480}"/>
    <dgm:cxn modelId="{42927BDA-D7AB-4DF1-AC04-D44B2C4D7A30}" type="presOf" srcId="{C72FD791-2E41-430C-9438-B74AF4E46AEB}" destId="{C4DE34B0-43B4-4D9C-8812-107C882C7363}" srcOrd="0" destOrd="0" presId="urn:microsoft.com/office/officeart/2008/layout/LinedList"/>
    <dgm:cxn modelId="{712561F3-B32D-431F-930B-5F75FE037555}" srcId="{DCEB6534-3119-4157-825A-3275E3291C44}" destId="{03FE2885-B596-4B3D-80A4-8268F7D0CAA0}" srcOrd="6" destOrd="0" parTransId="{4E36D668-A6F6-4C80-99FF-AEEF39B5E32C}" sibTransId="{6DE4BF24-6BCD-4043-89E5-039B8259493E}"/>
    <dgm:cxn modelId="{FEBE70F5-F8F0-407F-A62F-F94ED1D5D299}" type="presOf" srcId="{9352F202-9398-4EBF-BBF8-933E35879D77}" destId="{1519A382-9B7D-431B-9230-35C029CCFADA}" srcOrd="0" destOrd="0" presId="urn:microsoft.com/office/officeart/2008/layout/LinedList"/>
    <dgm:cxn modelId="{C98A2A40-D0F7-42BE-9FC8-22D6D85B1EA4}" type="presParOf" srcId="{20DF6881-6751-4E60-A114-5BC6B7629B19}" destId="{F99BAC16-6CE8-4EA8-B4BB-D3C0EE68ECC6}" srcOrd="0" destOrd="0" presId="urn:microsoft.com/office/officeart/2008/layout/LinedList"/>
    <dgm:cxn modelId="{AF62C643-66A4-4985-A527-C6B29CF511A4}" type="presParOf" srcId="{20DF6881-6751-4E60-A114-5BC6B7629B19}" destId="{99BA248B-5AD9-4FE6-8EAD-0EDDF2A8D0F4}" srcOrd="1" destOrd="0" presId="urn:microsoft.com/office/officeart/2008/layout/LinedList"/>
    <dgm:cxn modelId="{1A2E86A6-6879-4E79-87D4-54C74B043046}" type="presParOf" srcId="{99BA248B-5AD9-4FE6-8EAD-0EDDF2A8D0F4}" destId="{3720FFBF-FBAF-4C4A-B003-1BD3EB0B8134}" srcOrd="0" destOrd="0" presId="urn:microsoft.com/office/officeart/2008/layout/LinedList"/>
    <dgm:cxn modelId="{6D327529-F08E-43FA-9AF2-D238F9B127F7}" type="presParOf" srcId="{99BA248B-5AD9-4FE6-8EAD-0EDDF2A8D0F4}" destId="{2715C42A-AF64-4A4C-8819-DC884AE0338F}" srcOrd="1" destOrd="0" presId="urn:microsoft.com/office/officeart/2008/layout/LinedList"/>
    <dgm:cxn modelId="{77766470-E7DB-40AD-8AC6-1DE638B89D5B}" type="presParOf" srcId="{20DF6881-6751-4E60-A114-5BC6B7629B19}" destId="{EB2FFE77-352D-4175-B39A-9F73D31C221E}" srcOrd="2" destOrd="0" presId="urn:microsoft.com/office/officeart/2008/layout/LinedList"/>
    <dgm:cxn modelId="{A3E38A9C-E37D-47A4-9549-A53613F765A0}" type="presParOf" srcId="{20DF6881-6751-4E60-A114-5BC6B7629B19}" destId="{E60705D3-D43D-4281-890D-15F91A9CEB28}" srcOrd="3" destOrd="0" presId="urn:microsoft.com/office/officeart/2008/layout/LinedList"/>
    <dgm:cxn modelId="{58328F03-F124-4044-A723-210C76B22892}" type="presParOf" srcId="{E60705D3-D43D-4281-890D-15F91A9CEB28}" destId="{1519A382-9B7D-431B-9230-35C029CCFADA}" srcOrd="0" destOrd="0" presId="urn:microsoft.com/office/officeart/2008/layout/LinedList"/>
    <dgm:cxn modelId="{8F1B9629-2FA4-4594-A10E-B7469E419663}" type="presParOf" srcId="{E60705D3-D43D-4281-890D-15F91A9CEB28}" destId="{B58EAAEF-CC84-435C-9536-7A72228207F4}" srcOrd="1" destOrd="0" presId="urn:microsoft.com/office/officeart/2008/layout/LinedList"/>
    <dgm:cxn modelId="{A3F85207-EA10-4B38-96BF-B6A2DECF8E53}" type="presParOf" srcId="{20DF6881-6751-4E60-A114-5BC6B7629B19}" destId="{CD57D93A-4DC4-4DBD-BC45-ADF8627F5CFD}" srcOrd="4" destOrd="0" presId="urn:microsoft.com/office/officeart/2008/layout/LinedList"/>
    <dgm:cxn modelId="{A1890A87-DFBD-4FD7-B2F7-C0449C3F9926}" type="presParOf" srcId="{20DF6881-6751-4E60-A114-5BC6B7629B19}" destId="{89C646C8-0FE3-4F70-B7C1-FCB10E32A055}" srcOrd="5" destOrd="0" presId="urn:microsoft.com/office/officeart/2008/layout/LinedList"/>
    <dgm:cxn modelId="{F4EE1540-8134-4A5B-9651-9D5AC64AFFFA}" type="presParOf" srcId="{89C646C8-0FE3-4F70-B7C1-FCB10E32A055}" destId="{C4DE34B0-43B4-4D9C-8812-107C882C7363}" srcOrd="0" destOrd="0" presId="urn:microsoft.com/office/officeart/2008/layout/LinedList"/>
    <dgm:cxn modelId="{65E0D4F1-C30F-4961-8E1F-178C224CF96C}" type="presParOf" srcId="{89C646C8-0FE3-4F70-B7C1-FCB10E32A055}" destId="{EB2B1816-EC08-4326-BF78-53936C916CAC}" srcOrd="1" destOrd="0" presId="urn:microsoft.com/office/officeart/2008/layout/LinedList"/>
    <dgm:cxn modelId="{A345558B-E7E0-4EA8-8C99-453D96C7FC4C}" type="presParOf" srcId="{20DF6881-6751-4E60-A114-5BC6B7629B19}" destId="{EA32F19A-28E4-40BD-A84A-0527D6A55EDA}" srcOrd="6" destOrd="0" presId="urn:microsoft.com/office/officeart/2008/layout/LinedList"/>
    <dgm:cxn modelId="{A315C39A-6D7A-4479-B31F-621CB812A1CC}" type="presParOf" srcId="{20DF6881-6751-4E60-A114-5BC6B7629B19}" destId="{59039658-2FBE-42E3-A692-8FC7EFECE9E4}" srcOrd="7" destOrd="0" presId="urn:microsoft.com/office/officeart/2008/layout/LinedList"/>
    <dgm:cxn modelId="{EE40C7FD-DAA3-46A9-86B8-ADCF36C0FCC8}" type="presParOf" srcId="{59039658-2FBE-42E3-A692-8FC7EFECE9E4}" destId="{4E9FA045-1B7B-40FA-A4AE-54489BD25C97}" srcOrd="0" destOrd="0" presId="urn:microsoft.com/office/officeart/2008/layout/LinedList"/>
    <dgm:cxn modelId="{39BF440D-7150-46EF-B0FF-5F1479765C7A}" type="presParOf" srcId="{59039658-2FBE-42E3-A692-8FC7EFECE9E4}" destId="{65AD3396-5336-4293-8577-5199D976318B}" srcOrd="1" destOrd="0" presId="urn:microsoft.com/office/officeart/2008/layout/LinedList"/>
    <dgm:cxn modelId="{764FD657-4DB9-421E-BF89-BBAA9425183D}" type="presParOf" srcId="{20DF6881-6751-4E60-A114-5BC6B7629B19}" destId="{0DCF4A19-7AE2-4F74-ABA6-AE7124BE9F96}" srcOrd="8" destOrd="0" presId="urn:microsoft.com/office/officeart/2008/layout/LinedList"/>
    <dgm:cxn modelId="{2AA61335-DD76-419A-B390-98D1994E9DB4}" type="presParOf" srcId="{20DF6881-6751-4E60-A114-5BC6B7629B19}" destId="{FDE13693-2227-4719-B777-EDB9C2062468}" srcOrd="9" destOrd="0" presId="urn:microsoft.com/office/officeart/2008/layout/LinedList"/>
    <dgm:cxn modelId="{5CBEEB27-AFD2-4EEE-8775-ABA0A2205675}" type="presParOf" srcId="{FDE13693-2227-4719-B777-EDB9C2062468}" destId="{AFAB88AE-617F-4A55-B7A9-384B826B2723}" srcOrd="0" destOrd="0" presId="urn:microsoft.com/office/officeart/2008/layout/LinedList"/>
    <dgm:cxn modelId="{9C0C7E2B-0F23-4D72-9809-913452624D3A}" type="presParOf" srcId="{FDE13693-2227-4719-B777-EDB9C2062468}" destId="{411AC3A1-6901-4191-A0F1-327C9D68F2D2}" srcOrd="1" destOrd="0" presId="urn:microsoft.com/office/officeart/2008/layout/LinedList"/>
    <dgm:cxn modelId="{BF6DF441-C933-4263-9B5D-62B92E8B2E80}" type="presParOf" srcId="{20DF6881-6751-4E60-A114-5BC6B7629B19}" destId="{0E8A04F0-40CE-4763-841F-5898971B8962}" srcOrd="10" destOrd="0" presId="urn:microsoft.com/office/officeart/2008/layout/LinedList"/>
    <dgm:cxn modelId="{DB861C89-AFD7-4E10-8B27-461049639C24}" type="presParOf" srcId="{20DF6881-6751-4E60-A114-5BC6B7629B19}" destId="{699E7CB0-1F5F-497B-A627-872733CEACF8}" srcOrd="11" destOrd="0" presId="urn:microsoft.com/office/officeart/2008/layout/LinedList"/>
    <dgm:cxn modelId="{AA954974-6012-4BCB-AC49-0D16C195C662}" type="presParOf" srcId="{699E7CB0-1F5F-497B-A627-872733CEACF8}" destId="{7347215C-ED4D-436F-A699-9709164D4D08}" srcOrd="0" destOrd="0" presId="urn:microsoft.com/office/officeart/2008/layout/LinedList"/>
    <dgm:cxn modelId="{BDB01088-1B9A-4CB4-87BD-87F900AFA091}" type="presParOf" srcId="{699E7CB0-1F5F-497B-A627-872733CEACF8}" destId="{C658154F-7B93-4A38-81EA-62291024C572}" srcOrd="1" destOrd="0" presId="urn:microsoft.com/office/officeart/2008/layout/LinedList"/>
    <dgm:cxn modelId="{69BA9130-1421-4265-A486-A6E4AD66D367}" type="presParOf" srcId="{20DF6881-6751-4E60-A114-5BC6B7629B19}" destId="{BE16D337-B40A-41F4-9629-7BBAAB900C3F}" srcOrd="12" destOrd="0" presId="urn:microsoft.com/office/officeart/2008/layout/LinedList"/>
    <dgm:cxn modelId="{1CBC6C3E-73EA-4071-9A96-B1ADC8A029F4}" type="presParOf" srcId="{20DF6881-6751-4E60-A114-5BC6B7629B19}" destId="{1778A598-A776-4144-91E8-CC1DC92BA620}" srcOrd="13" destOrd="0" presId="urn:microsoft.com/office/officeart/2008/layout/LinedList"/>
    <dgm:cxn modelId="{40A5A6A4-6CDF-4A23-B5AA-5326C416A156}" type="presParOf" srcId="{1778A598-A776-4144-91E8-CC1DC92BA620}" destId="{09DAA303-9C8C-4EA1-A842-0E42CB4F0736}" srcOrd="0" destOrd="0" presId="urn:microsoft.com/office/officeart/2008/layout/LinedList"/>
    <dgm:cxn modelId="{2B4BAC0C-28C7-4141-8C69-C7D0E5B72D9D}" type="presParOf" srcId="{1778A598-A776-4144-91E8-CC1DC92BA620}" destId="{43DD7E6D-D43E-49C5-B1DD-30A83654554F}" srcOrd="1" destOrd="0" presId="urn:microsoft.com/office/officeart/2008/layout/LinedList"/>
    <dgm:cxn modelId="{F9FED60E-08EF-45EA-9FF5-4886CE95BEF1}" type="presParOf" srcId="{20DF6881-6751-4E60-A114-5BC6B7629B19}" destId="{F4C71489-A613-4430-AAD3-60FBF47D23F1}" srcOrd="14" destOrd="0" presId="urn:microsoft.com/office/officeart/2008/layout/LinedList"/>
    <dgm:cxn modelId="{8859A920-D7AB-490A-84E0-9261544FEE55}" type="presParOf" srcId="{20DF6881-6751-4E60-A114-5BC6B7629B19}" destId="{F7226818-DEE9-486F-B6E3-B859F99F73E4}" srcOrd="15" destOrd="0" presId="urn:microsoft.com/office/officeart/2008/layout/LinedList"/>
    <dgm:cxn modelId="{E093951C-1819-43C9-80B5-1C0FB0C5221A}" type="presParOf" srcId="{F7226818-DEE9-486F-B6E3-B859F99F73E4}" destId="{CDB59CB0-745A-49A7-B65D-1C15ABC183EA}" srcOrd="0" destOrd="0" presId="urn:microsoft.com/office/officeart/2008/layout/LinedList"/>
    <dgm:cxn modelId="{59BF2D6A-72D7-4A55-A76C-7507F8A835EA}" type="presParOf" srcId="{F7226818-DEE9-486F-B6E3-B859F99F73E4}" destId="{06A6EECF-39F8-45DD-9394-6403FCF74A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72CADD-D90D-489C-BC63-1CDBD42EB526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DBC0C4-BCDA-4C23-9F03-7F9DE88E8761}">
      <dgm:prSet/>
      <dgm:spPr/>
      <dgm:t>
        <a:bodyPr/>
        <a:lstStyle/>
        <a:p>
          <a:r>
            <a:rPr lang="en-US" b="1" dirty="0"/>
            <a:t>Outcome Variables</a:t>
          </a:r>
        </a:p>
      </dgm:t>
    </dgm:pt>
    <dgm:pt modelId="{E6AC0118-7C1F-4CBA-B3D2-648E43E15C26}" type="parTrans" cxnId="{49D00E28-EEA7-40A2-AF58-8FD35F351664}">
      <dgm:prSet/>
      <dgm:spPr/>
      <dgm:t>
        <a:bodyPr/>
        <a:lstStyle/>
        <a:p>
          <a:endParaRPr lang="en-US"/>
        </a:p>
      </dgm:t>
    </dgm:pt>
    <dgm:pt modelId="{9EB54AD2-5AAC-42A7-8CD5-457377DA70D3}" type="sibTrans" cxnId="{49D00E28-EEA7-40A2-AF58-8FD35F351664}">
      <dgm:prSet/>
      <dgm:spPr/>
      <dgm:t>
        <a:bodyPr/>
        <a:lstStyle/>
        <a:p>
          <a:endParaRPr lang="en-US"/>
        </a:p>
      </dgm:t>
    </dgm:pt>
    <dgm:pt modelId="{6747B2B8-A761-4A00-9531-5D5BEE0EF484}">
      <dgm:prSet/>
      <dgm:spPr/>
      <dgm:t>
        <a:bodyPr/>
        <a:lstStyle/>
        <a:p>
          <a:r>
            <a:rPr lang="en-US" b="1" dirty="0"/>
            <a:t>1. BMI (Binary)</a:t>
          </a:r>
        </a:p>
      </dgm:t>
    </dgm:pt>
    <dgm:pt modelId="{5EAB6E0F-6B45-40F4-905F-695B71D7BF65}" type="parTrans" cxnId="{9E1F0FE9-3837-4B11-B120-95C0537E69BE}">
      <dgm:prSet/>
      <dgm:spPr/>
      <dgm:t>
        <a:bodyPr/>
        <a:lstStyle/>
        <a:p>
          <a:endParaRPr lang="en-US"/>
        </a:p>
      </dgm:t>
    </dgm:pt>
    <dgm:pt modelId="{70FD562E-5278-4B74-8AAE-FDCD07020C44}" type="sibTrans" cxnId="{9E1F0FE9-3837-4B11-B120-95C0537E69BE}">
      <dgm:prSet/>
      <dgm:spPr/>
      <dgm:t>
        <a:bodyPr/>
        <a:lstStyle/>
        <a:p>
          <a:endParaRPr lang="en-US"/>
        </a:p>
      </dgm:t>
    </dgm:pt>
    <dgm:pt modelId="{A091368A-1550-4544-8B82-D58389CCEFD7}">
      <dgm:prSet/>
      <dgm:spPr/>
      <dgm:t>
        <a:bodyPr/>
        <a:lstStyle/>
        <a:p>
          <a:r>
            <a:rPr lang="en-US" dirty="0"/>
            <a:t>	Overweight/obese: ≥23 kg/m² (Asia Pacific classification)</a:t>
          </a:r>
        </a:p>
      </dgm:t>
    </dgm:pt>
    <dgm:pt modelId="{C653CBAD-D0E5-41F0-8DA3-7F1107FE3160}" type="parTrans" cxnId="{CF9E4713-9DA9-4D03-A6F6-F8AE93CEE6DB}">
      <dgm:prSet/>
      <dgm:spPr/>
      <dgm:t>
        <a:bodyPr/>
        <a:lstStyle/>
        <a:p>
          <a:endParaRPr lang="en-US"/>
        </a:p>
      </dgm:t>
    </dgm:pt>
    <dgm:pt modelId="{BEC05C31-1D10-470D-8C6F-E1835004D8E5}" type="sibTrans" cxnId="{CF9E4713-9DA9-4D03-A6F6-F8AE93CEE6DB}">
      <dgm:prSet/>
      <dgm:spPr/>
      <dgm:t>
        <a:bodyPr/>
        <a:lstStyle/>
        <a:p>
          <a:endParaRPr lang="en-US"/>
        </a:p>
      </dgm:t>
    </dgm:pt>
    <dgm:pt modelId="{F5602C92-1AD1-4EB2-BE5D-06AB3D096FD1}">
      <dgm:prSet/>
      <dgm:spPr/>
      <dgm:t>
        <a:bodyPr/>
        <a:lstStyle/>
        <a:p>
          <a:r>
            <a:rPr lang="en-US" dirty="0"/>
            <a:t>	Normal: &lt;23 kg/m²</a:t>
          </a:r>
        </a:p>
      </dgm:t>
    </dgm:pt>
    <dgm:pt modelId="{693F2906-F522-4D68-8A09-C54F6B7AB932}" type="parTrans" cxnId="{3DF69D26-BBEB-42FA-BFD2-59D226B9A61E}">
      <dgm:prSet/>
      <dgm:spPr/>
      <dgm:t>
        <a:bodyPr/>
        <a:lstStyle/>
        <a:p>
          <a:endParaRPr lang="en-US"/>
        </a:p>
      </dgm:t>
    </dgm:pt>
    <dgm:pt modelId="{677B7E81-3D02-4F5D-BBF1-727AB2560575}" type="sibTrans" cxnId="{3DF69D26-BBEB-42FA-BFD2-59D226B9A61E}">
      <dgm:prSet/>
      <dgm:spPr/>
      <dgm:t>
        <a:bodyPr/>
        <a:lstStyle/>
        <a:p>
          <a:endParaRPr lang="en-US"/>
        </a:p>
      </dgm:t>
    </dgm:pt>
    <dgm:pt modelId="{7C2D470E-0A02-41B4-ABE1-3424FD812ACA}">
      <dgm:prSet/>
      <dgm:spPr/>
      <dgm:t>
        <a:bodyPr/>
        <a:lstStyle/>
        <a:p>
          <a:r>
            <a:rPr lang="en-US" b="1" dirty="0"/>
            <a:t>2. Blood Pressure (Binary)</a:t>
          </a:r>
        </a:p>
      </dgm:t>
    </dgm:pt>
    <dgm:pt modelId="{2C0C5C0D-66E5-44FF-A8CF-6CB992142B19}" type="parTrans" cxnId="{4A8AE7B1-BE23-4D1F-86B8-B76D7E4ADE15}">
      <dgm:prSet/>
      <dgm:spPr/>
      <dgm:t>
        <a:bodyPr/>
        <a:lstStyle/>
        <a:p>
          <a:endParaRPr lang="en-US"/>
        </a:p>
      </dgm:t>
    </dgm:pt>
    <dgm:pt modelId="{FD0B4678-1852-49C7-A779-8F9D183CAD5A}" type="sibTrans" cxnId="{4A8AE7B1-BE23-4D1F-86B8-B76D7E4ADE15}">
      <dgm:prSet/>
      <dgm:spPr/>
      <dgm:t>
        <a:bodyPr/>
        <a:lstStyle/>
        <a:p>
          <a:endParaRPr lang="en-US"/>
        </a:p>
      </dgm:t>
    </dgm:pt>
    <dgm:pt modelId="{E1A462F6-F2E7-4AE9-B41A-602B0529A60F}">
      <dgm:prSet/>
      <dgm:spPr/>
      <dgm:t>
        <a:bodyPr/>
        <a:lstStyle/>
        <a:p>
          <a:r>
            <a:rPr lang="en-US" dirty="0"/>
            <a:t>	Hypertensive: ≥130/80 mmHg</a:t>
          </a:r>
        </a:p>
      </dgm:t>
    </dgm:pt>
    <dgm:pt modelId="{E3254E33-B20B-4ED8-B474-FAC25F907469}" type="parTrans" cxnId="{F14135DD-ADE1-478A-AAD1-0B9ACC1954F2}">
      <dgm:prSet/>
      <dgm:spPr/>
      <dgm:t>
        <a:bodyPr/>
        <a:lstStyle/>
        <a:p>
          <a:endParaRPr lang="en-US"/>
        </a:p>
      </dgm:t>
    </dgm:pt>
    <dgm:pt modelId="{D9835EA7-AF68-4C56-9AAC-B684CE5FFF10}" type="sibTrans" cxnId="{F14135DD-ADE1-478A-AAD1-0B9ACC1954F2}">
      <dgm:prSet/>
      <dgm:spPr/>
      <dgm:t>
        <a:bodyPr/>
        <a:lstStyle/>
        <a:p>
          <a:endParaRPr lang="en-US"/>
        </a:p>
      </dgm:t>
    </dgm:pt>
    <dgm:pt modelId="{2257B137-1CCB-477F-8EA2-1EF816DB6B44}">
      <dgm:prSet/>
      <dgm:spPr/>
      <dgm:t>
        <a:bodyPr/>
        <a:lstStyle/>
        <a:p>
          <a:r>
            <a:rPr lang="en-US" dirty="0"/>
            <a:t>	Normal: &lt;130/80 mmHg</a:t>
          </a:r>
        </a:p>
      </dgm:t>
    </dgm:pt>
    <dgm:pt modelId="{EAA10F48-5626-4B24-B801-E70A36378A33}" type="parTrans" cxnId="{76A6905E-F72E-44E8-B153-7E8EA18D8889}">
      <dgm:prSet/>
      <dgm:spPr/>
      <dgm:t>
        <a:bodyPr/>
        <a:lstStyle/>
        <a:p>
          <a:endParaRPr lang="en-US"/>
        </a:p>
      </dgm:t>
    </dgm:pt>
    <dgm:pt modelId="{5419E28B-2EEF-47F7-ADE3-4EC91659D1BF}" type="sibTrans" cxnId="{76A6905E-F72E-44E8-B153-7E8EA18D8889}">
      <dgm:prSet/>
      <dgm:spPr/>
      <dgm:t>
        <a:bodyPr/>
        <a:lstStyle/>
        <a:p>
          <a:endParaRPr lang="en-US"/>
        </a:p>
      </dgm:t>
    </dgm:pt>
    <dgm:pt modelId="{F9709B18-ABC9-4180-9DBE-5938E3C6CEED}">
      <dgm:prSet/>
      <dgm:spPr/>
      <dgm:t>
        <a:bodyPr/>
        <a:lstStyle/>
        <a:p>
          <a:r>
            <a:rPr lang="en-US" b="1" dirty="0"/>
            <a:t>Independent Variables</a:t>
          </a:r>
        </a:p>
      </dgm:t>
    </dgm:pt>
    <dgm:pt modelId="{E783F282-74E8-4233-9DC0-62481F759510}" type="parTrans" cxnId="{A23233F0-3857-4B28-9CC2-5F2E160A48F8}">
      <dgm:prSet/>
      <dgm:spPr/>
      <dgm:t>
        <a:bodyPr/>
        <a:lstStyle/>
        <a:p>
          <a:endParaRPr lang="en-US"/>
        </a:p>
      </dgm:t>
    </dgm:pt>
    <dgm:pt modelId="{5D0ED1AB-A371-43C1-A340-C4C9DF522D3E}" type="sibTrans" cxnId="{A23233F0-3857-4B28-9CC2-5F2E160A48F8}">
      <dgm:prSet/>
      <dgm:spPr/>
      <dgm:t>
        <a:bodyPr/>
        <a:lstStyle/>
        <a:p>
          <a:endParaRPr lang="en-US"/>
        </a:p>
      </dgm:t>
    </dgm:pt>
    <dgm:pt modelId="{1215007D-F50C-41FD-8AC7-CCE8C945432A}">
      <dgm:prSet/>
      <dgm:spPr/>
      <dgm:t>
        <a:bodyPr/>
        <a:lstStyle/>
        <a:p>
          <a:r>
            <a:rPr lang="en-US"/>
            <a:t>Demographic: sex, age, marital status</a:t>
          </a:r>
        </a:p>
      </dgm:t>
    </dgm:pt>
    <dgm:pt modelId="{D31AFA5E-BDC8-42FB-9831-5D458E6783CB}" type="parTrans" cxnId="{46391E1B-9607-4BE6-905F-BBC49B6861A5}">
      <dgm:prSet/>
      <dgm:spPr/>
      <dgm:t>
        <a:bodyPr/>
        <a:lstStyle/>
        <a:p>
          <a:endParaRPr lang="en-US"/>
        </a:p>
      </dgm:t>
    </dgm:pt>
    <dgm:pt modelId="{50A59EEE-8FEC-44DB-8BCD-F3409B7E8004}" type="sibTrans" cxnId="{46391E1B-9607-4BE6-905F-BBC49B6861A5}">
      <dgm:prSet/>
      <dgm:spPr/>
      <dgm:t>
        <a:bodyPr/>
        <a:lstStyle/>
        <a:p>
          <a:endParaRPr lang="en-US"/>
        </a:p>
      </dgm:t>
    </dgm:pt>
    <dgm:pt modelId="{25504A68-816C-4F5F-90A9-BB978FA4F476}">
      <dgm:prSet/>
      <dgm:spPr/>
      <dgm:t>
        <a:bodyPr/>
        <a:lstStyle/>
        <a:p>
          <a:r>
            <a:rPr lang="en-US"/>
            <a:t>Socioeconomic: education, wealth index</a:t>
          </a:r>
        </a:p>
      </dgm:t>
    </dgm:pt>
    <dgm:pt modelId="{08BC7882-19F6-409F-BE90-C3207B82AFAB}" type="parTrans" cxnId="{0C785627-C21C-4F2F-82F0-FF560F9D07A3}">
      <dgm:prSet/>
      <dgm:spPr/>
      <dgm:t>
        <a:bodyPr/>
        <a:lstStyle/>
        <a:p>
          <a:endParaRPr lang="en-US"/>
        </a:p>
      </dgm:t>
    </dgm:pt>
    <dgm:pt modelId="{1CDE29A0-16D5-45D8-A94B-FE2416146BC8}" type="sibTrans" cxnId="{0C785627-C21C-4F2F-82F0-FF560F9D07A3}">
      <dgm:prSet/>
      <dgm:spPr/>
      <dgm:t>
        <a:bodyPr/>
        <a:lstStyle/>
        <a:p>
          <a:endParaRPr lang="en-US"/>
        </a:p>
      </dgm:t>
    </dgm:pt>
    <dgm:pt modelId="{919C7EF1-E958-4AE6-9F41-8C0FB11D61EE}">
      <dgm:prSet/>
      <dgm:spPr/>
      <dgm:t>
        <a:bodyPr/>
        <a:lstStyle/>
        <a:p>
          <a:r>
            <a:rPr lang="en-US" dirty="0"/>
            <a:t>Geographic: residency region, ecological region, rural/urban</a:t>
          </a:r>
        </a:p>
      </dgm:t>
    </dgm:pt>
    <dgm:pt modelId="{C1BEC567-98C4-4369-891D-5BB9AC6863B2}" type="parTrans" cxnId="{823AC811-64DD-4F98-9E93-8E0927A00A1A}">
      <dgm:prSet/>
      <dgm:spPr/>
      <dgm:t>
        <a:bodyPr/>
        <a:lstStyle/>
        <a:p>
          <a:endParaRPr lang="en-US"/>
        </a:p>
      </dgm:t>
    </dgm:pt>
    <dgm:pt modelId="{9DDE78E3-AD59-4DA8-8994-AC2CBD72BDD4}" type="sibTrans" cxnId="{823AC811-64DD-4F98-9E93-8E0927A00A1A}">
      <dgm:prSet/>
      <dgm:spPr/>
      <dgm:t>
        <a:bodyPr/>
        <a:lstStyle/>
        <a:p>
          <a:endParaRPr lang="en-US"/>
        </a:p>
      </dgm:t>
    </dgm:pt>
    <dgm:pt modelId="{DC1D2047-EBB5-4211-BEEE-2A25EFF5743B}" type="pres">
      <dgm:prSet presAssocID="{6772CADD-D90D-489C-BC63-1CDBD42EB526}" presName="vert0" presStyleCnt="0">
        <dgm:presLayoutVars>
          <dgm:dir/>
          <dgm:animOne val="branch"/>
          <dgm:animLvl val="lvl"/>
        </dgm:presLayoutVars>
      </dgm:prSet>
      <dgm:spPr/>
    </dgm:pt>
    <dgm:pt modelId="{FB98CE35-4621-4D60-A35E-BC7F8D82A32D}" type="pres">
      <dgm:prSet presAssocID="{1BDBC0C4-BCDA-4C23-9F03-7F9DE88E8761}" presName="thickLine" presStyleLbl="alignNode1" presStyleIdx="0" presStyleCnt="11"/>
      <dgm:spPr/>
    </dgm:pt>
    <dgm:pt modelId="{89F4FA68-96A3-4D8C-815E-0E6D44F70FBE}" type="pres">
      <dgm:prSet presAssocID="{1BDBC0C4-BCDA-4C23-9F03-7F9DE88E8761}" presName="horz1" presStyleCnt="0"/>
      <dgm:spPr/>
    </dgm:pt>
    <dgm:pt modelId="{EDF012EB-A14D-47CC-A568-AE518EF4D1EB}" type="pres">
      <dgm:prSet presAssocID="{1BDBC0C4-BCDA-4C23-9F03-7F9DE88E8761}" presName="tx1" presStyleLbl="revTx" presStyleIdx="0" presStyleCnt="11"/>
      <dgm:spPr/>
    </dgm:pt>
    <dgm:pt modelId="{0BAB9B97-8D57-4F02-BE5F-BE1FF5F0C9A1}" type="pres">
      <dgm:prSet presAssocID="{1BDBC0C4-BCDA-4C23-9F03-7F9DE88E8761}" presName="vert1" presStyleCnt="0"/>
      <dgm:spPr/>
    </dgm:pt>
    <dgm:pt modelId="{0AB11460-DD10-4B48-9B97-970C8AB33272}" type="pres">
      <dgm:prSet presAssocID="{6747B2B8-A761-4A00-9531-5D5BEE0EF484}" presName="thickLine" presStyleLbl="alignNode1" presStyleIdx="1" presStyleCnt="11"/>
      <dgm:spPr/>
    </dgm:pt>
    <dgm:pt modelId="{44A9CE30-586B-4DA5-B2AA-48329E0E480B}" type="pres">
      <dgm:prSet presAssocID="{6747B2B8-A761-4A00-9531-5D5BEE0EF484}" presName="horz1" presStyleCnt="0"/>
      <dgm:spPr/>
    </dgm:pt>
    <dgm:pt modelId="{08F69B25-C467-45FF-90C2-F2D589D9F960}" type="pres">
      <dgm:prSet presAssocID="{6747B2B8-A761-4A00-9531-5D5BEE0EF484}" presName="tx1" presStyleLbl="revTx" presStyleIdx="1" presStyleCnt="11"/>
      <dgm:spPr/>
    </dgm:pt>
    <dgm:pt modelId="{A3FEAC71-50C9-4B64-AA55-36CBA71D7244}" type="pres">
      <dgm:prSet presAssocID="{6747B2B8-A761-4A00-9531-5D5BEE0EF484}" presName="vert1" presStyleCnt="0"/>
      <dgm:spPr/>
    </dgm:pt>
    <dgm:pt modelId="{20D9055D-A873-4D9B-8140-500BFEACD086}" type="pres">
      <dgm:prSet presAssocID="{A091368A-1550-4544-8B82-D58389CCEFD7}" presName="thickLine" presStyleLbl="alignNode1" presStyleIdx="2" presStyleCnt="11"/>
      <dgm:spPr/>
    </dgm:pt>
    <dgm:pt modelId="{E99E9D46-FFB3-45E7-91FD-32C4850975C5}" type="pres">
      <dgm:prSet presAssocID="{A091368A-1550-4544-8B82-D58389CCEFD7}" presName="horz1" presStyleCnt="0"/>
      <dgm:spPr/>
    </dgm:pt>
    <dgm:pt modelId="{EBAE52A1-F262-462F-95C0-53A2F38C275B}" type="pres">
      <dgm:prSet presAssocID="{A091368A-1550-4544-8B82-D58389CCEFD7}" presName="tx1" presStyleLbl="revTx" presStyleIdx="2" presStyleCnt="11"/>
      <dgm:spPr/>
    </dgm:pt>
    <dgm:pt modelId="{5309BAEF-5834-4EDF-A534-AB32B9D1F06F}" type="pres">
      <dgm:prSet presAssocID="{A091368A-1550-4544-8B82-D58389CCEFD7}" presName="vert1" presStyleCnt="0"/>
      <dgm:spPr/>
    </dgm:pt>
    <dgm:pt modelId="{36ECF2E1-7A7D-41B0-B5ED-F1367221A639}" type="pres">
      <dgm:prSet presAssocID="{F5602C92-1AD1-4EB2-BE5D-06AB3D096FD1}" presName="thickLine" presStyleLbl="alignNode1" presStyleIdx="3" presStyleCnt="11"/>
      <dgm:spPr/>
    </dgm:pt>
    <dgm:pt modelId="{CAA002BB-F508-4059-87E3-FAF74BC7739E}" type="pres">
      <dgm:prSet presAssocID="{F5602C92-1AD1-4EB2-BE5D-06AB3D096FD1}" presName="horz1" presStyleCnt="0"/>
      <dgm:spPr/>
    </dgm:pt>
    <dgm:pt modelId="{5ED5924B-3288-473A-AF9E-7D8853F7430D}" type="pres">
      <dgm:prSet presAssocID="{F5602C92-1AD1-4EB2-BE5D-06AB3D096FD1}" presName="tx1" presStyleLbl="revTx" presStyleIdx="3" presStyleCnt="11"/>
      <dgm:spPr/>
    </dgm:pt>
    <dgm:pt modelId="{1332AD40-EAC3-45CF-BA38-C56F3AEC705E}" type="pres">
      <dgm:prSet presAssocID="{F5602C92-1AD1-4EB2-BE5D-06AB3D096FD1}" presName="vert1" presStyleCnt="0"/>
      <dgm:spPr/>
    </dgm:pt>
    <dgm:pt modelId="{CEC9D788-0000-4EC7-988C-32C5BC85C14E}" type="pres">
      <dgm:prSet presAssocID="{7C2D470E-0A02-41B4-ABE1-3424FD812ACA}" presName="thickLine" presStyleLbl="alignNode1" presStyleIdx="4" presStyleCnt="11"/>
      <dgm:spPr/>
    </dgm:pt>
    <dgm:pt modelId="{34793C9B-DA1B-4585-975B-9F644CBEA877}" type="pres">
      <dgm:prSet presAssocID="{7C2D470E-0A02-41B4-ABE1-3424FD812ACA}" presName="horz1" presStyleCnt="0"/>
      <dgm:spPr/>
    </dgm:pt>
    <dgm:pt modelId="{DA013B58-D8D6-4471-B305-E94AF5D8141D}" type="pres">
      <dgm:prSet presAssocID="{7C2D470E-0A02-41B4-ABE1-3424FD812ACA}" presName="tx1" presStyleLbl="revTx" presStyleIdx="4" presStyleCnt="11"/>
      <dgm:spPr/>
    </dgm:pt>
    <dgm:pt modelId="{6E43D055-B97B-41D4-B05E-E45C3FFF9E16}" type="pres">
      <dgm:prSet presAssocID="{7C2D470E-0A02-41B4-ABE1-3424FD812ACA}" presName="vert1" presStyleCnt="0"/>
      <dgm:spPr/>
    </dgm:pt>
    <dgm:pt modelId="{40ED45E0-64AD-4B1A-89C4-4272F1781979}" type="pres">
      <dgm:prSet presAssocID="{E1A462F6-F2E7-4AE9-B41A-602B0529A60F}" presName="thickLine" presStyleLbl="alignNode1" presStyleIdx="5" presStyleCnt="11"/>
      <dgm:spPr/>
    </dgm:pt>
    <dgm:pt modelId="{539F870B-B0D3-473F-A428-79D462E83DE1}" type="pres">
      <dgm:prSet presAssocID="{E1A462F6-F2E7-4AE9-B41A-602B0529A60F}" presName="horz1" presStyleCnt="0"/>
      <dgm:spPr/>
    </dgm:pt>
    <dgm:pt modelId="{53F00FB4-F1F7-4CA1-B034-83AB633AF93F}" type="pres">
      <dgm:prSet presAssocID="{E1A462F6-F2E7-4AE9-B41A-602B0529A60F}" presName="tx1" presStyleLbl="revTx" presStyleIdx="5" presStyleCnt="11"/>
      <dgm:spPr/>
    </dgm:pt>
    <dgm:pt modelId="{06611B70-A9DA-4C5E-A479-2A7A7EE9556E}" type="pres">
      <dgm:prSet presAssocID="{E1A462F6-F2E7-4AE9-B41A-602B0529A60F}" presName="vert1" presStyleCnt="0"/>
      <dgm:spPr/>
    </dgm:pt>
    <dgm:pt modelId="{24CE419C-990E-4B1B-A006-11EB72F10FE1}" type="pres">
      <dgm:prSet presAssocID="{2257B137-1CCB-477F-8EA2-1EF816DB6B44}" presName="thickLine" presStyleLbl="alignNode1" presStyleIdx="6" presStyleCnt="11"/>
      <dgm:spPr/>
    </dgm:pt>
    <dgm:pt modelId="{31F14340-8753-4AD9-B210-8B10129D9F17}" type="pres">
      <dgm:prSet presAssocID="{2257B137-1CCB-477F-8EA2-1EF816DB6B44}" presName="horz1" presStyleCnt="0"/>
      <dgm:spPr/>
    </dgm:pt>
    <dgm:pt modelId="{88F98DF7-06D3-4354-9546-0E28BDC91F5F}" type="pres">
      <dgm:prSet presAssocID="{2257B137-1CCB-477F-8EA2-1EF816DB6B44}" presName="tx1" presStyleLbl="revTx" presStyleIdx="6" presStyleCnt="11"/>
      <dgm:spPr/>
    </dgm:pt>
    <dgm:pt modelId="{742A36A7-BE49-4E78-B455-6BF4D448D78D}" type="pres">
      <dgm:prSet presAssocID="{2257B137-1CCB-477F-8EA2-1EF816DB6B44}" presName="vert1" presStyleCnt="0"/>
      <dgm:spPr/>
    </dgm:pt>
    <dgm:pt modelId="{99236D70-1E17-4E57-BEB6-15CBF91592D0}" type="pres">
      <dgm:prSet presAssocID="{F9709B18-ABC9-4180-9DBE-5938E3C6CEED}" presName="thickLine" presStyleLbl="alignNode1" presStyleIdx="7" presStyleCnt="11"/>
      <dgm:spPr/>
    </dgm:pt>
    <dgm:pt modelId="{BC8D6093-E802-4ACB-85F4-D081B2ACBCEB}" type="pres">
      <dgm:prSet presAssocID="{F9709B18-ABC9-4180-9DBE-5938E3C6CEED}" presName="horz1" presStyleCnt="0"/>
      <dgm:spPr/>
    </dgm:pt>
    <dgm:pt modelId="{8A4BDA33-ADB4-41B4-8CAC-CC5F240D7CE0}" type="pres">
      <dgm:prSet presAssocID="{F9709B18-ABC9-4180-9DBE-5938E3C6CEED}" presName="tx1" presStyleLbl="revTx" presStyleIdx="7" presStyleCnt="11"/>
      <dgm:spPr/>
    </dgm:pt>
    <dgm:pt modelId="{7333CC40-03B9-4B1C-A698-472F6EEC6694}" type="pres">
      <dgm:prSet presAssocID="{F9709B18-ABC9-4180-9DBE-5938E3C6CEED}" presName="vert1" presStyleCnt="0"/>
      <dgm:spPr/>
    </dgm:pt>
    <dgm:pt modelId="{34B41B1D-E87D-4FBD-948D-5AADFEB8833E}" type="pres">
      <dgm:prSet presAssocID="{1215007D-F50C-41FD-8AC7-CCE8C945432A}" presName="thickLine" presStyleLbl="alignNode1" presStyleIdx="8" presStyleCnt="11"/>
      <dgm:spPr/>
    </dgm:pt>
    <dgm:pt modelId="{D3F8D8B6-318F-44D6-8731-F2252F858239}" type="pres">
      <dgm:prSet presAssocID="{1215007D-F50C-41FD-8AC7-CCE8C945432A}" presName="horz1" presStyleCnt="0"/>
      <dgm:spPr/>
    </dgm:pt>
    <dgm:pt modelId="{EC48F38C-F265-4251-92A1-A39FCD67DCD2}" type="pres">
      <dgm:prSet presAssocID="{1215007D-F50C-41FD-8AC7-CCE8C945432A}" presName="tx1" presStyleLbl="revTx" presStyleIdx="8" presStyleCnt="11"/>
      <dgm:spPr/>
    </dgm:pt>
    <dgm:pt modelId="{F3C0207C-C787-45F4-AC61-4755D1EF1ADB}" type="pres">
      <dgm:prSet presAssocID="{1215007D-F50C-41FD-8AC7-CCE8C945432A}" presName="vert1" presStyleCnt="0"/>
      <dgm:spPr/>
    </dgm:pt>
    <dgm:pt modelId="{484BF897-9676-40B0-ACBC-51821DE067E0}" type="pres">
      <dgm:prSet presAssocID="{25504A68-816C-4F5F-90A9-BB978FA4F476}" presName="thickLine" presStyleLbl="alignNode1" presStyleIdx="9" presStyleCnt="11"/>
      <dgm:spPr/>
    </dgm:pt>
    <dgm:pt modelId="{209EFFBB-8BD8-4517-A38C-9874AF27613D}" type="pres">
      <dgm:prSet presAssocID="{25504A68-816C-4F5F-90A9-BB978FA4F476}" presName="horz1" presStyleCnt="0"/>
      <dgm:spPr/>
    </dgm:pt>
    <dgm:pt modelId="{C69C84AD-60DA-4989-9A72-97B161CDD1F0}" type="pres">
      <dgm:prSet presAssocID="{25504A68-816C-4F5F-90A9-BB978FA4F476}" presName="tx1" presStyleLbl="revTx" presStyleIdx="9" presStyleCnt="11"/>
      <dgm:spPr/>
    </dgm:pt>
    <dgm:pt modelId="{BD3A6126-46B7-4307-8650-CF88FF58313A}" type="pres">
      <dgm:prSet presAssocID="{25504A68-816C-4F5F-90A9-BB978FA4F476}" presName="vert1" presStyleCnt="0"/>
      <dgm:spPr/>
    </dgm:pt>
    <dgm:pt modelId="{CBDDF2A3-7EA3-4C53-BBA9-1F81D9EC8C7A}" type="pres">
      <dgm:prSet presAssocID="{919C7EF1-E958-4AE6-9F41-8C0FB11D61EE}" presName="thickLine" presStyleLbl="alignNode1" presStyleIdx="10" presStyleCnt="11"/>
      <dgm:spPr/>
    </dgm:pt>
    <dgm:pt modelId="{C4066B79-2F4B-482D-9913-18F53A7610A9}" type="pres">
      <dgm:prSet presAssocID="{919C7EF1-E958-4AE6-9F41-8C0FB11D61EE}" presName="horz1" presStyleCnt="0"/>
      <dgm:spPr/>
    </dgm:pt>
    <dgm:pt modelId="{BC920B32-0668-4998-93E5-F9E998C50D74}" type="pres">
      <dgm:prSet presAssocID="{919C7EF1-E958-4AE6-9F41-8C0FB11D61EE}" presName="tx1" presStyleLbl="revTx" presStyleIdx="10" presStyleCnt="11"/>
      <dgm:spPr/>
    </dgm:pt>
    <dgm:pt modelId="{E421A3AE-A53B-48C0-AF7D-C9C276802620}" type="pres">
      <dgm:prSet presAssocID="{919C7EF1-E958-4AE6-9F41-8C0FB11D61EE}" presName="vert1" presStyleCnt="0"/>
      <dgm:spPr/>
    </dgm:pt>
  </dgm:ptLst>
  <dgm:cxnLst>
    <dgm:cxn modelId="{B3C74206-1C8B-47D2-8FE9-BCB98035BC22}" type="presOf" srcId="{6747B2B8-A761-4A00-9531-5D5BEE0EF484}" destId="{08F69B25-C467-45FF-90C2-F2D589D9F960}" srcOrd="0" destOrd="0" presId="urn:microsoft.com/office/officeart/2008/layout/LinedList"/>
    <dgm:cxn modelId="{2EA5F407-ABB3-4D2C-9B7C-6535E75FB22E}" type="presOf" srcId="{1215007D-F50C-41FD-8AC7-CCE8C945432A}" destId="{EC48F38C-F265-4251-92A1-A39FCD67DCD2}" srcOrd="0" destOrd="0" presId="urn:microsoft.com/office/officeart/2008/layout/LinedList"/>
    <dgm:cxn modelId="{823AC811-64DD-4F98-9E93-8E0927A00A1A}" srcId="{6772CADD-D90D-489C-BC63-1CDBD42EB526}" destId="{919C7EF1-E958-4AE6-9F41-8C0FB11D61EE}" srcOrd="10" destOrd="0" parTransId="{C1BEC567-98C4-4369-891D-5BB9AC6863B2}" sibTransId="{9DDE78E3-AD59-4DA8-8994-AC2CBD72BDD4}"/>
    <dgm:cxn modelId="{CF9E4713-9DA9-4D03-A6F6-F8AE93CEE6DB}" srcId="{6772CADD-D90D-489C-BC63-1CDBD42EB526}" destId="{A091368A-1550-4544-8B82-D58389CCEFD7}" srcOrd="2" destOrd="0" parTransId="{C653CBAD-D0E5-41F0-8DA3-7F1107FE3160}" sibTransId="{BEC05C31-1D10-470D-8C6F-E1835004D8E5}"/>
    <dgm:cxn modelId="{46391E1B-9607-4BE6-905F-BBC49B6861A5}" srcId="{6772CADD-D90D-489C-BC63-1CDBD42EB526}" destId="{1215007D-F50C-41FD-8AC7-CCE8C945432A}" srcOrd="8" destOrd="0" parTransId="{D31AFA5E-BDC8-42FB-9831-5D458E6783CB}" sibTransId="{50A59EEE-8FEC-44DB-8BCD-F3409B7E8004}"/>
    <dgm:cxn modelId="{9C61841E-232B-4FE8-81C3-C2C8DB294DAF}" type="presOf" srcId="{1BDBC0C4-BCDA-4C23-9F03-7F9DE88E8761}" destId="{EDF012EB-A14D-47CC-A568-AE518EF4D1EB}" srcOrd="0" destOrd="0" presId="urn:microsoft.com/office/officeart/2008/layout/LinedList"/>
    <dgm:cxn modelId="{3DF69D26-BBEB-42FA-BFD2-59D226B9A61E}" srcId="{6772CADD-D90D-489C-BC63-1CDBD42EB526}" destId="{F5602C92-1AD1-4EB2-BE5D-06AB3D096FD1}" srcOrd="3" destOrd="0" parTransId="{693F2906-F522-4D68-8A09-C54F6B7AB932}" sibTransId="{677B7E81-3D02-4F5D-BBF1-727AB2560575}"/>
    <dgm:cxn modelId="{0C785627-C21C-4F2F-82F0-FF560F9D07A3}" srcId="{6772CADD-D90D-489C-BC63-1CDBD42EB526}" destId="{25504A68-816C-4F5F-90A9-BB978FA4F476}" srcOrd="9" destOrd="0" parTransId="{08BC7882-19F6-409F-BE90-C3207B82AFAB}" sibTransId="{1CDE29A0-16D5-45D8-A94B-FE2416146BC8}"/>
    <dgm:cxn modelId="{49D00E28-EEA7-40A2-AF58-8FD35F351664}" srcId="{6772CADD-D90D-489C-BC63-1CDBD42EB526}" destId="{1BDBC0C4-BCDA-4C23-9F03-7F9DE88E8761}" srcOrd="0" destOrd="0" parTransId="{E6AC0118-7C1F-4CBA-B3D2-648E43E15C26}" sibTransId="{9EB54AD2-5AAC-42A7-8CD5-457377DA70D3}"/>
    <dgm:cxn modelId="{4A101431-873D-4171-B7A4-6F5CDDA413BA}" type="presOf" srcId="{E1A462F6-F2E7-4AE9-B41A-602B0529A60F}" destId="{53F00FB4-F1F7-4CA1-B034-83AB633AF93F}" srcOrd="0" destOrd="0" presId="urn:microsoft.com/office/officeart/2008/layout/LinedList"/>
    <dgm:cxn modelId="{B1FC443D-70CB-465B-9228-7B1F3FC8FF0E}" type="presOf" srcId="{25504A68-816C-4F5F-90A9-BB978FA4F476}" destId="{C69C84AD-60DA-4989-9A72-97B161CDD1F0}" srcOrd="0" destOrd="0" presId="urn:microsoft.com/office/officeart/2008/layout/LinedList"/>
    <dgm:cxn modelId="{76A6905E-F72E-44E8-B153-7E8EA18D8889}" srcId="{6772CADD-D90D-489C-BC63-1CDBD42EB526}" destId="{2257B137-1CCB-477F-8EA2-1EF816DB6B44}" srcOrd="6" destOrd="0" parTransId="{EAA10F48-5626-4B24-B801-E70A36378A33}" sibTransId="{5419E28B-2EEF-47F7-ADE3-4EC91659D1BF}"/>
    <dgm:cxn modelId="{36D1D050-CF18-4B1C-AD85-AD6EEA779B72}" type="presOf" srcId="{919C7EF1-E958-4AE6-9F41-8C0FB11D61EE}" destId="{BC920B32-0668-4998-93E5-F9E998C50D74}" srcOrd="0" destOrd="0" presId="urn:microsoft.com/office/officeart/2008/layout/LinedList"/>
    <dgm:cxn modelId="{7835B785-320F-4376-BABE-71D7AD716D25}" type="presOf" srcId="{A091368A-1550-4544-8B82-D58389CCEFD7}" destId="{EBAE52A1-F262-462F-95C0-53A2F38C275B}" srcOrd="0" destOrd="0" presId="urn:microsoft.com/office/officeart/2008/layout/LinedList"/>
    <dgm:cxn modelId="{F2D7E9A2-4BB7-42CD-94EF-66D9B7FD9284}" type="presOf" srcId="{2257B137-1CCB-477F-8EA2-1EF816DB6B44}" destId="{88F98DF7-06D3-4354-9546-0E28BDC91F5F}" srcOrd="0" destOrd="0" presId="urn:microsoft.com/office/officeart/2008/layout/LinedList"/>
    <dgm:cxn modelId="{450DDEA4-ADFA-4378-9557-7BBB93990508}" type="presOf" srcId="{6772CADD-D90D-489C-BC63-1CDBD42EB526}" destId="{DC1D2047-EBB5-4211-BEEE-2A25EFF5743B}" srcOrd="0" destOrd="0" presId="urn:microsoft.com/office/officeart/2008/layout/LinedList"/>
    <dgm:cxn modelId="{4A8AE7B1-BE23-4D1F-86B8-B76D7E4ADE15}" srcId="{6772CADD-D90D-489C-BC63-1CDBD42EB526}" destId="{7C2D470E-0A02-41B4-ABE1-3424FD812ACA}" srcOrd="4" destOrd="0" parTransId="{2C0C5C0D-66E5-44FF-A8CF-6CB992142B19}" sibTransId="{FD0B4678-1852-49C7-A779-8F9D183CAD5A}"/>
    <dgm:cxn modelId="{8A4682C2-1F4F-459F-A0BE-0539E9BFBC47}" type="presOf" srcId="{F9709B18-ABC9-4180-9DBE-5938E3C6CEED}" destId="{8A4BDA33-ADB4-41B4-8CAC-CC5F240D7CE0}" srcOrd="0" destOrd="0" presId="urn:microsoft.com/office/officeart/2008/layout/LinedList"/>
    <dgm:cxn modelId="{08110BC6-B3C6-42A7-AA6A-A05AF3DACB1C}" type="presOf" srcId="{7C2D470E-0A02-41B4-ABE1-3424FD812ACA}" destId="{DA013B58-D8D6-4471-B305-E94AF5D8141D}" srcOrd="0" destOrd="0" presId="urn:microsoft.com/office/officeart/2008/layout/LinedList"/>
    <dgm:cxn modelId="{F14135DD-ADE1-478A-AAD1-0B9ACC1954F2}" srcId="{6772CADD-D90D-489C-BC63-1CDBD42EB526}" destId="{E1A462F6-F2E7-4AE9-B41A-602B0529A60F}" srcOrd="5" destOrd="0" parTransId="{E3254E33-B20B-4ED8-B474-FAC25F907469}" sibTransId="{D9835EA7-AF68-4C56-9AAC-B684CE5FFF10}"/>
    <dgm:cxn modelId="{9E1F0FE9-3837-4B11-B120-95C0537E69BE}" srcId="{6772CADD-D90D-489C-BC63-1CDBD42EB526}" destId="{6747B2B8-A761-4A00-9531-5D5BEE0EF484}" srcOrd="1" destOrd="0" parTransId="{5EAB6E0F-6B45-40F4-905F-695B71D7BF65}" sibTransId="{70FD562E-5278-4B74-8AAE-FDCD07020C44}"/>
    <dgm:cxn modelId="{A23233F0-3857-4B28-9CC2-5F2E160A48F8}" srcId="{6772CADD-D90D-489C-BC63-1CDBD42EB526}" destId="{F9709B18-ABC9-4180-9DBE-5938E3C6CEED}" srcOrd="7" destOrd="0" parTransId="{E783F282-74E8-4233-9DC0-62481F759510}" sibTransId="{5D0ED1AB-A371-43C1-A340-C4C9DF522D3E}"/>
    <dgm:cxn modelId="{E9D95BF7-0D02-4FC3-9940-3DAC835F12A6}" type="presOf" srcId="{F5602C92-1AD1-4EB2-BE5D-06AB3D096FD1}" destId="{5ED5924B-3288-473A-AF9E-7D8853F7430D}" srcOrd="0" destOrd="0" presId="urn:microsoft.com/office/officeart/2008/layout/LinedList"/>
    <dgm:cxn modelId="{C744884B-4C78-4D34-ABCE-EB73B401D767}" type="presParOf" srcId="{DC1D2047-EBB5-4211-BEEE-2A25EFF5743B}" destId="{FB98CE35-4621-4D60-A35E-BC7F8D82A32D}" srcOrd="0" destOrd="0" presId="urn:microsoft.com/office/officeart/2008/layout/LinedList"/>
    <dgm:cxn modelId="{4CCE621B-F7A6-4C55-B09B-414CC00EB95D}" type="presParOf" srcId="{DC1D2047-EBB5-4211-BEEE-2A25EFF5743B}" destId="{89F4FA68-96A3-4D8C-815E-0E6D44F70FBE}" srcOrd="1" destOrd="0" presId="urn:microsoft.com/office/officeart/2008/layout/LinedList"/>
    <dgm:cxn modelId="{90236617-8C7F-4DC4-A27E-B9CC424E6ED5}" type="presParOf" srcId="{89F4FA68-96A3-4D8C-815E-0E6D44F70FBE}" destId="{EDF012EB-A14D-47CC-A568-AE518EF4D1EB}" srcOrd="0" destOrd="0" presId="urn:microsoft.com/office/officeart/2008/layout/LinedList"/>
    <dgm:cxn modelId="{A93DCF69-464F-4B9D-B14C-CEE81C4C0505}" type="presParOf" srcId="{89F4FA68-96A3-4D8C-815E-0E6D44F70FBE}" destId="{0BAB9B97-8D57-4F02-BE5F-BE1FF5F0C9A1}" srcOrd="1" destOrd="0" presId="urn:microsoft.com/office/officeart/2008/layout/LinedList"/>
    <dgm:cxn modelId="{5B689689-D879-4527-9626-BA3925972A2B}" type="presParOf" srcId="{DC1D2047-EBB5-4211-BEEE-2A25EFF5743B}" destId="{0AB11460-DD10-4B48-9B97-970C8AB33272}" srcOrd="2" destOrd="0" presId="urn:microsoft.com/office/officeart/2008/layout/LinedList"/>
    <dgm:cxn modelId="{EFCE27CA-4026-48A7-9EDC-8FAD8303FFDC}" type="presParOf" srcId="{DC1D2047-EBB5-4211-BEEE-2A25EFF5743B}" destId="{44A9CE30-586B-4DA5-B2AA-48329E0E480B}" srcOrd="3" destOrd="0" presId="urn:microsoft.com/office/officeart/2008/layout/LinedList"/>
    <dgm:cxn modelId="{81693476-0D17-49E5-A42A-087EFEC75496}" type="presParOf" srcId="{44A9CE30-586B-4DA5-B2AA-48329E0E480B}" destId="{08F69B25-C467-45FF-90C2-F2D589D9F960}" srcOrd="0" destOrd="0" presId="urn:microsoft.com/office/officeart/2008/layout/LinedList"/>
    <dgm:cxn modelId="{17B396D8-4501-4F6D-B6DB-DA2779ACC925}" type="presParOf" srcId="{44A9CE30-586B-4DA5-B2AA-48329E0E480B}" destId="{A3FEAC71-50C9-4B64-AA55-36CBA71D7244}" srcOrd="1" destOrd="0" presId="urn:microsoft.com/office/officeart/2008/layout/LinedList"/>
    <dgm:cxn modelId="{2B40313D-F066-4852-9894-13ECC412DE09}" type="presParOf" srcId="{DC1D2047-EBB5-4211-BEEE-2A25EFF5743B}" destId="{20D9055D-A873-4D9B-8140-500BFEACD086}" srcOrd="4" destOrd="0" presId="urn:microsoft.com/office/officeart/2008/layout/LinedList"/>
    <dgm:cxn modelId="{84BC3EE0-7B79-4DD0-B281-6387992CBB8C}" type="presParOf" srcId="{DC1D2047-EBB5-4211-BEEE-2A25EFF5743B}" destId="{E99E9D46-FFB3-45E7-91FD-32C4850975C5}" srcOrd="5" destOrd="0" presId="urn:microsoft.com/office/officeart/2008/layout/LinedList"/>
    <dgm:cxn modelId="{D4DC89BB-1A28-403C-A36F-D07D0463DB12}" type="presParOf" srcId="{E99E9D46-FFB3-45E7-91FD-32C4850975C5}" destId="{EBAE52A1-F262-462F-95C0-53A2F38C275B}" srcOrd="0" destOrd="0" presId="urn:microsoft.com/office/officeart/2008/layout/LinedList"/>
    <dgm:cxn modelId="{4B2BEE5A-8821-4D44-AFF8-7B1267E943F6}" type="presParOf" srcId="{E99E9D46-FFB3-45E7-91FD-32C4850975C5}" destId="{5309BAEF-5834-4EDF-A534-AB32B9D1F06F}" srcOrd="1" destOrd="0" presId="urn:microsoft.com/office/officeart/2008/layout/LinedList"/>
    <dgm:cxn modelId="{2AC2EBCB-A2DC-4857-8EA0-AAF41B0B4AAA}" type="presParOf" srcId="{DC1D2047-EBB5-4211-BEEE-2A25EFF5743B}" destId="{36ECF2E1-7A7D-41B0-B5ED-F1367221A639}" srcOrd="6" destOrd="0" presId="urn:microsoft.com/office/officeart/2008/layout/LinedList"/>
    <dgm:cxn modelId="{1DECCE56-8540-4FF1-80BF-18AA2E24948E}" type="presParOf" srcId="{DC1D2047-EBB5-4211-BEEE-2A25EFF5743B}" destId="{CAA002BB-F508-4059-87E3-FAF74BC7739E}" srcOrd="7" destOrd="0" presId="urn:microsoft.com/office/officeart/2008/layout/LinedList"/>
    <dgm:cxn modelId="{C25D04DB-9DE0-4003-8F19-85A55CF43F3B}" type="presParOf" srcId="{CAA002BB-F508-4059-87E3-FAF74BC7739E}" destId="{5ED5924B-3288-473A-AF9E-7D8853F7430D}" srcOrd="0" destOrd="0" presId="urn:microsoft.com/office/officeart/2008/layout/LinedList"/>
    <dgm:cxn modelId="{9ECEE159-AFAB-4E8E-8BB1-F20EB9C2B453}" type="presParOf" srcId="{CAA002BB-F508-4059-87E3-FAF74BC7739E}" destId="{1332AD40-EAC3-45CF-BA38-C56F3AEC705E}" srcOrd="1" destOrd="0" presId="urn:microsoft.com/office/officeart/2008/layout/LinedList"/>
    <dgm:cxn modelId="{71C02A58-33B8-468F-ADCE-D99C2E22F7CC}" type="presParOf" srcId="{DC1D2047-EBB5-4211-BEEE-2A25EFF5743B}" destId="{CEC9D788-0000-4EC7-988C-32C5BC85C14E}" srcOrd="8" destOrd="0" presId="urn:microsoft.com/office/officeart/2008/layout/LinedList"/>
    <dgm:cxn modelId="{63110ACB-AF4E-43A0-953C-4B3556DC966D}" type="presParOf" srcId="{DC1D2047-EBB5-4211-BEEE-2A25EFF5743B}" destId="{34793C9B-DA1B-4585-975B-9F644CBEA877}" srcOrd="9" destOrd="0" presId="urn:microsoft.com/office/officeart/2008/layout/LinedList"/>
    <dgm:cxn modelId="{65F6BC13-CD41-45B2-82D9-3C27734B632D}" type="presParOf" srcId="{34793C9B-DA1B-4585-975B-9F644CBEA877}" destId="{DA013B58-D8D6-4471-B305-E94AF5D8141D}" srcOrd="0" destOrd="0" presId="urn:microsoft.com/office/officeart/2008/layout/LinedList"/>
    <dgm:cxn modelId="{3EA946E3-76EE-4DFE-A947-8A34BD8FC6AC}" type="presParOf" srcId="{34793C9B-DA1B-4585-975B-9F644CBEA877}" destId="{6E43D055-B97B-41D4-B05E-E45C3FFF9E16}" srcOrd="1" destOrd="0" presId="urn:microsoft.com/office/officeart/2008/layout/LinedList"/>
    <dgm:cxn modelId="{DEF3C64A-DD4E-45A8-BFED-6224F6976808}" type="presParOf" srcId="{DC1D2047-EBB5-4211-BEEE-2A25EFF5743B}" destId="{40ED45E0-64AD-4B1A-89C4-4272F1781979}" srcOrd="10" destOrd="0" presId="urn:microsoft.com/office/officeart/2008/layout/LinedList"/>
    <dgm:cxn modelId="{7AF183F1-BBA3-40DA-B99E-DA4BD262CA76}" type="presParOf" srcId="{DC1D2047-EBB5-4211-BEEE-2A25EFF5743B}" destId="{539F870B-B0D3-473F-A428-79D462E83DE1}" srcOrd="11" destOrd="0" presId="urn:microsoft.com/office/officeart/2008/layout/LinedList"/>
    <dgm:cxn modelId="{5C242DD9-9483-45F4-9DC3-4F0D2625645B}" type="presParOf" srcId="{539F870B-B0D3-473F-A428-79D462E83DE1}" destId="{53F00FB4-F1F7-4CA1-B034-83AB633AF93F}" srcOrd="0" destOrd="0" presId="urn:microsoft.com/office/officeart/2008/layout/LinedList"/>
    <dgm:cxn modelId="{66EBA4AA-45CC-4F06-942A-B24945463D80}" type="presParOf" srcId="{539F870B-B0D3-473F-A428-79D462E83DE1}" destId="{06611B70-A9DA-4C5E-A479-2A7A7EE9556E}" srcOrd="1" destOrd="0" presId="urn:microsoft.com/office/officeart/2008/layout/LinedList"/>
    <dgm:cxn modelId="{3CC3A38B-2BA6-4740-ABCA-9EF48A60464D}" type="presParOf" srcId="{DC1D2047-EBB5-4211-BEEE-2A25EFF5743B}" destId="{24CE419C-990E-4B1B-A006-11EB72F10FE1}" srcOrd="12" destOrd="0" presId="urn:microsoft.com/office/officeart/2008/layout/LinedList"/>
    <dgm:cxn modelId="{7CFF85ED-6AD4-44DF-895C-09C53B22724B}" type="presParOf" srcId="{DC1D2047-EBB5-4211-BEEE-2A25EFF5743B}" destId="{31F14340-8753-4AD9-B210-8B10129D9F17}" srcOrd="13" destOrd="0" presId="urn:microsoft.com/office/officeart/2008/layout/LinedList"/>
    <dgm:cxn modelId="{5133F675-66D0-4DA9-8EDB-4FAA64FF5252}" type="presParOf" srcId="{31F14340-8753-4AD9-B210-8B10129D9F17}" destId="{88F98DF7-06D3-4354-9546-0E28BDC91F5F}" srcOrd="0" destOrd="0" presId="urn:microsoft.com/office/officeart/2008/layout/LinedList"/>
    <dgm:cxn modelId="{6234918D-0DE6-4DCF-8424-E55A5833CEBD}" type="presParOf" srcId="{31F14340-8753-4AD9-B210-8B10129D9F17}" destId="{742A36A7-BE49-4E78-B455-6BF4D448D78D}" srcOrd="1" destOrd="0" presId="urn:microsoft.com/office/officeart/2008/layout/LinedList"/>
    <dgm:cxn modelId="{CC8DB0C9-443C-4717-8380-859381E3BFC1}" type="presParOf" srcId="{DC1D2047-EBB5-4211-BEEE-2A25EFF5743B}" destId="{99236D70-1E17-4E57-BEB6-15CBF91592D0}" srcOrd="14" destOrd="0" presId="urn:microsoft.com/office/officeart/2008/layout/LinedList"/>
    <dgm:cxn modelId="{F1C21ACF-659D-457E-ADC9-4CD393D7844B}" type="presParOf" srcId="{DC1D2047-EBB5-4211-BEEE-2A25EFF5743B}" destId="{BC8D6093-E802-4ACB-85F4-D081B2ACBCEB}" srcOrd="15" destOrd="0" presId="urn:microsoft.com/office/officeart/2008/layout/LinedList"/>
    <dgm:cxn modelId="{6204BDBE-48C9-42DE-A042-B054BBD5369E}" type="presParOf" srcId="{BC8D6093-E802-4ACB-85F4-D081B2ACBCEB}" destId="{8A4BDA33-ADB4-41B4-8CAC-CC5F240D7CE0}" srcOrd="0" destOrd="0" presId="urn:microsoft.com/office/officeart/2008/layout/LinedList"/>
    <dgm:cxn modelId="{C248C5C2-86AF-4B3C-9669-0EC4E273F496}" type="presParOf" srcId="{BC8D6093-E802-4ACB-85F4-D081B2ACBCEB}" destId="{7333CC40-03B9-4B1C-A698-472F6EEC6694}" srcOrd="1" destOrd="0" presId="urn:microsoft.com/office/officeart/2008/layout/LinedList"/>
    <dgm:cxn modelId="{732833C4-CAB4-4E4B-936D-49D875BF6B33}" type="presParOf" srcId="{DC1D2047-EBB5-4211-BEEE-2A25EFF5743B}" destId="{34B41B1D-E87D-4FBD-948D-5AADFEB8833E}" srcOrd="16" destOrd="0" presId="urn:microsoft.com/office/officeart/2008/layout/LinedList"/>
    <dgm:cxn modelId="{1760E1A2-4968-4D73-843B-0362544FA0A7}" type="presParOf" srcId="{DC1D2047-EBB5-4211-BEEE-2A25EFF5743B}" destId="{D3F8D8B6-318F-44D6-8731-F2252F858239}" srcOrd="17" destOrd="0" presId="urn:microsoft.com/office/officeart/2008/layout/LinedList"/>
    <dgm:cxn modelId="{B16B414E-9BA5-43E8-A94C-42A33F6F83CF}" type="presParOf" srcId="{D3F8D8B6-318F-44D6-8731-F2252F858239}" destId="{EC48F38C-F265-4251-92A1-A39FCD67DCD2}" srcOrd="0" destOrd="0" presId="urn:microsoft.com/office/officeart/2008/layout/LinedList"/>
    <dgm:cxn modelId="{F848F001-BE27-4517-9224-4175DF8998FE}" type="presParOf" srcId="{D3F8D8B6-318F-44D6-8731-F2252F858239}" destId="{F3C0207C-C787-45F4-AC61-4755D1EF1ADB}" srcOrd="1" destOrd="0" presId="urn:microsoft.com/office/officeart/2008/layout/LinedList"/>
    <dgm:cxn modelId="{21781729-FA4C-4C86-BD16-2DE728A7A307}" type="presParOf" srcId="{DC1D2047-EBB5-4211-BEEE-2A25EFF5743B}" destId="{484BF897-9676-40B0-ACBC-51821DE067E0}" srcOrd="18" destOrd="0" presId="urn:microsoft.com/office/officeart/2008/layout/LinedList"/>
    <dgm:cxn modelId="{30C571E3-6019-4328-BECB-A0D42EB6F0D1}" type="presParOf" srcId="{DC1D2047-EBB5-4211-BEEE-2A25EFF5743B}" destId="{209EFFBB-8BD8-4517-A38C-9874AF27613D}" srcOrd="19" destOrd="0" presId="urn:microsoft.com/office/officeart/2008/layout/LinedList"/>
    <dgm:cxn modelId="{3876FDAA-29B8-4743-8597-C0B6E3BCA2A6}" type="presParOf" srcId="{209EFFBB-8BD8-4517-A38C-9874AF27613D}" destId="{C69C84AD-60DA-4989-9A72-97B161CDD1F0}" srcOrd="0" destOrd="0" presId="urn:microsoft.com/office/officeart/2008/layout/LinedList"/>
    <dgm:cxn modelId="{DB8C4DCB-CDA1-4472-BA59-29122E219DE5}" type="presParOf" srcId="{209EFFBB-8BD8-4517-A38C-9874AF27613D}" destId="{BD3A6126-46B7-4307-8650-CF88FF58313A}" srcOrd="1" destOrd="0" presId="urn:microsoft.com/office/officeart/2008/layout/LinedList"/>
    <dgm:cxn modelId="{33C38956-9B16-47E0-985C-064ECE6C89AB}" type="presParOf" srcId="{DC1D2047-EBB5-4211-BEEE-2A25EFF5743B}" destId="{CBDDF2A3-7EA3-4C53-BBA9-1F81D9EC8C7A}" srcOrd="20" destOrd="0" presId="urn:microsoft.com/office/officeart/2008/layout/LinedList"/>
    <dgm:cxn modelId="{409964D2-F142-4D21-9E48-5DDE7EDD893F}" type="presParOf" srcId="{DC1D2047-EBB5-4211-BEEE-2A25EFF5743B}" destId="{C4066B79-2F4B-482D-9913-18F53A7610A9}" srcOrd="21" destOrd="0" presId="urn:microsoft.com/office/officeart/2008/layout/LinedList"/>
    <dgm:cxn modelId="{F4B09302-1EA5-459D-8D37-6E70A62033C4}" type="presParOf" srcId="{C4066B79-2F4B-482D-9913-18F53A7610A9}" destId="{BC920B32-0668-4998-93E5-F9E998C50D74}" srcOrd="0" destOrd="0" presId="urn:microsoft.com/office/officeart/2008/layout/LinedList"/>
    <dgm:cxn modelId="{95F00EB8-60AA-4B0A-B99D-8E61895DE44F}" type="presParOf" srcId="{C4066B79-2F4B-482D-9913-18F53A7610A9}" destId="{E421A3AE-A53B-48C0-AF7D-C9C2768026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E7D61A-4818-4072-8D92-70927B6368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1B4E4E-3A18-4116-A7A5-39B67BD304A6}">
      <dgm:prSet/>
      <dgm:spPr/>
      <dgm:t>
        <a:bodyPr/>
        <a:lstStyle/>
        <a:p>
          <a:r>
            <a:rPr lang="en-US"/>
            <a:t>Data Processing</a:t>
          </a:r>
        </a:p>
      </dgm:t>
    </dgm:pt>
    <dgm:pt modelId="{C5908571-4494-4C86-99E4-5B4648873B26}" type="parTrans" cxnId="{15846BAD-CF7B-47FB-A806-2B199F263566}">
      <dgm:prSet/>
      <dgm:spPr/>
      <dgm:t>
        <a:bodyPr/>
        <a:lstStyle/>
        <a:p>
          <a:endParaRPr lang="en-US"/>
        </a:p>
      </dgm:t>
    </dgm:pt>
    <dgm:pt modelId="{8FEEA1BA-F9C7-4F41-95BC-01665C9F3193}" type="sibTrans" cxnId="{15846BAD-CF7B-47FB-A806-2B199F263566}">
      <dgm:prSet/>
      <dgm:spPr/>
      <dgm:t>
        <a:bodyPr/>
        <a:lstStyle/>
        <a:p>
          <a:endParaRPr lang="en-US"/>
        </a:p>
      </dgm:t>
    </dgm:pt>
    <dgm:pt modelId="{B6122F75-DF5F-4F26-B036-9726858EFFF2}">
      <dgm:prSet/>
      <dgm:spPr/>
      <dgm:t>
        <a:bodyPr/>
        <a:lstStyle/>
        <a:p>
          <a:r>
            <a:rPr lang="en-US" dirty="0"/>
            <a:t>1. Dataset preparation Using R and Library </a:t>
          </a:r>
          <a:r>
            <a:rPr lang="en-US" dirty="0" err="1"/>
            <a:t>Tidyverse</a:t>
          </a:r>
          <a:endParaRPr lang="en-US" dirty="0"/>
        </a:p>
      </dgm:t>
    </dgm:pt>
    <dgm:pt modelId="{82B250F8-9C56-44BB-AD6E-D34791871003}" type="parTrans" cxnId="{B1832834-AD59-404B-B5EB-835E3746D776}">
      <dgm:prSet/>
      <dgm:spPr/>
      <dgm:t>
        <a:bodyPr/>
        <a:lstStyle/>
        <a:p>
          <a:endParaRPr lang="en-US"/>
        </a:p>
      </dgm:t>
    </dgm:pt>
    <dgm:pt modelId="{53201707-AF89-4712-9FA3-15DFB9BCFF84}" type="sibTrans" cxnId="{B1832834-AD59-404B-B5EB-835E3746D776}">
      <dgm:prSet/>
      <dgm:spPr/>
      <dgm:t>
        <a:bodyPr/>
        <a:lstStyle/>
        <a:p>
          <a:endParaRPr lang="en-US"/>
        </a:p>
      </dgm:t>
    </dgm:pt>
    <dgm:pt modelId="{BD7DBE34-D322-4858-9DD1-7F76D9C23728}">
      <dgm:prSet/>
      <dgm:spPr/>
      <dgm:t>
        <a:bodyPr/>
        <a:lstStyle/>
        <a:p>
          <a:r>
            <a:rPr lang="en-US"/>
            <a:t>Gender stratification</a:t>
          </a:r>
        </a:p>
      </dgm:t>
    </dgm:pt>
    <dgm:pt modelId="{6E4A62D1-9F69-4BD5-946C-900B18552278}" type="parTrans" cxnId="{83A887F9-3733-48E4-8F12-CD93702D9B38}">
      <dgm:prSet/>
      <dgm:spPr/>
      <dgm:t>
        <a:bodyPr/>
        <a:lstStyle/>
        <a:p>
          <a:endParaRPr lang="en-US"/>
        </a:p>
      </dgm:t>
    </dgm:pt>
    <dgm:pt modelId="{89E42CA6-ACB5-402C-8477-51BBF89B2EF1}" type="sibTrans" cxnId="{83A887F9-3733-48E4-8F12-CD93702D9B38}">
      <dgm:prSet/>
      <dgm:spPr/>
      <dgm:t>
        <a:bodyPr/>
        <a:lstStyle/>
        <a:p>
          <a:endParaRPr lang="en-US"/>
        </a:p>
      </dgm:t>
    </dgm:pt>
    <dgm:pt modelId="{ECF4DE7A-7902-4C96-90E8-C0900228C716}">
      <dgm:prSet/>
      <dgm:spPr/>
      <dgm:t>
        <a:bodyPr/>
        <a:lstStyle/>
        <a:p>
          <a:r>
            <a:rPr lang="en-US" dirty="0"/>
            <a:t>Standardization of measurements</a:t>
          </a:r>
        </a:p>
      </dgm:t>
    </dgm:pt>
    <dgm:pt modelId="{F6452D65-CF3E-41AA-A309-98DE570CF16D}" type="parTrans" cxnId="{EE54F946-7AD1-4E0A-A175-E62B9E0A3AF5}">
      <dgm:prSet/>
      <dgm:spPr/>
      <dgm:t>
        <a:bodyPr/>
        <a:lstStyle/>
        <a:p>
          <a:endParaRPr lang="en-US"/>
        </a:p>
      </dgm:t>
    </dgm:pt>
    <dgm:pt modelId="{9811DF6C-C17D-43D2-9C64-383A2C4EC87B}" type="sibTrans" cxnId="{EE54F946-7AD1-4E0A-A175-E62B9E0A3AF5}">
      <dgm:prSet/>
      <dgm:spPr/>
      <dgm:t>
        <a:bodyPr/>
        <a:lstStyle/>
        <a:p>
          <a:endParaRPr lang="en-US"/>
        </a:p>
      </dgm:t>
    </dgm:pt>
    <dgm:pt modelId="{0AA655AB-B9B8-4D93-892D-82F1A03E44FF}">
      <dgm:prSet/>
      <dgm:spPr/>
      <dgm:t>
        <a:bodyPr/>
        <a:lstStyle/>
        <a:p>
          <a:r>
            <a:rPr lang="en-US"/>
            <a:t>Variable categorization</a:t>
          </a:r>
        </a:p>
      </dgm:t>
    </dgm:pt>
    <dgm:pt modelId="{AE3655E9-B2D3-43C6-8655-DB9A76D53AB8}" type="parTrans" cxnId="{75BFD617-403A-40E3-A60D-0C0E54BA6BAA}">
      <dgm:prSet/>
      <dgm:spPr/>
      <dgm:t>
        <a:bodyPr/>
        <a:lstStyle/>
        <a:p>
          <a:endParaRPr lang="en-US"/>
        </a:p>
      </dgm:t>
    </dgm:pt>
    <dgm:pt modelId="{6E0A719B-C30F-41E7-A391-C46FF352B7CB}" type="sibTrans" cxnId="{75BFD617-403A-40E3-A60D-0C0E54BA6BAA}">
      <dgm:prSet/>
      <dgm:spPr/>
      <dgm:t>
        <a:bodyPr/>
        <a:lstStyle/>
        <a:p>
          <a:endParaRPr lang="en-US"/>
        </a:p>
      </dgm:t>
    </dgm:pt>
    <dgm:pt modelId="{05F98EF2-0FD6-44FC-A615-06A72ED7A145}">
      <dgm:prSet/>
      <dgm:spPr/>
      <dgm:t>
        <a:bodyPr/>
        <a:lstStyle/>
        <a:p>
          <a:r>
            <a:rPr lang="en-US"/>
            <a:t>Quality checks</a:t>
          </a:r>
        </a:p>
      </dgm:t>
    </dgm:pt>
    <dgm:pt modelId="{965C25D1-9933-464F-8147-306F9706F224}" type="parTrans" cxnId="{562652B4-02E2-4819-944F-2338101DFFB9}">
      <dgm:prSet/>
      <dgm:spPr/>
      <dgm:t>
        <a:bodyPr/>
        <a:lstStyle/>
        <a:p>
          <a:endParaRPr lang="en-US"/>
        </a:p>
      </dgm:t>
    </dgm:pt>
    <dgm:pt modelId="{E8BBF509-A8FC-4017-AEBF-A63FB9225B10}" type="sibTrans" cxnId="{562652B4-02E2-4819-944F-2338101DFFB9}">
      <dgm:prSet/>
      <dgm:spPr/>
      <dgm:t>
        <a:bodyPr/>
        <a:lstStyle/>
        <a:p>
          <a:endParaRPr lang="en-US"/>
        </a:p>
      </dgm:t>
    </dgm:pt>
    <dgm:pt modelId="{00423F03-8A06-4EED-BEE7-C5AC0168DACF}">
      <dgm:prSet/>
      <dgm:spPr/>
      <dgm:t>
        <a:bodyPr/>
        <a:lstStyle/>
        <a:p>
          <a:r>
            <a:rPr lang="en-US" dirty="0"/>
            <a:t>Statistical Analysis Using R version 4.4.1 Using Library Survey</a:t>
          </a:r>
        </a:p>
      </dgm:t>
    </dgm:pt>
    <dgm:pt modelId="{99A6EB4B-FB4C-41E5-8424-F86CB38DF400}" type="parTrans" cxnId="{9B6E5D5C-7439-4F68-B97F-8D34960A5F08}">
      <dgm:prSet/>
      <dgm:spPr/>
      <dgm:t>
        <a:bodyPr/>
        <a:lstStyle/>
        <a:p>
          <a:endParaRPr lang="en-US"/>
        </a:p>
      </dgm:t>
    </dgm:pt>
    <dgm:pt modelId="{BBF9873B-568B-44EE-8391-FE177AD3FF91}" type="sibTrans" cxnId="{9B6E5D5C-7439-4F68-B97F-8D34960A5F08}">
      <dgm:prSet/>
      <dgm:spPr/>
      <dgm:t>
        <a:bodyPr/>
        <a:lstStyle/>
        <a:p>
          <a:endParaRPr lang="en-US"/>
        </a:p>
      </dgm:t>
    </dgm:pt>
    <dgm:pt modelId="{77467F7C-9710-48FB-B551-19A9B36BBBF4}">
      <dgm:prSet/>
      <dgm:spPr/>
      <dgm:t>
        <a:bodyPr/>
        <a:lstStyle/>
        <a:p>
          <a:r>
            <a:rPr lang="en-US" dirty="0"/>
            <a:t>1. Descriptive Statistics</a:t>
          </a:r>
        </a:p>
      </dgm:t>
    </dgm:pt>
    <dgm:pt modelId="{7F86E343-F638-4386-8669-17F3802AB497}" type="parTrans" cxnId="{A8D0788F-0F4E-4EEE-B161-817F9ECF26A3}">
      <dgm:prSet/>
      <dgm:spPr/>
      <dgm:t>
        <a:bodyPr/>
        <a:lstStyle/>
        <a:p>
          <a:endParaRPr lang="en-US"/>
        </a:p>
      </dgm:t>
    </dgm:pt>
    <dgm:pt modelId="{D22F1602-4D3B-48BB-AE9E-E5EA71AFE4F0}" type="sibTrans" cxnId="{A8D0788F-0F4E-4EEE-B161-817F9ECF26A3}">
      <dgm:prSet/>
      <dgm:spPr/>
      <dgm:t>
        <a:bodyPr/>
        <a:lstStyle/>
        <a:p>
          <a:endParaRPr lang="en-US"/>
        </a:p>
      </dgm:t>
    </dgm:pt>
    <dgm:pt modelId="{5289F61D-CBE3-43F2-A0E7-DF8767309330}">
      <dgm:prSet/>
      <dgm:spPr/>
      <dgm:t>
        <a:bodyPr/>
        <a:lstStyle/>
        <a:p>
          <a:r>
            <a:rPr lang="en-US"/>
            <a:t>Weighted counts and percentages for categorical variables</a:t>
          </a:r>
        </a:p>
      </dgm:t>
    </dgm:pt>
    <dgm:pt modelId="{9CEF37D5-DC8D-4AEF-A09C-142B6BA808DD}" type="parTrans" cxnId="{05BB5FB3-83CB-41AC-982E-5B2B3D155B4E}">
      <dgm:prSet/>
      <dgm:spPr/>
      <dgm:t>
        <a:bodyPr/>
        <a:lstStyle/>
        <a:p>
          <a:endParaRPr lang="en-US"/>
        </a:p>
      </dgm:t>
    </dgm:pt>
    <dgm:pt modelId="{9C73BF3B-39B8-4F55-AA13-113485A324EA}" type="sibTrans" cxnId="{05BB5FB3-83CB-41AC-982E-5B2B3D155B4E}">
      <dgm:prSet/>
      <dgm:spPr/>
      <dgm:t>
        <a:bodyPr/>
        <a:lstStyle/>
        <a:p>
          <a:endParaRPr lang="en-US"/>
        </a:p>
      </dgm:t>
    </dgm:pt>
    <dgm:pt modelId="{04E6598D-2AE3-420F-B34C-7A6E5CDC3F59}">
      <dgm:prSet/>
      <dgm:spPr/>
      <dgm:t>
        <a:bodyPr/>
        <a:lstStyle/>
        <a:p>
          <a:r>
            <a:rPr lang="en-US"/>
            <a:t>Means and standard deviations for continuous variables</a:t>
          </a:r>
        </a:p>
      </dgm:t>
    </dgm:pt>
    <dgm:pt modelId="{AE3B04D8-BB0E-4933-B43E-D1C61893934C}" type="parTrans" cxnId="{B45824EE-A803-4BF8-A130-9545F8C6CB34}">
      <dgm:prSet/>
      <dgm:spPr/>
      <dgm:t>
        <a:bodyPr/>
        <a:lstStyle/>
        <a:p>
          <a:endParaRPr lang="en-US"/>
        </a:p>
      </dgm:t>
    </dgm:pt>
    <dgm:pt modelId="{C4130782-F49C-4347-8BB6-B3CF1D5D8E23}" type="sibTrans" cxnId="{B45824EE-A803-4BF8-A130-9545F8C6CB34}">
      <dgm:prSet/>
      <dgm:spPr/>
      <dgm:t>
        <a:bodyPr/>
        <a:lstStyle/>
        <a:p>
          <a:endParaRPr lang="en-US"/>
        </a:p>
      </dgm:t>
    </dgm:pt>
    <dgm:pt modelId="{7DF0EBAD-A1C8-4B78-85B7-B6EADD604221}">
      <dgm:prSet/>
      <dgm:spPr/>
      <dgm:t>
        <a:bodyPr/>
        <a:lstStyle/>
        <a:p>
          <a:r>
            <a:rPr lang="en-US" dirty="0"/>
            <a:t>Survey weights incorporation And weighted results be presented</a:t>
          </a:r>
        </a:p>
      </dgm:t>
    </dgm:pt>
    <dgm:pt modelId="{571C2D53-7D30-46C2-8528-08D439ABFF5F}" type="parTrans" cxnId="{8BFCB1F0-B216-4F47-A031-DCCCB8255534}">
      <dgm:prSet/>
      <dgm:spPr/>
      <dgm:t>
        <a:bodyPr/>
        <a:lstStyle/>
        <a:p>
          <a:endParaRPr lang="en-US"/>
        </a:p>
      </dgm:t>
    </dgm:pt>
    <dgm:pt modelId="{20FB4071-AD04-4B5D-8A9C-1AECF2F83BB4}" type="sibTrans" cxnId="{8BFCB1F0-B216-4F47-A031-DCCCB8255534}">
      <dgm:prSet/>
      <dgm:spPr/>
      <dgm:t>
        <a:bodyPr/>
        <a:lstStyle/>
        <a:p>
          <a:endParaRPr lang="en-US"/>
        </a:p>
      </dgm:t>
    </dgm:pt>
    <dgm:pt modelId="{5194DBA6-CF57-44F7-BE74-2289DB8BCECD}" type="pres">
      <dgm:prSet presAssocID="{15E7D61A-4818-4072-8D92-70927B63686D}" presName="linear" presStyleCnt="0">
        <dgm:presLayoutVars>
          <dgm:animLvl val="lvl"/>
          <dgm:resizeHandles val="exact"/>
        </dgm:presLayoutVars>
      </dgm:prSet>
      <dgm:spPr/>
    </dgm:pt>
    <dgm:pt modelId="{135B2C01-7B39-4CCB-9714-93C2B0D758FB}" type="pres">
      <dgm:prSet presAssocID="{6D1B4E4E-3A18-4116-A7A5-39B67BD304A6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9B1F5FE3-9960-4786-A019-B7B8D091709E}" type="pres">
      <dgm:prSet presAssocID="{8FEEA1BA-F9C7-4F41-95BC-01665C9F3193}" presName="spacer" presStyleCnt="0"/>
      <dgm:spPr/>
    </dgm:pt>
    <dgm:pt modelId="{57D29174-1BDB-4134-B777-058A21AC9689}" type="pres">
      <dgm:prSet presAssocID="{B6122F75-DF5F-4F26-B036-9726858EFFF2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3875BA7-A7EB-42D4-8B9B-51DAFB33C423}" type="pres">
      <dgm:prSet presAssocID="{53201707-AF89-4712-9FA3-15DFB9BCFF84}" presName="spacer" presStyleCnt="0"/>
      <dgm:spPr/>
    </dgm:pt>
    <dgm:pt modelId="{DBB69FCF-D70E-4C3B-A493-DE766CB78BA0}" type="pres">
      <dgm:prSet presAssocID="{BD7DBE34-D322-4858-9DD1-7F76D9C23728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BB355416-368B-465D-A9AC-39EAD1653FC9}" type="pres">
      <dgm:prSet presAssocID="{89E42CA6-ACB5-402C-8477-51BBF89B2EF1}" presName="spacer" presStyleCnt="0"/>
      <dgm:spPr/>
    </dgm:pt>
    <dgm:pt modelId="{E3DEBA6E-FFCA-44A7-9502-BF4AA5401260}" type="pres">
      <dgm:prSet presAssocID="{ECF4DE7A-7902-4C96-90E8-C0900228C716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25DE082-03AF-4BCA-A30B-B329D36556B9}" type="pres">
      <dgm:prSet presAssocID="{9811DF6C-C17D-43D2-9C64-383A2C4EC87B}" presName="spacer" presStyleCnt="0"/>
      <dgm:spPr/>
    </dgm:pt>
    <dgm:pt modelId="{EECCD578-77A8-4422-B389-63B9572B68F0}" type="pres">
      <dgm:prSet presAssocID="{0AA655AB-B9B8-4D93-892D-82F1A03E44FF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7627732F-2F69-4D19-89ED-386A4673D7A4}" type="pres">
      <dgm:prSet presAssocID="{6E0A719B-C30F-41E7-A391-C46FF352B7CB}" presName="spacer" presStyleCnt="0"/>
      <dgm:spPr/>
    </dgm:pt>
    <dgm:pt modelId="{0535134D-31BA-4066-83B5-78A76D6479E9}" type="pres">
      <dgm:prSet presAssocID="{05F98EF2-0FD6-44FC-A615-06A72ED7A145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1217278C-BDD8-497D-91C5-B66681A9D4CC}" type="pres">
      <dgm:prSet presAssocID="{E8BBF509-A8FC-4017-AEBF-A63FB9225B10}" presName="spacer" presStyleCnt="0"/>
      <dgm:spPr/>
    </dgm:pt>
    <dgm:pt modelId="{CE83B407-02FF-4796-BDCF-2FA782335DA7}" type="pres">
      <dgm:prSet presAssocID="{00423F03-8A06-4EED-BEE7-C5AC0168DACF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0FECDE55-9427-4491-977B-7EC80BA2D1D1}" type="pres">
      <dgm:prSet presAssocID="{BBF9873B-568B-44EE-8391-FE177AD3FF91}" presName="spacer" presStyleCnt="0"/>
      <dgm:spPr/>
    </dgm:pt>
    <dgm:pt modelId="{F56E4845-76C4-478E-A066-12F5C72EFB39}" type="pres">
      <dgm:prSet presAssocID="{77467F7C-9710-48FB-B551-19A9B36BBBF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81EBC84D-B3A9-43A8-842E-DA164CE5D3C1}" type="pres">
      <dgm:prSet presAssocID="{D22F1602-4D3B-48BB-AE9E-E5EA71AFE4F0}" presName="spacer" presStyleCnt="0"/>
      <dgm:spPr/>
    </dgm:pt>
    <dgm:pt modelId="{E1B859ED-BB28-4D75-9527-A70945DE5D4F}" type="pres">
      <dgm:prSet presAssocID="{5289F61D-CBE3-43F2-A0E7-DF8767309330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00A45AD6-403C-4806-8A18-785D223CBD9B}" type="pres">
      <dgm:prSet presAssocID="{9C73BF3B-39B8-4F55-AA13-113485A324EA}" presName="spacer" presStyleCnt="0"/>
      <dgm:spPr/>
    </dgm:pt>
    <dgm:pt modelId="{1A295AB0-C069-476B-93CF-DF1A03C0DD05}" type="pres">
      <dgm:prSet presAssocID="{04E6598D-2AE3-420F-B34C-7A6E5CDC3F5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89CF708-46FF-42DF-900F-53B1083F54C1}" type="pres">
      <dgm:prSet presAssocID="{C4130782-F49C-4347-8BB6-B3CF1D5D8E23}" presName="spacer" presStyleCnt="0"/>
      <dgm:spPr/>
    </dgm:pt>
    <dgm:pt modelId="{C825C1E9-39F4-4579-8209-87DA44D098A1}" type="pres">
      <dgm:prSet presAssocID="{7DF0EBAD-A1C8-4B78-85B7-B6EADD604221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75BFD617-403A-40E3-A60D-0C0E54BA6BAA}" srcId="{15E7D61A-4818-4072-8D92-70927B63686D}" destId="{0AA655AB-B9B8-4D93-892D-82F1A03E44FF}" srcOrd="4" destOrd="0" parTransId="{AE3655E9-B2D3-43C6-8655-DB9A76D53AB8}" sibTransId="{6E0A719B-C30F-41E7-A391-C46FF352B7CB}"/>
    <dgm:cxn modelId="{B1832834-AD59-404B-B5EB-835E3746D776}" srcId="{15E7D61A-4818-4072-8D92-70927B63686D}" destId="{B6122F75-DF5F-4F26-B036-9726858EFFF2}" srcOrd="1" destOrd="0" parTransId="{82B250F8-9C56-44BB-AD6E-D34791871003}" sibTransId="{53201707-AF89-4712-9FA3-15DFB9BCFF84}"/>
    <dgm:cxn modelId="{466E0B37-525A-4ECD-9536-899B690DF942}" type="presOf" srcId="{B6122F75-DF5F-4F26-B036-9726858EFFF2}" destId="{57D29174-1BDB-4134-B777-058A21AC9689}" srcOrd="0" destOrd="0" presId="urn:microsoft.com/office/officeart/2005/8/layout/vList2"/>
    <dgm:cxn modelId="{8DADAB39-E252-43A6-93A4-4A61FC1B7FB5}" type="presOf" srcId="{0AA655AB-B9B8-4D93-892D-82F1A03E44FF}" destId="{EECCD578-77A8-4422-B389-63B9572B68F0}" srcOrd="0" destOrd="0" presId="urn:microsoft.com/office/officeart/2005/8/layout/vList2"/>
    <dgm:cxn modelId="{9B6E5D5C-7439-4F68-B97F-8D34960A5F08}" srcId="{15E7D61A-4818-4072-8D92-70927B63686D}" destId="{00423F03-8A06-4EED-BEE7-C5AC0168DACF}" srcOrd="6" destOrd="0" parTransId="{99A6EB4B-FB4C-41E5-8424-F86CB38DF400}" sibTransId="{BBF9873B-568B-44EE-8391-FE177AD3FF91}"/>
    <dgm:cxn modelId="{D088C55E-DBD8-40B3-AB0C-550FCD936563}" type="presOf" srcId="{04E6598D-2AE3-420F-B34C-7A6E5CDC3F59}" destId="{1A295AB0-C069-476B-93CF-DF1A03C0DD05}" srcOrd="0" destOrd="0" presId="urn:microsoft.com/office/officeart/2005/8/layout/vList2"/>
    <dgm:cxn modelId="{EE54F946-7AD1-4E0A-A175-E62B9E0A3AF5}" srcId="{15E7D61A-4818-4072-8D92-70927B63686D}" destId="{ECF4DE7A-7902-4C96-90E8-C0900228C716}" srcOrd="3" destOrd="0" parTransId="{F6452D65-CF3E-41AA-A309-98DE570CF16D}" sibTransId="{9811DF6C-C17D-43D2-9C64-383A2C4EC87B}"/>
    <dgm:cxn modelId="{D01AD947-A127-4F62-8AC9-24F0957DA89D}" type="presOf" srcId="{6D1B4E4E-3A18-4116-A7A5-39B67BD304A6}" destId="{135B2C01-7B39-4CCB-9714-93C2B0D758FB}" srcOrd="0" destOrd="0" presId="urn:microsoft.com/office/officeart/2005/8/layout/vList2"/>
    <dgm:cxn modelId="{12DCAE88-A0C0-4ED4-93ED-4195C00AFB0C}" type="presOf" srcId="{5289F61D-CBE3-43F2-A0E7-DF8767309330}" destId="{E1B859ED-BB28-4D75-9527-A70945DE5D4F}" srcOrd="0" destOrd="0" presId="urn:microsoft.com/office/officeart/2005/8/layout/vList2"/>
    <dgm:cxn modelId="{A8D0788F-0F4E-4EEE-B161-817F9ECF26A3}" srcId="{15E7D61A-4818-4072-8D92-70927B63686D}" destId="{77467F7C-9710-48FB-B551-19A9B36BBBF4}" srcOrd="7" destOrd="0" parTransId="{7F86E343-F638-4386-8669-17F3802AB497}" sibTransId="{D22F1602-4D3B-48BB-AE9E-E5EA71AFE4F0}"/>
    <dgm:cxn modelId="{900C12A1-414E-415E-AC48-24083F80725E}" type="presOf" srcId="{ECF4DE7A-7902-4C96-90E8-C0900228C716}" destId="{E3DEBA6E-FFCA-44A7-9502-BF4AA5401260}" srcOrd="0" destOrd="0" presId="urn:microsoft.com/office/officeart/2005/8/layout/vList2"/>
    <dgm:cxn modelId="{15846BAD-CF7B-47FB-A806-2B199F263566}" srcId="{15E7D61A-4818-4072-8D92-70927B63686D}" destId="{6D1B4E4E-3A18-4116-A7A5-39B67BD304A6}" srcOrd="0" destOrd="0" parTransId="{C5908571-4494-4C86-99E4-5B4648873B26}" sibTransId="{8FEEA1BA-F9C7-4F41-95BC-01665C9F3193}"/>
    <dgm:cxn modelId="{5E6BABB1-A990-4799-A825-ED4128A25134}" type="presOf" srcId="{BD7DBE34-D322-4858-9DD1-7F76D9C23728}" destId="{DBB69FCF-D70E-4C3B-A493-DE766CB78BA0}" srcOrd="0" destOrd="0" presId="urn:microsoft.com/office/officeart/2005/8/layout/vList2"/>
    <dgm:cxn modelId="{05BB5FB3-83CB-41AC-982E-5B2B3D155B4E}" srcId="{15E7D61A-4818-4072-8D92-70927B63686D}" destId="{5289F61D-CBE3-43F2-A0E7-DF8767309330}" srcOrd="8" destOrd="0" parTransId="{9CEF37D5-DC8D-4AEF-A09C-142B6BA808DD}" sibTransId="{9C73BF3B-39B8-4F55-AA13-113485A324EA}"/>
    <dgm:cxn modelId="{562652B4-02E2-4819-944F-2338101DFFB9}" srcId="{15E7D61A-4818-4072-8D92-70927B63686D}" destId="{05F98EF2-0FD6-44FC-A615-06A72ED7A145}" srcOrd="5" destOrd="0" parTransId="{965C25D1-9933-464F-8147-306F9706F224}" sibTransId="{E8BBF509-A8FC-4017-AEBF-A63FB9225B10}"/>
    <dgm:cxn modelId="{93740CC4-3A43-4289-8B5B-607B4EC0182A}" type="presOf" srcId="{7DF0EBAD-A1C8-4B78-85B7-B6EADD604221}" destId="{C825C1E9-39F4-4579-8209-87DA44D098A1}" srcOrd="0" destOrd="0" presId="urn:microsoft.com/office/officeart/2005/8/layout/vList2"/>
    <dgm:cxn modelId="{408F5CC4-7682-4ECC-A4E2-415A36944DFE}" type="presOf" srcId="{77467F7C-9710-48FB-B551-19A9B36BBBF4}" destId="{F56E4845-76C4-478E-A066-12F5C72EFB39}" srcOrd="0" destOrd="0" presId="urn:microsoft.com/office/officeart/2005/8/layout/vList2"/>
    <dgm:cxn modelId="{B6B90DCE-4CEC-483A-B669-3A1BA747FD88}" type="presOf" srcId="{15E7D61A-4818-4072-8D92-70927B63686D}" destId="{5194DBA6-CF57-44F7-BE74-2289DB8BCECD}" srcOrd="0" destOrd="0" presId="urn:microsoft.com/office/officeart/2005/8/layout/vList2"/>
    <dgm:cxn modelId="{735A41E6-B47F-4D74-BE90-F3D463D3501F}" type="presOf" srcId="{05F98EF2-0FD6-44FC-A615-06A72ED7A145}" destId="{0535134D-31BA-4066-83B5-78A76D6479E9}" srcOrd="0" destOrd="0" presId="urn:microsoft.com/office/officeart/2005/8/layout/vList2"/>
    <dgm:cxn modelId="{B45824EE-A803-4BF8-A130-9545F8C6CB34}" srcId="{15E7D61A-4818-4072-8D92-70927B63686D}" destId="{04E6598D-2AE3-420F-B34C-7A6E5CDC3F59}" srcOrd="9" destOrd="0" parTransId="{AE3B04D8-BB0E-4933-B43E-D1C61893934C}" sibTransId="{C4130782-F49C-4347-8BB6-B3CF1D5D8E23}"/>
    <dgm:cxn modelId="{555DB4EF-A532-4802-83DC-A449D36C98C8}" type="presOf" srcId="{00423F03-8A06-4EED-BEE7-C5AC0168DACF}" destId="{CE83B407-02FF-4796-BDCF-2FA782335DA7}" srcOrd="0" destOrd="0" presId="urn:microsoft.com/office/officeart/2005/8/layout/vList2"/>
    <dgm:cxn modelId="{8BFCB1F0-B216-4F47-A031-DCCCB8255534}" srcId="{15E7D61A-4818-4072-8D92-70927B63686D}" destId="{7DF0EBAD-A1C8-4B78-85B7-B6EADD604221}" srcOrd="10" destOrd="0" parTransId="{571C2D53-7D30-46C2-8528-08D439ABFF5F}" sibTransId="{20FB4071-AD04-4B5D-8A9C-1AECF2F83BB4}"/>
    <dgm:cxn modelId="{83A887F9-3733-48E4-8F12-CD93702D9B38}" srcId="{15E7D61A-4818-4072-8D92-70927B63686D}" destId="{BD7DBE34-D322-4858-9DD1-7F76D9C23728}" srcOrd="2" destOrd="0" parTransId="{6E4A62D1-9F69-4BD5-946C-900B18552278}" sibTransId="{89E42CA6-ACB5-402C-8477-51BBF89B2EF1}"/>
    <dgm:cxn modelId="{99028739-8FD2-439D-9EC5-B036BDD389D3}" type="presParOf" srcId="{5194DBA6-CF57-44F7-BE74-2289DB8BCECD}" destId="{135B2C01-7B39-4CCB-9714-93C2B0D758FB}" srcOrd="0" destOrd="0" presId="urn:microsoft.com/office/officeart/2005/8/layout/vList2"/>
    <dgm:cxn modelId="{0DD843F7-2530-4582-A88A-AFBBFE660735}" type="presParOf" srcId="{5194DBA6-CF57-44F7-BE74-2289DB8BCECD}" destId="{9B1F5FE3-9960-4786-A019-B7B8D091709E}" srcOrd="1" destOrd="0" presId="urn:microsoft.com/office/officeart/2005/8/layout/vList2"/>
    <dgm:cxn modelId="{F40B426A-D3C0-4AD7-84FF-2905B9FF39F9}" type="presParOf" srcId="{5194DBA6-CF57-44F7-BE74-2289DB8BCECD}" destId="{57D29174-1BDB-4134-B777-058A21AC9689}" srcOrd="2" destOrd="0" presId="urn:microsoft.com/office/officeart/2005/8/layout/vList2"/>
    <dgm:cxn modelId="{0A4C4451-7A91-43D5-877D-B38B079B1698}" type="presParOf" srcId="{5194DBA6-CF57-44F7-BE74-2289DB8BCECD}" destId="{73875BA7-A7EB-42D4-8B9B-51DAFB33C423}" srcOrd="3" destOrd="0" presId="urn:microsoft.com/office/officeart/2005/8/layout/vList2"/>
    <dgm:cxn modelId="{B8B33C2D-3EF7-4E1C-8EB1-120BC8AC5593}" type="presParOf" srcId="{5194DBA6-CF57-44F7-BE74-2289DB8BCECD}" destId="{DBB69FCF-D70E-4C3B-A493-DE766CB78BA0}" srcOrd="4" destOrd="0" presId="urn:microsoft.com/office/officeart/2005/8/layout/vList2"/>
    <dgm:cxn modelId="{1B23181D-CEC9-4572-A242-C253E30C3021}" type="presParOf" srcId="{5194DBA6-CF57-44F7-BE74-2289DB8BCECD}" destId="{BB355416-368B-465D-A9AC-39EAD1653FC9}" srcOrd="5" destOrd="0" presId="urn:microsoft.com/office/officeart/2005/8/layout/vList2"/>
    <dgm:cxn modelId="{99346230-7733-4E94-B0C1-C11A768D8CEE}" type="presParOf" srcId="{5194DBA6-CF57-44F7-BE74-2289DB8BCECD}" destId="{E3DEBA6E-FFCA-44A7-9502-BF4AA5401260}" srcOrd="6" destOrd="0" presId="urn:microsoft.com/office/officeart/2005/8/layout/vList2"/>
    <dgm:cxn modelId="{B238C9C3-8795-4CE2-850F-30BE0D8728EF}" type="presParOf" srcId="{5194DBA6-CF57-44F7-BE74-2289DB8BCECD}" destId="{B25DE082-03AF-4BCA-A30B-B329D36556B9}" srcOrd="7" destOrd="0" presId="urn:microsoft.com/office/officeart/2005/8/layout/vList2"/>
    <dgm:cxn modelId="{5397C4BF-F216-43FE-B6AB-6D3DE10939ED}" type="presParOf" srcId="{5194DBA6-CF57-44F7-BE74-2289DB8BCECD}" destId="{EECCD578-77A8-4422-B389-63B9572B68F0}" srcOrd="8" destOrd="0" presId="urn:microsoft.com/office/officeart/2005/8/layout/vList2"/>
    <dgm:cxn modelId="{4C4715D2-A37A-4457-B1F3-3E6C4970F5D6}" type="presParOf" srcId="{5194DBA6-CF57-44F7-BE74-2289DB8BCECD}" destId="{7627732F-2F69-4D19-89ED-386A4673D7A4}" srcOrd="9" destOrd="0" presId="urn:microsoft.com/office/officeart/2005/8/layout/vList2"/>
    <dgm:cxn modelId="{C878A7EC-E663-4796-9E88-4797B59F90CA}" type="presParOf" srcId="{5194DBA6-CF57-44F7-BE74-2289DB8BCECD}" destId="{0535134D-31BA-4066-83B5-78A76D6479E9}" srcOrd="10" destOrd="0" presId="urn:microsoft.com/office/officeart/2005/8/layout/vList2"/>
    <dgm:cxn modelId="{38DB19F8-95EA-46F4-B7AC-6FD7B0A60658}" type="presParOf" srcId="{5194DBA6-CF57-44F7-BE74-2289DB8BCECD}" destId="{1217278C-BDD8-497D-91C5-B66681A9D4CC}" srcOrd="11" destOrd="0" presId="urn:microsoft.com/office/officeart/2005/8/layout/vList2"/>
    <dgm:cxn modelId="{42C8A0DE-4B6D-439A-BAFC-5C1E97025879}" type="presParOf" srcId="{5194DBA6-CF57-44F7-BE74-2289DB8BCECD}" destId="{CE83B407-02FF-4796-BDCF-2FA782335DA7}" srcOrd="12" destOrd="0" presId="urn:microsoft.com/office/officeart/2005/8/layout/vList2"/>
    <dgm:cxn modelId="{EFCF2557-E273-4980-B787-2CDB7C8D1701}" type="presParOf" srcId="{5194DBA6-CF57-44F7-BE74-2289DB8BCECD}" destId="{0FECDE55-9427-4491-977B-7EC80BA2D1D1}" srcOrd="13" destOrd="0" presId="urn:microsoft.com/office/officeart/2005/8/layout/vList2"/>
    <dgm:cxn modelId="{8CC7500F-BF64-41D3-9A47-EA1BF7692118}" type="presParOf" srcId="{5194DBA6-CF57-44F7-BE74-2289DB8BCECD}" destId="{F56E4845-76C4-478E-A066-12F5C72EFB39}" srcOrd="14" destOrd="0" presId="urn:microsoft.com/office/officeart/2005/8/layout/vList2"/>
    <dgm:cxn modelId="{821EC6DD-9ED7-4101-891C-B0A87A4FCB13}" type="presParOf" srcId="{5194DBA6-CF57-44F7-BE74-2289DB8BCECD}" destId="{81EBC84D-B3A9-43A8-842E-DA164CE5D3C1}" srcOrd="15" destOrd="0" presId="urn:microsoft.com/office/officeart/2005/8/layout/vList2"/>
    <dgm:cxn modelId="{87EB22CB-F822-48B5-AA7B-805E82604EAE}" type="presParOf" srcId="{5194DBA6-CF57-44F7-BE74-2289DB8BCECD}" destId="{E1B859ED-BB28-4D75-9527-A70945DE5D4F}" srcOrd="16" destOrd="0" presId="urn:microsoft.com/office/officeart/2005/8/layout/vList2"/>
    <dgm:cxn modelId="{4F5A85F7-905C-4B23-A912-8F1278BEDCA0}" type="presParOf" srcId="{5194DBA6-CF57-44F7-BE74-2289DB8BCECD}" destId="{00A45AD6-403C-4806-8A18-785D223CBD9B}" srcOrd="17" destOrd="0" presId="urn:microsoft.com/office/officeart/2005/8/layout/vList2"/>
    <dgm:cxn modelId="{A845324C-40EC-4FF7-BA99-1387F93C7DD8}" type="presParOf" srcId="{5194DBA6-CF57-44F7-BE74-2289DB8BCECD}" destId="{1A295AB0-C069-476B-93CF-DF1A03C0DD05}" srcOrd="18" destOrd="0" presId="urn:microsoft.com/office/officeart/2005/8/layout/vList2"/>
    <dgm:cxn modelId="{583BDB5D-EFC9-4BBF-BCFB-6BBC410AC24C}" type="presParOf" srcId="{5194DBA6-CF57-44F7-BE74-2289DB8BCECD}" destId="{889CF708-46FF-42DF-900F-53B1083F54C1}" srcOrd="19" destOrd="0" presId="urn:microsoft.com/office/officeart/2005/8/layout/vList2"/>
    <dgm:cxn modelId="{28E28691-7C34-4F5F-9AB8-FA759AAE8A8B}" type="presParOf" srcId="{5194DBA6-CF57-44F7-BE74-2289DB8BCECD}" destId="{C825C1E9-39F4-4579-8209-87DA44D098A1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ADCF78-1B26-4636-981A-5518018669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1E598-A5CF-4776-970C-EB59EA71787A}">
      <dgm:prSet/>
      <dgm:spPr/>
      <dgm:t>
        <a:bodyPr/>
        <a:lstStyle/>
        <a:p>
          <a:r>
            <a:rPr lang="en-US" b="1" dirty="0"/>
            <a:t>Multivariable Analysis</a:t>
          </a:r>
        </a:p>
      </dgm:t>
    </dgm:pt>
    <dgm:pt modelId="{8CCD07D6-9CD8-4B3E-96B2-41957602CA46}" type="parTrans" cxnId="{FDE1C367-ED0B-4EC9-9453-3743BB86A496}">
      <dgm:prSet/>
      <dgm:spPr/>
      <dgm:t>
        <a:bodyPr/>
        <a:lstStyle/>
        <a:p>
          <a:endParaRPr lang="en-US"/>
        </a:p>
      </dgm:t>
    </dgm:pt>
    <dgm:pt modelId="{AF51F962-007C-427F-A6EC-12501DBA01DB}" type="sibTrans" cxnId="{FDE1C367-ED0B-4EC9-9453-3743BB86A496}">
      <dgm:prSet/>
      <dgm:spPr/>
      <dgm:t>
        <a:bodyPr/>
        <a:lstStyle/>
        <a:p>
          <a:endParaRPr lang="en-US"/>
        </a:p>
      </dgm:t>
    </dgm:pt>
    <dgm:pt modelId="{7C087851-8A90-44FA-A964-223B5304D96F}">
      <dgm:prSet/>
      <dgm:spPr/>
      <dgm:t>
        <a:bodyPr/>
        <a:lstStyle/>
        <a:p>
          <a:r>
            <a:rPr lang="en-US" b="1" dirty="0"/>
            <a:t>Two survey-weighted logistic regression models</a:t>
          </a:r>
        </a:p>
      </dgm:t>
    </dgm:pt>
    <dgm:pt modelId="{290D8D31-66D6-4B53-B32E-30FAEE96582D}" type="parTrans" cxnId="{687628B3-709A-4B9E-B75A-D32755739A17}">
      <dgm:prSet/>
      <dgm:spPr/>
      <dgm:t>
        <a:bodyPr/>
        <a:lstStyle/>
        <a:p>
          <a:endParaRPr lang="en-US"/>
        </a:p>
      </dgm:t>
    </dgm:pt>
    <dgm:pt modelId="{2837311C-8F49-469E-84B0-ED36E1E5B4EA}" type="sibTrans" cxnId="{687628B3-709A-4B9E-B75A-D32755739A17}">
      <dgm:prSet/>
      <dgm:spPr/>
      <dgm:t>
        <a:bodyPr/>
        <a:lstStyle/>
        <a:p>
          <a:endParaRPr lang="en-US"/>
        </a:p>
      </dgm:t>
    </dgm:pt>
    <dgm:pt modelId="{1962B1EF-ED0A-4B46-922B-093ECFBF0DDB}">
      <dgm:prSet/>
      <dgm:spPr/>
      <dgm:t>
        <a:bodyPr/>
        <a:lstStyle/>
        <a:p>
          <a:r>
            <a:rPr lang="en-US" dirty="0"/>
            <a:t>Model 1: Factors associated with overweight/obesity</a:t>
          </a:r>
        </a:p>
      </dgm:t>
    </dgm:pt>
    <dgm:pt modelId="{EF1BC996-0ED6-4FFA-BFD2-7BC04C1F6F74}" type="parTrans" cxnId="{75C9715D-E12F-4810-AAC4-F600DD7F50CA}">
      <dgm:prSet/>
      <dgm:spPr/>
      <dgm:t>
        <a:bodyPr/>
        <a:lstStyle/>
        <a:p>
          <a:endParaRPr lang="en-US"/>
        </a:p>
      </dgm:t>
    </dgm:pt>
    <dgm:pt modelId="{9A87CF87-0B91-4E57-BEAF-40386E4A0838}" type="sibTrans" cxnId="{75C9715D-E12F-4810-AAC4-F600DD7F50CA}">
      <dgm:prSet/>
      <dgm:spPr/>
      <dgm:t>
        <a:bodyPr/>
        <a:lstStyle/>
        <a:p>
          <a:endParaRPr lang="en-US"/>
        </a:p>
      </dgm:t>
    </dgm:pt>
    <dgm:pt modelId="{6DFDFB52-4E69-442B-9831-102FE73F6C54}">
      <dgm:prSet/>
      <dgm:spPr/>
      <dgm:t>
        <a:bodyPr/>
        <a:lstStyle/>
        <a:p>
          <a:r>
            <a:rPr lang="en-US"/>
            <a:t>Model 2: Factors associated with hypertension</a:t>
          </a:r>
        </a:p>
      </dgm:t>
    </dgm:pt>
    <dgm:pt modelId="{2B18A04E-A4E4-4DA8-947F-4A67E77CE500}" type="parTrans" cxnId="{5807D5C9-C5F4-4E51-B0D8-FEDF3ABE4EE2}">
      <dgm:prSet/>
      <dgm:spPr/>
      <dgm:t>
        <a:bodyPr/>
        <a:lstStyle/>
        <a:p>
          <a:endParaRPr lang="en-US"/>
        </a:p>
      </dgm:t>
    </dgm:pt>
    <dgm:pt modelId="{74043FAD-2BE3-4F0D-AC76-F32D1F1204EB}" type="sibTrans" cxnId="{5807D5C9-C5F4-4E51-B0D8-FEDF3ABE4EE2}">
      <dgm:prSet/>
      <dgm:spPr/>
      <dgm:t>
        <a:bodyPr/>
        <a:lstStyle/>
        <a:p>
          <a:endParaRPr lang="en-US"/>
        </a:p>
      </dgm:t>
    </dgm:pt>
    <dgm:pt modelId="{5CDF7B81-94F8-449E-9DA7-B3F1D61CDC6E}">
      <dgm:prSet/>
      <dgm:spPr/>
      <dgm:t>
        <a:bodyPr/>
        <a:lstStyle/>
        <a:p>
          <a:r>
            <a:rPr lang="en-US" dirty="0"/>
            <a:t>Diagnostics: Variance inflation factor analysis : will drop the variables if VIF &gt; = 7</a:t>
          </a:r>
        </a:p>
      </dgm:t>
    </dgm:pt>
    <dgm:pt modelId="{DAD424FF-7C3D-41F3-9DFA-7A27A79BEBF9}" type="parTrans" cxnId="{72F1500E-B088-44A1-8EDC-D9AEE1F4226C}">
      <dgm:prSet/>
      <dgm:spPr/>
      <dgm:t>
        <a:bodyPr/>
        <a:lstStyle/>
        <a:p>
          <a:endParaRPr lang="en-US"/>
        </a:p>
      </dgm:t>
    </dgm:pt>
    <dgm:pt modelId="{6479D74B-4760-4395-92B0-F739A0F60DB5}" type="sibTrans" cxnId="{72F1500E-B088-44A1-8EDC-D9AEE1F4226C}">
      <dgm:prSet/>
      <dgm:spPr/>
      <dgm:t>
        <a:bodyPr/>
        <a:lstStyle/>
        <a:p>
          <a:endParaRPr lang="en-US"/>
        </a:p>
      </dgm:t>
    </dgm:pt>
    <dgm:pt modelId="{12849095-FC7E-4315-9825-8DB1687CCCF0}">
      <dgm:prSet/>
      <dgm:spPr/>
      <dgm:t>
        <a:bodyPr/>
        <a:lstStyle/>
        <a:p>
          <a:r>
            <a:rPr lang="en-US" b="1" dirty="0"/>
            <a:t>Geospatial Analysis</a:t>
          </a:r>
        </a:p>
      </dgm:t>
    </dgm:pt>
    <dgm:pt modelId="{C26FB4BB-4503-4E50-8946-832409881A78}" type="parTrans" cxnId="{04386C5F-E9FA-4179-B5FF-ECCA6F24D55E}">
      <dgm:prSet/>
      <dgm:spPr/>
      <dgm:t>
        <a:bodyPr/>
        <a:lstStyle/>
        <a:p>
          <a:endParaRPr lang="en-US"/>
        </a:p>
      </dgm:t>
    </dgm:pt>
    <dgm:pt modelId="{43977911-16E7-4E5C-97D4-4880CAE4B34C}" type="sibTrans" cxnId="{04386C5F-E9FA-4179-B5FF-ECCA6F24D55E}">
      <dgm:prSet/>
      <dgm:spPr/>
      <dgm:t>
        <a:bodyPr/>
        <a:lstStyle/>
        <a:p>
          <a:endParaRPr lang="en-US"/>
        </a:p>
      </dgm:t>
    </dgm:pt>
    <dgm:pt modelId="{1477753A-D14F-4AD2-9FF6-1A4017F9F32A}">
      <dgm:prSet/>
      <dgm:spPr/>
      <dgm:t>
        <a:bodyPr/>
        <a:lstStyle/>
        <a:p>
          <a:r>
            <a:rPr lang="en-US" b="1" dirty="0"/>
            <a:t>Spatial Scan Statistics</a:t>
          </a:r>
        </a:p>
      </dgm:t>
    </dgm:pt>
    <dgm:pt modelId="{D990ED14-F9B6-4251-9BE6-2F0E49713BB6}" type="parTrans" cxnId="{E580C6F6-A1B4-43B9-8966-3B998428888F}">
      <dgm:prSet/>
      <dgm:spPr/>
      <dgm:t>
        <a:bodyPr/>
        <a:lstStyle/>
        <a:p>
          <a:endParaRPr lang="en-US"/>
        </a:p>
      </dgm:t>
    </dgm:pt>
    <dgm:pt modelId="{4EFD530B-1704-4D10-9BBF-435B53EE08B2}" type="sibTrans" cxnId="{E580C6F6-A1B4-43B9-8966-3B998428888F}">
      <dgm:prSet/>
      <dgm:spPr/>
      <dgm:t>
        <a:bodyPr/>
        <a:lstStyle/>
        <a:p>
          <a:endParaRPr lang="en-US"/>
        </a:p>
      </dgm:t>
    </dgm:pt>
    <dgm:pt modelId="{F75CC08B-508E-4962-B3B4-BB510452FDC7}">
      <dgm:prSet/>
      <dgm:spPr/>
      <dgm:t>
        <a:bodyPr/>
        <a:lstStyle/>
        <a:p>
          <a:r>
            <a:rPr lang="en-US" dirty="0"/>
            <a:t>Software: </a:t>
          </a:r>
          <a:r>
            <a:rPr lang="en-US" dirty="0" err="1"/>
            <a:t>SaTScan</a:t>
          </a:r>
          <a:r>
            <a:rPr lang="en-US" dirty="0"/>
            <a:t> </a:t>
          </a:r>
        </a:p>
      </dgm:t>
    </dgm:pt>
    <dgm:pt modelId="{03724D2F-2C6C-4201-9C09-4F515A3CD24A}" type="parTrans" cxnId="{C21F2E56-B558-4A5C-BC54-84DFE02DCBB3}">
      <dgm:prSet/>
      <dgm:spPr/>
      <dgm:t>
        <a:bodyPr/>
        <a:lstStyle/>
        <a:p>
          <a:endParaRPr lang="en-US"/>
        </a:p>
      </dgm:t>
    </dgm:pt>
    <dgm:pt modelId="{40E1306E-253A-4F5A-B0F6-2F4947FC23A5}" type="sibTrans" cxnId="{C21F2E56-B558-4A5C-BC54-84DFE02DCBB3}">
      <dgm:prSet/>
      <dgm:spPr/>
      <dgm:t>
        <a:bodyPr/>
        <a:lstStyle/>
        <a:p>
          <a:endParaRPr lang="en-US"/>
        </a:p>
      </dgm:t>
    </dgm:pt>
    <dgm:pt modelId="{B2E43052-9876-4F9F-9DE6-8BAE6723F6B8}">
      <dgm:prSet/>
      <dgm:spPr/>
      <dgm:t>
        <a:bodyPr/>
        <a:lstStyle/>
        <a:p>
          <a:r>
            <a:rPr lang="en-US" dirty="0"/>
            <a:t>Purely spatial Bernoulli model</a:t>
          </a:r>
        </a:p>
      </dgm:t>
    </dgm:pt>
    <dgm:pt modelId="{65964DF0-884E-4F95-83B7-A1FB9C893D93}" type="parTrans" cxnId="{970388B3-C6ED-46DC-B20F-E6E2B8875AAF}">
      <dgm:prSet/>
      <dgm:spPr/>
      <dgm:t>
        <a:bodyPr/>
        <a:lstStyle/>
        <a:p>
          <a:endParaRPr lang="en-US"/>
        </a:p>
      </dgm:t>
    </dgm:pt>
    <dgm:pt modelId="{6F88DB0C-675E-4522-B045-FBBEC22BDA42}" type="sibTrans" cxnId="{970388B3-C6ED-46DC-B20F-E6E2B8875AAF}">
      <dgm:prSet/>
      <dgm:spPr/>
      <dgm:t>
        <a:bodyPr/>
        <a:lstStyle/>
        <a:p>
          <a:endParaRPr lang="en-US"/>
        </a:p>
      </dgm:t>
    </dgm:pt>
    <dgm:pt modelId="{13982D5C-77AD-4423-8195-704C2A02E706}">
      <dgm:prSet/>
      <dgm:spPr/>
      <dgm:t>
        <a:bodyPr/>
        <a:lstStyle/>
        <a:p>
          <a:r>
            <a:rPr lang="en-US"/>
            <a:t>Parameters:</a:t>
          </a:r>
        </a:p>
      </dgm:t>
    </dgm:pt>
    <dgm:pt modelId="{D1C9CD14-D10C-4A58-AAE1-7566CCBA0451}" type="parTrans" cxnId="{7C09D8FD-AE4F-43AF-9EE8-8742F2E93560}">
      <dgm:prSet/>
      <dgm:spPr/>
      <dgm:t>
        <a:bodyPr/>
        <a:lstStyle/>
        <a:p>
          <a:endParaRPr lang="en-US"/>
        </a:p>
      </dgm:t>
    </dgm:pt>
    <dgm:pt modelId="{841AFE56-2E97-4A5A-82AA-9ED0F790AC10}" type="sibTrans" cxnId="{7C09D8FD-AE4F-43AF-9EE8-8742F2E93560}">
      <dgm:prSet/>
      <dgm:spPr/>
      <dgm:t>
        <a:bodyPr/>
        <a:lstStyle/>
        <a:p>
          <a:endParaRPr lang="en-US"/>
        </a:p>
      </dgm:t>
    </dgm:pt>
    <dgm:pt modelId="{8687648B-E6CB-42EE-A215-D26C9911D1DB}">
      <dgm:prSet/>
      <dgm:spPr/>
      <dgm:t>
        <a:bodyPr/>
        <a:lstStyle/>
        <a:p>
          <a:r>
            <a:rPr lang="en-US" dirty="0"/>
            <a:t>Circular scanning window</a:t>
          </a:r>
        </a:p>
      </dgm:t>
    </dgm:pt>
    <dgm:pt modelId="{26F2A71A-BBFF-46C7-87E2-819F5FE8A764}" type="parTrans" cxnId="{34AE4321-DE20-4986-A8EC-590397A8980C}">
      <dgm:prSet/>
      <dgm:spPr/>
      <dgm:t>
        <a:bodyPr/>
        <a:lstStyle/>
        <a:p>
          <a:endParaRPr lang="en-US"/>
        </a:p>
      </dgm:t>
    </dgm:pt>
    <dgm:pt modelId="{DD7F2313-1BEA-43BF-93EB-7F3CA9761799}" type="sibTrans" cxnId="{34AE4321-DE20-4986-A8EC-590397A8980C}">
      <dgm:prSet/>
      <dgm:spPr/>
      <dgm:t>
        <a:bodyPr/>
        <a:lstStyle/>
        <a:p>
          <a:endParaRPr lang="en-US"/>
        </a:p>
      </dgm:t>
    </dgm:pt>
    <dgm:pt modelId="{AE1C69D4-7161-4B13-81B8-D28B62F104D3}">
      <dgm:prSet/>
      <dgm:spPr/>
      <dgm:t>
        <a:bodyPr/>
        <a:lstStyle/>
        <a:p>
          <a:r>
            <a:rPr lang="en-US"/>
            <a:t>Maximum cluster size: 50% of population</a:t>
          </a:r>
        </a:p>
      </dgm:t>
    </dgm:pt>
    <dgm:pt modelId="{6561DC56-7E1E-405D-9F98-A1EFEA228F41}" type="parTrans" cxnId="{3AE25AD5-A975-416A-9ECC-114A54656260}">
      <dgm:prSet/>
      <dgm:spPr/>
      <dgm:t>
        <a:bodyPr/>
        <a:lstStyle/>
        <a:p>
          <a:endParaRPr lang="en-US"/>
        </a:p>
      </dgm:t>
    </dgm:pt>
    <dgm:pt modelId="{FB8AD4B9-4A37-4F21-AD5B-79CE8C31C44B}" type="sibTrans" cxnId="{3AE25AD5-A975-416A-9ECC-114A54656260}">
      <dgm:prSet/>
      <dgm:spPr/>
      <dgm:t>
        <a:bodyPr/>
        <a:lstStyle/>
        <a:p>
          <a:endParaRPr lang="en-US"/>
        </a:p>
      </dgm:t>
    </dgm:pt>
    <dgm:pt modelId="{1DF210D7-8A8A-4C55-96D1-7DC55DE096D2}">
      <dgm:prSet/>
      <dgm:spPr/>
      <dgm:t>
        <a:bodyPr/>
        <a:lstStyle/>
        <a:p>
          <a:r>
            <a:rPr lang="en-US"/>
            <a:t>999 Monte Carlo replications</a:t>
          </a:r>
        </a:p>
      </dgm:t>
    </dgm:pt>
    <dgm:pt modelId="{C5FA990C-FF62-4A4F-B5B3-D2CA652741E8}" type="parTrans" cxnId="{633AF327-BB69-42E4-A23B-E575620FCBFD}">
      <dgm:prSet/>
      <dgm:spPr/>
      <dgm:t>
        <a:bodyPr/>
        <a:lstStyle/>
        <a:p>
          <a:endParaRPr lang="en-US"/>
        </a:p>
      </dgm:t>
    </dgm:pt>
    <dgm:pt modelId="{4BB78088-7776-4194-8D9C-74DAF8EACCC0}" type="sibTrans" cxnId="{633AF327-BB69-42E4-A23B-E575620FCBFD}">
      <dgm:prSet/>
      <dgm:spPr/>
      <dgm:t>
        <a:bodyPr/>
        <a:lstStyle/>
        <a:p>
          <a:endParaRPr lang="en-US"/>
        </a:p>
      </dgm:t>
    </dgm:pt>
    <dgm:pt modelId="{2D98ABE6-76BF-414B-AE7B-48FC4F00C4C9}">
      <dgm:prSet/>
      <dgm:spPr/>
      <dgm:t>
        <a:bodyPr/>
        <a:lstStyle/>
        <a:p>
          <a:r>
            <a:rPr lang="en-US"/>
            <a:t>Significance: p&lt;0.05</a:t>
          </a:r>
        </a:p>
      </dgm:t>
    </dgm:pt>
    <dgm:pt modelId="{1C4FDD42-69DB-4CD9-96FE-88EEB5CD4BD9}" type="parTrans" cxnId="{20C4C1F1-DAD3-48C0-A584-31F1A6FA3295}">
      <dgm:prSet/>
      <dgm:spPr/>
      <dgm:t>
        <a:bodyPr/>
        <a:lstStyle/>
        <a:p>
          <a:endParaRPr lang="en-US"/>
        </a:p>
      </dgm:t>
    </dgm:pt>
    <dgm:pt modelId="{C2A7D999-9CD7-4991-A2A9-2C09110B1C83}" type="sibTrans" cxnId="{20C4C1F1-DAD3-48C0-A584-31F1A6FA3295}">
      <dgm:prSet/>
      <dgm:spPr/>
      <dgm:t>
        <a:bodyPr/>
        <a:lstStyle/>
        <a:p>
          <a:endParaRPr lang="en-US"/>
        </a:p>
      </dgm:t>
    </dgm:pt>
    <dgm:pt modelId="{B31ACACE-5780-4129-B78F-2F239430B5BF}">
      <dgm:prSet/>
      <dgm:spPr/>
      <dgm:t>
        <a:bodyPr/>
        <a:lstStyle/>
        <a:p>
          <a:r>
            <a:rPr lang="en-US" b="1" dirty="0"/>
            <a:t>Mapping</a:t>
          </a:r>
        </a:p>
      </dgm:t>
    </dgm:pt>
    <dgm:pt modelId="{471416B5-8451-4891-8A23-12BB8E624DD7}" type="parTrans" cxnId="{25A90BE0-E183-4103-99D3-84386AF6F1F9}">
      <dgm:prSet/>
      <dgm:spPr/>
      <dgm:t>
        <a:bodyPr/>
        <a:lstStyle/>
        <a:p>
          <a:endParaRPr lang="en-US"/>
        </a:p>
      </dgm:t>
    </dgm:pt>
    <dgm:pt modelId="{070D42AE-A5CE-429D-ADE0-041233DF6729}" type="sibTrans" cxnId="{25A90BE0-E183-4103-99D3-84386AF6F1F9}">
      <dgm:prSet/>
      <dgm:spPr/>
      <dgm:t>
        <a:bodyPr/>
        <a:lstStyle/>
        <a:p>
          <a:endParaRPr lang="en-US"/>
        </a:p>
      </dgm:t>
    </dgm:pt>
    <dgm:pt modelId="{54750D55-C760-41B4-AF12-CC88A3CEADDE}">
      <dgm:prSet/>
      <dgm:spPr/>
      <dgm:t>
        <a:bodyPr/>
        <a:lstStyle/>
        <a:p>
          <a:r>
            <a:rPr lang="en-US"/>
            <a:t>Software: ArcGIS Pro</a:t>
          </a:r>
        </a:p>
      </dgm:t>
    </dgm:pt>
    <dgm:pt modelId="{4525664C-522E-4FE3-B808-AC712E7F692E}" type="parTrans" cxnId="{D175787A-F8A9-4131-88F6-A73EC08398B5}">
      <dgm:prSet/>
      <dgm:spPr/>
      <dgm:t>
        <a:bodyPr/>
        <a:lstStyle/>
        <a:p>
          <a:endParaRPr lang="en-US"/>
        </a:p>
      </dgm:t>
    </dgm:pt>
    <dgm:pt modelId="{AA97CF7E-656F-4A1F-86FE-9DFB6F5576FB}" type="sibTrans" cxnId="{D175787A-F8A9-4131-88F6-A73EC08398B5}">
      <dgm:prSet/>
      <dgm:spPr/>
      <dgm:t>
        <a:bodyPr/>
        <a:lstStyle/>
        <a:p>
          <a:endParaRPr lang="en-US"/>
        </a:p>
      </dgm:t>
    </dgm:pt>
    <dgm:pt modelId="{6824E5C2-2FBA-42B2-8121-4B098EDEDF91}">
      <dgm:prSet/>
      <dgm:spPr/>
      <dgm:t>
        <a:bodyPr/>
        <a:lstStyle/>
        <a:p>
          <a:r>
            <a:rPr lang="en-US"/>
            <a:t>Creation of spatial distribution maps</a:t>
          </a:r>
        </a:p>
      </dgm:t>
    </dgm:pt>
    <dgm:pt modelId="{E62159EF-CDFF-4254-9C80-FB92070DBA97}" type="parTrans" cxnId="{9F22F617-4BDA-4DA4-A681-CE471E4274A2}">
      <dgm:prSet/>
      <dgm:spPr/>
      <dgm:t>
        <a:bodyPr/>
        <a:lstStyle/>
        <a:p>
          <a:endParaRPr lang="en-US"/>
        </a:p>
      </dgm:t>
    </dgm:pt>
    <dgm:pt modelId="{A390A6F9-422C-4508-BB7B-5860278906D6}" type="sibTrans" cxnId="{9F22F617-4BDA-4DA4-A681-CE471E4274A2}">
      <dgm:prSet/>
      <dgm:spPr/>
      <dgm:t>
        <a:bodyPr/>
        <a:lstStyle/>
        <a:p>
          <a:endParaRPr lang="en-US"/>
        </a:p>
      </dgm:t>
    </dgm:pt>
    <dgm:pt modelId="{90A37AFB-CB65-44E1-AD6A-677E5E56CDCF}">
      <dgm:prSet/>
      <dgm:spPr/>
      <dgm:t>
        <a:bodyPr/>
        <a:lstStyle/>
        <a:p>
          <a:r>
            <a:rPr lang="en-US" dirty="0"/>
            <a:t>Relative risk and Clusters</a:t>
          </a:r>
        </a:p>
      </dgm:t>
    </dgm:pt>
    <dgm:pt modelId="{0EF4A913-2B5E-49DE-9B2A-55AA60656F5F}" type="parTrans" cxnId="{1C95D668-AA38-4AB6-BE22-0FFCB113DE50}">
      <dgm:prSet/>
      <dgm:spPr/>
      <dgm:t>
        <a:bodyPr/>
        <a:lstStyle/>
        <a:p>
          <a:endParaRPr lang="en-US"/>
        </a:p>
      </dgm:t>
    </dgm:pt>
    <dgm:pt modelId="{AC748710-A0D9-4733-B3A4-06C35F376B1A}" type="sibTrans" cxnId="{1C95D668-AA38-4AB6-BE22-0FFCB113DE50}">
      <dgm:prSet/>
      <dgm:spPr/>
      <dgm:t>
        <a:bodyPr/>
        <a:lstStyle/>
        <a:p>
          <a:endParaRPr lang="en-US"/>
        </a:p>
      </dgm:t>
    </dgm:pt>
    <dgm:pt modelId="{D8245562-7915-49D5-B1E2-9B6BBD9AE149}">
      <dgm:prSet/>
      <dgm:spPr/>
      <dgm:t>
        <a:bodyPr/>
        <a:lstStyle/>
        <a:p>
          <a:endParaRPr lang="en-US" dirty="0"/>
        </a:p>
      </dgm:t>
    </dgm:pt>
    <dgm:pt modelId="{67F56F8A-803D-4A4B-9516-F912E093C665}" type="parTrans" cxnId="{F88CF908-C1B2-4FB0-9059-527AD643B473}">
      <dgm:prSet/>
      <dgm:spPr/>
      <dgm:t>
        <a:bodyPr/>
        <a:lstStyle/>
        <a:p>
          <a:endParaRPr lang="en-US"/>
        </a:p>
      </dgm:t>
    </dgm:pt>
    <dgm:pt modelId="{B5EF2472-7D62-44D1-9852-DE34920D3510}" type="sibTrans" cxnId="{F88CF908-C1B2-4FB0-9059-527AD643B473}">
      <dgm:prSet/>
      <dgm:spPr/>
      <dgm:t>
        <a:bodyPr/>
        <a:lstStyle/>
        <a:p>
          <a:endParaRPr lang="en-US"/>
        </a:p>
      </dgm:t>
    </dgm:pt>
    <dgm:pt modelId="{F3D38C0C-AD50-405D-9AFF-DF16F2BDF9EA}" type="pres">
      <dgm:prSet presAssocID="{A6ADCF78-1B26-4636-981A-551801866906}" presName="vert0" presStyleCnt="0">
        <dgm:presLayoutVars>
          <dgm:dir/>
          <dgm:animOne val="branch"/>
          <dgm:animLvl val="lvl"/>
        </dgm:presLayoutVars>
      </dgm:prSet>
      <dgm:spPr/>
    </dgm:pt>
    <dgm:pt modelId="{BF2CD49F-9ECB-45AD-8A89-81DCD238884D}" type="pres">
      <dgm:prSet presAssocID="{37F1E598-A5CF-4776-970C-EB59EA71787A}" presName="thickLine" presStyleLbl="alignNode1" presStyleIdx="0" presStyleCnt="19"/>
      <dgm:spPr/>
    </dgm:pt>
    <dgm:pt modelId="{F763B5E9-D664-40CB-BC9E-3C8999951C7E}" type="pres">
      <dgm:prSet presAssocID="{37F1E598-A5CF-4776-970C-EB59EA71787A}" presName="horz1" presStyleCnt="0"/>
      <dgm:spPr/>
    </dgm:pt>
    <dgm:pt modelId="{858CCC8A-FCFB-4B50-8FF8-F5C474AB37DF}" type="pres">
      <dgm:prSet presAssocID="{37F1E598-A5CF-4776-970C-EB59EA71787A}" presName="tx1" presStyleLbl="revTx" presStyleIdx="0" presStyleCnt="19"/>
      <dgm:spPr/>
    </dgm:pt>
    <dgm:pt modelId="{E8F39F33-0878-4E55-8FDD-6D1BF5E33988}" type="pres">
      <dgm:prSet presAssocID="{37F1E598-A5CF-4776-970C-EB59EA71787A}" presName="vert1" presStyleCnt="0"/>
      <dgm:spPr/>
    </dgm:pt>
    <dgm:pt modelId="{9FABB3B8-A471-4D48-A7B4-34FA5DADB48C}" type="pres">
      <dgm:prSet presAssocID="{7C087851-8A90-44FA-A964-223B5304D96F}" presName="thickLine" presStyleLbl="alignNode1" presStyleIdx="1" presStyleCnt="19"/>
      <dgm:spPr/>
    </dgm:pt>
    <dgm:pt modelId="{09DD49D3-F264-45DF-8AC3-02999646D445}" type="pres">
      <dgm:prSet presAssocID="{7C087851-8A90-44FA-A964-223B5304D96F}" presName="horz1" presStyleCnt="0"/>
      <dgm:spPr/>
    </dgm:pt>
    <dgm:pt modelId="{6DE70CFE-90D4-449E-B11F-EEB3200AB938}" type="pres">
      <dgm:prSet presAssocID="{7C087851-8A90-44FA-A964-223B5304D96F}" presName="tx1" presStyleLbl="revTx" presStyleIdx="1" presStyleCnt="19"/>
      <dgm:spPr/>
    </dgm:pt>
    <dgm:pt modelId="{4B857822-83CB-4494-A0E6-4C2D30368F72}" type="pres">
      <dgm:prSet presAssocID="{7C087851-8A90-44FA-A964-223B5304D96F}" presName="vert1" presStyleCnt="0"/>
      <dgm:spPr/>
    </dgm:pt>
    <dgm:pt modelId="{DC6E23F4-2462-4CA7-97FC-B29B9CDD932E}" type="pres">
      <dgm:prSet presAssocID="{1962B1EF-ED0A-4B46-922B-093ECFBF0DDB}" presName="thickLine" presStyleLbl="alignNode1" presStyleIdx="2" presStyleCnt="19"/>
      <dgm:spPr/>
    </dgm:pt>
    <dgm:pt modelId="{3DBD454B-A099-437D-8900-A4CE8353AA5F}" type="pres">
      <dgm:prSet presAssocID="{1962B1EF-ED0A-4B46-922B-093ECFBF0DDB}" presName="horz1" presStyleCnt="0"/>
      <dgm:spPr/>
    </dgm:pt>
    <dgm:pt modelId="{8FD4EAD8-48E9-407D-8C7D-F91CFD0AB479}" type="pres">
      <dgm:prSet presAssocID="{1962B1EF-ED0A-4B46-922B-093ECFBF0DDB}" presName="tx1" presStyleLbl="revTx" presStyleIdx="2" presStyleCnt="19"/>
      <dgm:spPr/>
    </dgm:pt>
    <dgm:pt modelId="{4FC70531-F6AC-44ED-8CFF-8ADAA6F8C41A}" type="pres">
      <dgm:prSet presAssocID="{1962B1EF-ED0A-4B46-922B-093ECFBF0DDB}" presName="vert1" presStyleCnt="0"/>
      <dgm:spPr/>
    </dgm:pt>
    <dgm:pt modelId="{B151351F-A067-45C6-8584-DADA88086D14}" type="pres">
      <dgm:prSet presAssocID="{6DFDFB52-4E69-442B-9831-102FE73F6C54}" presName="thickLine" presStyleLbl="alignNode1" presStyleIdx="3" presStyleCnt="19"/>
      <dgm:spPr/>
    </dgm:pt>
    <dgm:pt modelId="{649E9EC5-65CF-4562-B6AF-DD7750A706FA}" type="pres">
      <dgm:prSet presAssocID="{6DFDFB52-4E69-442B-9831-102FE73F6C54}" presName="horz1" presStyleCnt="0"/>
      <dgm:spPr/>
    </dgm:pt>
    <dgm:pt modelId="{AC0C07CA-4902-4409-9B7E-6F7B91BDB267}" type="pres">
      <dgm:prSet presAssocID="{6DFDFB52-4E69-442B-9831-102FE73F6C54}" presName="tx1" presStyleLbl="revTx" presStyleIdx="3" presStyleCnt="19"/>
      <dgm:spPr/>
    </dgm:pt>
    <dgm:pt modelId="{A6C5F23D-0905-4367-8AF2-4F412ECE2970}" type="pres">
      <dgm:prSet presAssocID="{6DFDFB52-4E69-442B-9831-102FE73F6C54}" presName="vert1" presStyleCnt="0"/>
      <dgm:spPr/>
    </dgm:pt>
    <dgm:pt modelId="{538E5B12-61DB-4C85-8B90-B094DFAF9743}" type="pres">
      <dgm:prSet presAssocID="{5CDF7B81-94F8-449E-9DA7-B3F1D61CDC6E}" presName="thickLine" presStyleLbl="alignNode1" presStyleIdx="4" presStyleCnt="19"/>
      <dgm:spPr/>
    </dgm:pt>
    <dgm:pt modelId="{2D8DA284-82FD-49F8-8E8C-E91CBF7CB6E2}" type="pres">
      <dgm:prSet presAssocID="{5CDF7B81-94F8-449E-9DA7-B3F1D61CDC6E}" presName="horz1" presStyleCnt="0"/>
      <dgm:spPr/>
    </dgm:pt>
    <dgm:pt modelId="{F78ADBE9-A97A-43B7-9423-E2845F9327DB}" type="pres">
      <dgm:prSet presAssocID="{5CDF7B81-94F8-449E-9DA7-B3F1D61CDC6E}" presName="tx1" presStyleLbl="revTx" presStyleIdx="4" presStyleCnt="19"/>
      <dgm:spPr/>
    </dgm:pt>
    <dgm:pt modelId="{BDA39B09-F930-437C-925C-FB68F16FBDE8}" type="pres">
      <dgm:prSet presAssocID="{5CDF7B81-94F8-449E-9DA7-B3F1D61CDC6E}" presName="vert1" presStyleCnt="0"/>
      <dgm:spPr/>
    </dgm:pt>
    <dgm:pt modelId="{424CE362-AED3-40AA-A6AD-EA6E11964241}" type="pres">
      <dgm:prSet presAssocID="{12849095-FC7E-4315-9825-8DB1687CCCF0}" presName="thickLine" presStyleLbl="alignNode1" presStyleIdx="5" presStyleCnt="19"/>
      <dgm:spPr/>
    </dgm:pt>
    <dgm:pt modelId="{97391830-DB8C-4F35-B9F1-E766BA597C23}" type="pres">
      <dgm:prSet presAssocID="{12849095-FC7E-4315-9825-8DB1687CCCF0}" presName="horz1" presStyleCnt="0"/>
      <dgm:spPr/>
    </dgm:pt>
    <dgm:pt modelId="{227E956C-6C80-4822-AC31-29F47EB0D1C8}" type="pres">
      <dgm:prSet presAssocID="{12849095-FC7E-4315-9825-8DB1687CCCF0}" presName="tx1" presStyleLbl="revTx" presStyleIdx="5" presStyleCnt="19"/>
      <dgm:spPr/>
    </dgm:pt>
    <dgm:pt modelId="{ED8372D3-29B4-42C6-B79E-D6433797931A}" type="pres">
      <dgm:prSet presAssocID="{12849095-FC7E-4315-9825-8DB1687CCCF0}" presName="vert1" presStyleCnt="0"/>
      <dgm:spPr/>
    </dgm:pt>
    <dgm:pt modelId="{3F6965DB-77E9-404A-B63E-6F478BB972C8}" type="pres">
      <dgm:prSet presAssocID="{1477753A-D14F-4AD2-9FF6-1A4017F9F32A}" presName="thickLine" presStyleLbl="alignNode1" presStyleIdx="6" presStyleCnt="19"/>
      <dgm:spPr/>
    </dgm:pt>
    <dgm:pt modelId="{8F3B3EE2-AE70-4A14-95E0-3BE6BD154D31}" type="pres">
      <dgm:prSet presAssocID="{1477753A-D14F-4AD2-9FF6-1A4017F9F32A}" presName="horz1" presStyleCnt="0"/>
      <dgm:spPr/>
    </dgm:pt>
    <dgm:pt modelId="{856F1BED-3878-49EC-9C30-E49960A4B1AC}" type="pres">
      <dgm:prSet presAssocID="{1477753A-D14F-4AD2-9FF6-1A4017F9F32A}" presName="tx1" presStyleLbl="revTx" presStyleIdx="6" presStyleCnt="19"/>
      <dgm:spPr/>
    </dgm:pt>
    <dgm:pt modelId="{5D1BADE2-897B-4EE9-A643-873766FF30E6}" type="pres">
      <dgm:prSet presAssocID="{1477753A-D14F-4AD2-9FF6-1A4017F9F32A}" presName="vert1" presStyleCnt="0"/>
      <dgm:spPr/>
    </dgm:pt>
    <dgm:pt modelId="{EC06672E-BB0E-4563-B9C0-D34D685D58E4}" type="pres">
      <dgm:prSet presAssocID="{F75CC08B-508E-4962-B3B4-BB510452FDC7}" presName="thickLine" presStyleLbl="alignNode1" presStyleIdx="7" presStyleCnt="19"/>
      <dgm:spPr/>
    </dgm:pt>
    <dgm:pt modelId="{AE9D65FA-D50F-4FD6-9DB9-243BE5CDF0DA}" type="pres">
      <dgm:prSet presAssocID="{F75CC08B-508E-4962-B3B4-BB510452FDC7}" presName="horz1" presStyleCnt="0"/>
      <dgm:spPr/>
    </dgm:pt>
    <dgm:pt modelId="{F232B8DD-7906-45BB-9C5C-D443C107B030}" type="pres">
      <dgm:prSet presAssocID="{F75CC08B-508E-4962-B3B4-BB510452FDC7}" presName="tx1" presStyleLbl="revTx" presStyleIdx="7" presStyleCnt="19"/>
      <dgm:spPr/>
    </dgm:pt>
    <dgm:pt modelId="{073F57F5-7198-4231-868D-0B62897FCBD7}" type="pres">
      <dgm:prSet presAssocID="{F75CC08B-508E-4962-B3B4-BB510452FDC7}" presName="vert1" presStyleCnt="0"/>
      <dgm:spPr/>
    </dgm:pt>
    <dgm:pt modelId="{D65C2A05-18B2-445F-8CE1-56B4FF1EB7E8}" type="pres">
      <dgm:prSet presAssocID="{B2E43052-9876-4F9F-9DE6-8BAE6723F6B8}" presName="thickLine" presStyleLbl="alignNode1" presStyleIdx="8" presStyleCnt="19"/>
      <dgm:spPr/>
    </dgm:pt>
    <dgm:pt modelId="{DCE56921-A4C4-4560-8E9D-9EA3465C5596}" type="pres">
      <dgm:prSet presAssocID="{B2E43052-9876-4F9F-9DE6-8BAE6723F6B8}" presName="horz1" presStyleCnt="0"/>
      <dgm:spPr/>
    </dgm:pt>
    <dgm:pt modelId="{D319FFE8-46EC-4C97-B9F9-548DE8C41382}" type="pres">
      <dgm:prSet presAssocID="{B2E43052-9876-4F9F-9DE6-8BAE6723F6B8}" presName="tx1" presStyleLbl="revTx" presStyleIdx="8" presStyleCnt="19"/>
      <dgm:spPr/>
    </dgm:pt>
    <dgm:pt modelId="{14721D34-B91D-4812-A486-2AF33A91DA96}" type="pres">
      <dgm:prSet presAssocID="{B2E43052-9876-4F9F-9DE6-8BAE6723F6B8}" presName="vert1" presStyleCnt="0"/>
      <dgm:spPr/>
    </dgm:pt>
    <dgm:pt modelId="{A4946FCA-F732-400C-B926-86022CB92B8F}" type="pres">
      <dgm:prSet presAssocID="{13982D5C-77AD-4423-8195-704C2A02E706}" presName="thickLine" presStyleLbl="alignNode1" presStyleIdx="9" presStyleCnt="19"/>
      <dgm:spPr/>
    </dgm:pt>
    <dgm:pt modelId="{CFBB7763-EC6B-43FE-8FD2-C58A39C16A73}" type="pres">
      <dgm:prSet presAssocID="{13982D5C-77AD-4423-8195-704C2A02E706}" presName="horz1" presStyleCnt="0"/>
      <dgm:spPr/>
    </dgm:pt>
    <dgm:pt modelId="{C59C5150-D4C3-4E3B-83FB-2886ECBB65D3}" type="pres">
      <dgm:prSet presAssocID="{13982D5C-77AD-4423-8195-704C2A02E706}" presName="tx1" presStyleLbl="revTx" presStyleIdx="9" presStyleCnt="19"/>
      <dgm:spPr/>
    </dgm:pt>
    <dgm:pt modelId="{B3D3B8B8-8568-479C-91AB-531B66DC4E1A}" type="pres">
      <dgm:prSet presAssocID="{13982D5C-77AD-4423-8195-704C2A02E706}" presName="vert1" presStyleCnt="0"/>
      <dgm:spPr/>
    </dgm:pt>
    <dgm:pt modelId="{25CFA802-652D-4B98-B3EA-0F290E66ECF6}" type="pres">
      <dgm:prSet presAssocID="{8687648B-E6CB-42EE-A215-D26C9911D1DB}" presName="thickLine" presStyleLbl="alignNode1" presStyleIdx="10" presStyleCnt="19"/>
      <dgm:spPr/>
    </dgm:pt>
    <dgm:pt modelId="{6DB0640F-EE81-435D-A319-48F6FDF05378}" type="pres">
      <dgm:prSet presAssocID="{8687648B-E6CB-42EE-A215-D26C9911D1DB}" presName="horz1" presStyleCnt="0"/>
      <dgm:spPr/>
    </dgm:pt>
    <dgm:pt modelId="{66D8F30F-CD1E-4A5F-B7E6-0C6AFA16A98A}" type="pres">
      <dgm:prSet presAssocID="{8687648B-E6CB-42EE-A215-D26C9911D1DB}" presName="tx1" presStyleLbl="revTx" presStyleIdx="10" presStyleCnt="19"/>
      <dgm:spPr/>
    </dgm:pt>
    <dgm:pt modelId="{97833435-9B46-49E1-BF5F-D2FD2C0AFEBC}" type="pres">
      <dgm:prSet presAssocID="{8687648B-E6CB-42EE-A215-D26C9911D1DB}" presName="vert1" presStyleCnt="0"/>
      <dgm:spPr/>
    </dgm:pt>
    <dgm:pt modelId="{7401F27F-E8F8-4059-9E8D-CFEA47E86206}" type="pres">
      <dgm:prSet presAssocID="{AE1C69D4-7161-4B13-81B8-D28B62F104D3}" presName="thickLine" presStyleLbl="alignNode1" presStyleIdx="11" presStyleCnt="19"/>
      <dgm:spPr/>
    </dgm:pt>
    <dgm:pt modelId="{DD183DCD-A0AD-451C-83A0-70A353BFC848}" type="pres">
      <dgm:prSet presAssocID="{AE1C69D4-7161-4B13-81B8-D28B62F104D3}" presName="horz1" presStyleCnt="0"/>
      <dgm:spPr/>
    </dgm:pt>
    <dgm:pt modelId="{809A5A9D-E9D9-4687-AAF6-88C2E42CA1E3}" type="pres">
      <dgm:prSet presAssocID="{AE1C69D4-7161-4B13-81B8-D28B62F104D3}" presName="tx1" presStyleLbl="revTx" presStyleIdx="11" presStyleCnt="19"/>
      <dgm:spPr/>
    </dgm:pt>
    <dgm:pt modelId="{070E95C7-7CD5-46A0-BBC3-E29FFFFDCEFD}" type="pres">
      <dgm:prSet presAssocID="{AE1C69D4-7161-4B13-81B8-D28B62F104D3}" presName="vert1" presStyleCnt="0"/>
      <dgm:spPr/>
    </dgm:pt>
    <dgm:pt modelId="{F6CC53D2-7F47-44A6-8814-763D4FEDE19E}" type="pres">
      <dgm:prSet presAssocID="{1DF210D7-8A8A-4C55-96D1-7DC55DE096D2}" presName="thickLine" presStyleLbl="alignNode1" presStyleIdx="12" presStyleCnt="19"/>
      <dgm:spPr/>
    </dgm:pt>
    <dgm:pt modelId="{3355AFB2-FA82-4E8E-B241-47C8D7A40619}" type="pres">
      <dgm:prSet presAssocID="{1DF210D7-8A8A-4C55-96D1-7DC55DE096D2}" presName="horz1" presStyleCnt="0"/>
      <dgm:spPr/>
    </dgm:pt>
    <dgm:pt modelId="{F0C4A963-B0F7-403C-84FB-DE543903E739}" type="pres">
      <dgm:prSet presAssocID="{1DF210D7-8A8A-4C55-96D1-7DC55DE096D2}" presName="tx1" presStyleLbl="revTx" presStyleIdx="12" presStyleCnt="19"/>
      <dgm:spPr/>
    </dgm:pt>
    <dgm:pt modelId="{C4AE1A9E-D2B7-4F43-9CDD-BA5D5437933F}" type="pres">
      <dgm:prSet presAssocID="{1DF210D7-8A8A-4C55-96D1-7DC55DE096D2}" presName="vert1" presStyleCnt="0"/>
      <dgm:spPr/>
    </dgm:pt>
    <dgm:pt modelId="{C961562F-6421-410C-8FC4-F38887938B0A}" type="pres">
      <dgm:prSet presAssocID="{2D98ABE6-76BF-414B-AE7B-48FC4F00C4C9}" presName="thickLine" presStyleLbl="alignNode1" presStyleIdx="13" presStyleCnt="19"/>
      <dgm:spPr/>
    </dgm:pt>
    <dgm:pt modelId="{D2A34715-249A-4C9D-B25F-709C8A70D994}" type="pres">
      <dgm:prSet presAssocID="{2D98ABE6-76BF-414B-AE7B-48FC4F00C4C9}" presName="horz1" presStyleCnt="0"/>
      <dgm:spPr/>
    </dgm:pt>
    <dgm:pt modelId="{57A583DD-6190-46A6-9D05-9CB36E48D42F}" type="pres">
      <dgm:prSet presAssocID="{2D98ABE6-76BF-414B-AE7B-48FC4F00C4C9}" presName="tx1" presStyleLbl="revTx" presStyleIdx="13" presStyleCnt="19"/>
      <dgm:spPr/>
    </dgm:pt>
    <dgm:pt modelId="{06132250-2C34-4C4B-AA57-A665E34C1660}" type="pres">
      <dgm:prSet presAssocID="{2D98ABE6-76BF-414B-AE7B-48FC4F00C4C9}" presName="vert1" presStyleCnt="0"/>
      <dgm:spPr/>
    </dgm:pt>
    <dgm:pt modelId="{B5993390-17EA-45CD-8B3D-00C9BD35B066}" type="pres">
      <dgm:prSet presAssocID="{B31ACACE-5780-4129-B78F-2F239430B5BF}" presName="thickLine" presStyleLbl="alignNode1" presStyleIdx="14" presStyleCnt="19"/>
      <dgm:spPr/>
    </dgm:pt>
    <dgm:pt modelId="{A259262B-7108-495C-A778-58088AF47C79}" type="pres">
      <dgm:prSet presAssocID="{B31ACACE-5780-4129-B78F-2F239430B5BF}" presName="horz1" presStyleCnt="0"/>
      <dgm:spPr/>
    </dgm:pt>
    <dgm:pt modelId="{1110E5A9-0C61-473C-9AB1-4F0D1F31FB4B}" type="pres">
      <dgm:prSet presAssocID="{B31ACACE-5780-4129-B78F-2F239430B5BF}" presName="tx1" presStyleLbl="revTx" presStyleIdx="14" presStyleCnt="19"/>
      <dgm:spPr/>
    </dgm:pt>
    <dgm:pt modelId="{EAB6C007-E1B5-4AA6-BDB2-303B3B30FEA9}" type="pres">
      <dgm:prSet presAssocID="{B31ACACE-5780-4129-B78F-2F239430B5BF}" presName="vert1" presStyleCnt="0"/>
      <dgm:spPr/>
    </dgm:pt>
    <dgm:pt modelId="{5182AE55-AC6B-4D68-A1E3-F6FD86D2DD8E}" type="pres">
      <dgm:prSet presAssocID="{54750D55-C760-41B4-AF12-CC88A3CEADDE}" presName="thickLine" presStyleLbl="alignNode1" presStyleIdx="15" presStyleCnt="19"/>
      <dgm:spPr/>
    </dgm:pt>
    <dgm:pt modelId="{39A6C6F1-1600-48D8-8F92-D607D8327B41}" type="pres">
      <dgm:prSet presAssocID="{54750D55-C760-41B4-AF12-CC88A3CEADDE}" presName="horz1" presStyleCnt="0"/>
      <dgm:spPr/>
    </dgm:pt>
    <dgm:pt modelId="{FF14C49C-B4D2-4043-B3FC-AFAC2F50982D}" type="pres">
      <dgm:prSet presAssocID="{54750D55-C760-41B4-AF12-CC88A3CEADDE}" presName="tx1" presStyleLbl="revTx" presStyleIdx="15" presStyleCnt="19"/>
      <dgm:spPr/>
    </dgm:pt>
    <dgm:pt modelId="{1BF3741F-4307-48C9-8E8D-B383A29166B9}" type="pres">
      <dgm:prSet presAssocID="{54750D55-C760-41B4-AF12-CC88A3CEADDE}" presName="vert1" presStyleCnt="0"/>
      <dgm:spPr/>
    </dgm:pt>
    <dgm:pt modelId="{79F3B1A7-3833-470F-BB3A-CBD780D36995}" type="pres">
      <dgm:prSet presAssocID="{6824E5C2-2FBA-42B2-8121-4B098EDEDF91}" presName="thickLine" presStyleLbl="alignNode1" presStyleIdx="16" presStyleCnt="19"/>
      <dgm:spPr/>
    </dgm:pt>
    <dgm:pt modelId="{FD1BD713-70E4-4CE1-8284-22F196D86ADC}" type="pres">
      <dgm:prSet presAssocID="{6824E5C2-2FBA-42B2-8121-4B098EDEDF91}" presName="horz1" presStyleCnt="0"/>
      <dgm:spPr/>
    </dgm:pt>
    <dgm:pt modelId="{C5798520-94E3-4E70-A0D0-1B09D1F535E4}" type="pres">
      <dgm:prSet presAssocID="{6824E5C2-2FBA-42B2-8121-4B098EDEDF91}" presName="tx1" presStyleLbl="revTx" presStyleIdx="16" presStyleCnt="19"/>
      <dgm:spPr/>
    </dgm:pt>
    <dgm:pt modelId="{69D1DC30-1375-46DA-AA7F-C6EB5C01DB42}" type="pres">
      <dgm:prSet presAssocID="{6824E5C2-2FBA-42B2-8121-4B098EDEDF91}" presName="vert1" presStyleCnt="0"/>
      <dgm:spPr/>
    </dgm:pt>
    <dgm:pt modelId="{BF9BD340-1677-4D52-85BB-6F5B15DB5879}" type="pres">
      <dgm:prSet presAssocID="{90A37AFB-CB65-44E1-AD6A-677E5E56CDCF}" presName="thickLine" presStyleLbl="alignNode1" presStyleIdx="17" presStyleCnt="19"/>
      <dgm:spPr/>
    </dgm:pt>
    <dgm:pt modelId="{F6559A8F-F14F-4543-9FC7-2F5D9BF28961}" type="pres">
      <dgm:prSet presAssocID="{90A37AFB-CB65-44E1-AD6A-677E5E56CDCF}" presName="horz1" presStyleCnt="0"/>
      <dgm:spPr/>
    </dgm:pt>
    <dgm:pt modelId="{FAF0B8AB-81B1-4644-BD3E-0F5984AF5162}" type="pres">
      <dgm:prSet presAssocID="{90A37AFB-CB65-44E1-AD6A-677E5E56CDCF}" presName="tx1" presStyleLbl="revTx" presStyleIdx="17" presStyleCnt="19"/>
      <dgm:spPr/>
    </dgm:pt>
    <dgm:pt modelId="{358347AC-F78D-41B7-98B4-252414B0BBD7}" type="pres">
      <dgm:prSet presAssocID="{90A37AFB-CB65-44E1-AD6A-677E5E56CDCF}" presName="vert1" presStyleCnt="0"/>
      <dgm:spPr/>
    </dgm:pt>
    <dgm:pt modelId="{4DB3FC02-9FC2-46F3-BE51-C5F7494EE1D5}" type="pres">
      <dgm:prSet presAssocID="{D8245562-7915-49D5-B1E2-9B6BBD9AE149}" presName="thickLine" presStyleLbl="alignNode1" presStyleIdx="18" presStyleCnt="19"/>
      <dgm:spPr/>
    </dgm:pt>
    <dgm:pt modelId="{49E88E75-1A8A-4E63-9200-5A071E6F6157}" type="pres">
      <dgm:prSet presAssocID="{D8245562-7915-49D5-B1E2-9B6BBD9AE149}" presName="horz1" presStyleCnt="0"/>
      <dgm:spPr/>
    </dgm:pt>
    <dgm:pt modelId="{2DC38FA0-B4ED-4915-BA39-DFB1CCDEB142}" type="pres">
      <dgm:prSet presAssocID="{D8245562-7915-49D5-B1E2-9B6BBD9AE149}" presName="tx1" presStyleLbl="revTx" presStyleIdx="18" presStyleCnt="19"/>
      <dgm:spPr/>
    </dgm:pt>
    <dgm:pt modelId="{BF8AD0F4-A901-47B4-A4B1-3477A87F856D}" type="pres">
      <dgm:prSet presAssocID="{D8245562-7915-49D5-B1E2-9B6BBD9AE149}" presName="vert1" presStyleCnt="0"/>
      <dgm:spPr/>
    </dgm:pt>
  </dgm:ptLst>
  <dgm:cxnLst>
    <dgm:cxn modelId="{18A36006-345C-4291-9395-B533E7950CE1}" type="presOf" srcId="{F75CC08B-508E-4962-B3B4-BB510452FDC7}" destId="{F232B8DD-7906-45BB-9C5C-D443C107B030}" srcOrd="0" destOrd="0" presId="urn:microsoft.com/office/officeart/2008/layout/LinedList"/>
    <dgm:cxn modelId="{F88CF908-C1B2-4FB0-9059-527AD643B473}" srcId="{A6ADCF78-1B26-4636-981A-551801866906}" destId="{D8245562-7915-49D5-B1E2-9B6BBD9AE149}" srcOrd="18" destOrd="0" parTransId="{67F56F8A-803D-4A4B-9516-F912E093C665}" sibTransId="{B5EF2472-7D62-44D1-9852-DE34920D3510}"/>
    <dgm:cxn modelId="{72F1500E-B088-44A1-8EDC-D9AEE1F4226C}" srcId="{A6ADCF78-1B26-4636-981A-551801866906}" destId="{5CDF7B81-94F8-449E-9DA7-B3F1D61CDC6E}" srcOrd="4" destOrd="0" parTransId="{DAD424FF-7C3D-41F3-9DFA-7A27A79BEBF9}" sibTransId="{6479D74B-4760-4395-92B0-F739A0F60DB5}"/>
    <dgm:cxn modelId="{9F22F617-4BDA-4DA4-A681-CE471E4274A2}" srcId="{A6ADCF78-1B26-4636-981A-551801866906}" destId="{6824E5C2-2FBA-42B2-8121-4B098EDEDF91}" srcOrd="16" destOrd="0" parTransId="{E62159EF-CDFF-4254-9C80-FB92070DBA97}" sibTransId="{A390A6F9-422C-4508-BB7B-5860278906D6}"/>
    <dgm:cxn modelId="{34AE4321-DE20-4986-A8EC-590397A8980C}" srcId="{A6ADCF78-1B26-4636-981A-551801866906}" destId="{8687648B-E6CB-42EE-A215-D26C9911D1DB}" srcOrd="10" destOrd="0" parTransId="{26F2A71A-BBFF-46C7-87E2-819F5FE8A764}" sibTransId="{DD7F2313-1BEA-43BF-93EB-7F3CA9761799}"/>
    <dgm:cxn modelId="{2EFFA623-D8D6-4F7A-97DD-D21247B92E40}" type="presOf" srcId="{2D98ABE6-76BF-414B-AE7B-48FC4F00C4C9}" destId="{57A583DD-6190-46A6-9D05-9CB36E48D42F}" srcOrd="0" destOrd="0" presId="urn:microsoft.com/office/officeart/2008/layout/LinedList"/>
    <dgm:cxn modelId="{D651D825-2738-4CC4-83AF-EFFA7175DF59}" type="presOf" srcId="{B2E43052-9876-4F9F-9DE6-8BAE6723F6B8}" destId="{D319FFE8-46EC-4C97-B9F9-548DE8C41382}" srcOrd="0" destOrd="0" presId="urn:microsoft.com/office/officeart/2008/layout/LinedList"/>
    <dgm:cxn modelId="{633AF327-BB69-42E4-A23B-E575620FCBFD}" srcId="{A6ADCF78-1B26-4636-981A-551801866906}" destId="{1DF210D7-8A8A-4C55-96D1-7DC55DE096D2}" srcOrd="12" destOrd="0" parTransId="{C5FA990C-FF62-4A4F-B5B3-D2CA652741E8}" sibTransId="{4BB78088-7776-4194-8D9C-74DAF8EACCC0}"/>
    <dgm:cxn modelId="{9B0D7D2A-6FF2-4B0D-B3CC-328FC5F1BE5C}" type="presOf" srcId="{90A37AFB-CB65-44E1-AD6A-677E5E56CDCF}" destId="{FAF0B8AB-81B1-4644-BD3E-0F5984AF5162}" srcOrd="0" destOrd="0" presId="urn:microsoft.com/office/officeart/2008/layout/LinedList"/>
    <dgm:cxn modelId="{8994012C-E6F8-4F2B-87F5-DBEB845A84CB}" type="presOf" srcId="{6824E5C2-2FBA-42B2-8121-4B098EDEDF91}" destId="{C5798520-94E3-4E70-A0D0-1B09D1F535E4}" srcOrd="0" destOrd="0" presId="urn:microsoft.com/office/officeart/2008/layout/LinedList"/>
    <dgm:cxn modelId="{75C9715D-E12F-4810-AAC4-F600DD7F50CA}" srcId="{A6ADCF78-1B26-4636-981A-551801866906}" destId="{1962B1EF-ED0A-4B46-922B-093ECFBF0DDB}" srcOrd="2" destOrd="0" parTransId="{EF1BC996-0ED6-4FFA-BFD2-7BC04C1F6F74}" sibTransId="{9A87CF87-0B91-4E57-BEAF-40386E4A0838}"/>
    <dgm:cxn modelId="{04386C5F-E9FA-4179-B5FF-ECCA6F24D55E}" srcId="{A6ADCF78-1B26-4636-981A-551801866906}" destId="{12849095-FC7E-4315-9825-8DB1687CCCF0}" srcOrd="5" destOrd="0" parTransId="{C26FB4BB-4503-4E50-8946-832409881A78}" sibTransId="{43977911-16E7-4E5C-97D4-4880CAE4B34C}"/>
    <dgm:cxn modelId="{B6C19745-3172-4FD9-9C48-1BC4E3414273}" type="presOf" srcId="{A6ADCF78-1B26-4636-981A-551801866906}" destId="{F3D38C0C-AD50-405D-9AFF-DF16F2BDF9EA}" srcOrd="0" destOrd="0" presId="urn:microsoft.com/office/officeart/2008/layout/LinedList"/>
    <dgm:cxn modelId="{FDE1C367-ED0B-4EC9-9453-3743BB86A496}" srcId="{A6ADCF78-1B26-4636-981A-551801866906}" destId="{37F1E598-A5CF-4776-970C-EB59EA71787A}" srcOrd="0" destOrd="0" parTransId="{8CCD07D6-9CD8-4B3E-96B2-41957602CA46}" sibTransId="{AF51F962-007C-427F-A6EC-12501DBA01DB}"/>
    <dgm:cxn modelId="{1C95D668-AA38-4AB6-BE22-0FFCB113DE50}" srcId="{A6ADCF78-1B26-4636-981A-551801866906}" destId="{90A37AFB-CB65-44E1-AD6A-677E5E56CDCF}" srcOrd="17" destOrd="0" parTransId="{0EF4A913-2B5E-49DE-9B2A-55AA60656F5F}" sibTransId="{AC748710-A0D9-4733-B3A4-06C35F376B1A}"/>
    <dgm:cxn modelId="{BE04B575-C8C1-42C0-8C4C-B08AC4F26D3E}" type="presOf" srcId="{AE1C69D4-7161-4B13-81B8-D28B62F104D3}" destId="{809A5A9D-E9D9-4687-AAF6-88C2E42CA1E3}" srcOrd="0" destOrd="0" presId="urn:microsoft.com/office/officeart/2008/layout/LinedList"/>
    <dgm:cxn modelId="{C21F2E56-B558-4A5C-BC54-84DFE02DCBB3}" srcId="{A6ADCF78-1B26-4636-981A-551801866906}" destId="{F75CC08B-508E-4962-B3B4-BB510452FDC7}" srcOrd="7" destOrd="0" parTransId="{03724D2F-2C6C-4201-9C09-4F515A3CD24A}" sibTransId="{40E1306E-253A-4F5A-B0F6-2F4947FC23A5}"/>
    <dgm:cxn modelId="{D175787A-F8A9-4131-88F6-A73EC08398B5}" srcId="{A6ADCF78-1B26-4636-981A-551801866906}" destId="{54750D55-C760-41B4-AF12-CC88A3CEADDE}" srcOrd="15" destOrd="0" parTransId="{4525664C-522E-4FE3-B808-AC712E7F692E}" sibTransId="{AA97CF7E-656F-4A1F-86FE-9DFB6F5576FB}"/>
    <dgm:cxn modelId="{5E615287-86C2-4EE5-8A70-B1EA87A528D4}" type="presOf" srcId="{37F1E598-A5CF-4776-970C-EB59EA71787A}" destId="{858CCC8A-FCFB-4B50-8FF8-F5C474AB37DF}" srcOrd="0" destOrd="0" presId="urn:microsoft.com/office/officeart/2008/layout/LinedList"/>
    <dgm:cxn modelId="{73043189-4F9A-4C18-B867-1F5173F876E6}" type="presOf" srcId="{1477753A-D14F-4AD2-9FF6-1A4017F9F32A}" destId="{856F1BED-3878-49EC-9C30-E49960A4B1AC}" srcOrd="0" destOrd="0" presId="urn:microsoft.com/office/officeart/2008/layout/LinedList"/>
    <dgm:cxn modelId="{55C33598-0EEF-4B0D-80B0-03584649E849}" type="presOf" srcId="{B31ACACE-5780-4129-B78F-2F239430B5BF}" destId="{1110E5A9-0C61-473C-9AB1-4F0D1F31FB4B}" srcOrd="0" destOrd="0" presId="urn:microsoft.com/office/officeart/2008/layout/LinedList"/>
    <dgm:cxn modelId="{0E9B9EAA-63A7-4F41-8717-92F31C088668}" type="presOf" srcId="{13982D5C-77AD-4423-8195-704C2A02E706}" destId="{C59C5150-D4C3-4E3B-83FB-2886ECBB65D3}" srcOrd="0" destOrd="0" presId="urn:microsoft.com/office/officeart/2008/layout/LinedList"/>
    <dgm:cxn modelId="{2E92BEAA-339B-4135-A80A-CC88A3BAABB6}" type="presOf" srcId="{5CDF7B81-94F8-449E-9DA7-B3F1D61CDC6E}" destId="{F78ADBE9-A97A-43B7-9423-E2845F9327DB}" srcOrd="0" destOrd="0" presId="urn:microsoft.com/office/officeart/2008/layout/LinedList"/>
    <dgm:cxn modelId="{5AF55AAB-94B0-4DF8-898D-43169B141C04}" type="presOf" srcId="{12849095-FC7E-4315-9825-8DB1687CCCF0}" destId="{227E956C-6C80-4822-AC31-29F47EB0D1C8}" srcOrd="0" destOrd="0" presId="urn:microsoft.com/office/officeart/2008/layout/LinedList"/>
    <dgm:cxn modelId="{687628B3-709A-4B9E-B75A-D32755739A17}" srcId="{A6ADCF78-1B26-4636-981A-551801866906}" destId="{7C087851-8A90-44FA-A964-223B5304D96F}" srcOrd="1" destOrd="0" parTransId="{290D8D31-66D6-4B53-B32E-30FAEE96582D}" sibTransId="{2837311C-8F49-469E-84B0-ED36E1E5B4EA}"/>
    <dgm:cxn modelId="{970388B3-C6ED-46DC-B20F-E6E2B8875AAF}" srcId="{A6ADCF78-1B26-4636-981A-551801866906}" destId="{B2E43052-9876-4F9F-9DE6-8BAE6723F6B8}" srcOrd="8" destOrd="0" parTransId="{65964DF0-884E-4F95-83B7-A1FB9C893D93}" sibTransId="{6F88DB0C-675E-4522-B045-FBBEC22BDA42}"/>
    <dgm:cxn modelId="{D401AEB7-FE2E-4A71-AC27-6EE56B9104CF}" type="presOf" srcId="{1DF210D7-8A8A-4C55-96D1-7DC55DE096D2}" destId="{F0C4A963-B0F7-403C-84FB-DE543903E739}" srcOrd="0" destOrd="0" presId="urn:microsoft.com/office/officeart/2008/layout/LinedList"/>
    <dgm:cxn modelId="{C3D5E8C1-4437-4CD0-B7C9-B7D5E40290CB}" type="presOf" srcId="{54750D55-C760-41B4-AF12-CC88A3CEADDE}" destId="{FF14C49C-B4D2-4043-B3FC-AFAC2F50982D}" srcOrd="0" destOrd="0" presId="urn:microsoft.com/office/officeart/2008/layout/LinedList"/>
    <dgm:cxn modelId="{5807D5C9-C5F4-4E51-B0D8-FEDF3ABE4EE2}" srcId="{A6ADCF78-1B26-4636-981A-551801866906}" destId="{6DFDFB52-4E69-442B-9831-102FE73F6C54}" srcOrd="3" destOrd="0" parTransId="{2B18A04E-A4E4-4DA8-947F-4A67E77CE500}" sibTransId="{74043FAD-2BE3-4F0D-AC76-F32D1F1204EB}"/>
    <dgm:cxn modelId="{D3D62AD4-1E92-4FBB-8782-B9BD2B5410AB}" type="presOf" srcId="{1962B1EF-ED0A-4B46-922B-093ECFBF0DDB}" destId="{8FD4EAD8-48E9-407D-8C7D-F91CFD0AB479}" srcOrd="0" destOrd="0" presId="urn:microsoft.com/office/officeart/2008/layout/LinedList"/>
    <dgm:cxn modelId="{3AE25AD5-A975-416A-9ECC-114A54656260}" srcId="{A6ADCF78-1B26-4636-981A-551801866906}" destId="{AE1C69D4-7161-4B13-81B8-D28B62F104D3}" srcOrd="11" destOrd="0" parTransId="{6561DC56-7E1E-405D-9F98-A1EFEA228F41}" sibTransId="{FB8AD4B9-4A37-4F21-AD5B-79CE8C31C44B}"/>
    <dgm:cxn modelId="{2916AED6-72B5-44A2-B2BE-2212AEE1D76C}" type="presOf" srcId="{7C087851-8A90-44FA-A964-223B5304D96F}" destId="{6DE70CFE-90D4-449E-B11F-EEB3200AB938}" srcOrd="0" destOrd="0" presId="urn:microsoft.com/office/officeart/2008/layout/LinedList"/>
    <dgm:cxn modelId="{25A90BE0-E183-4103-99D3-84386AF6F1F9}" srcId="{A6ADCF78-1B26-4636-981A-551801866906}" destId="{B31ACACE-5780-4129-B78F-2F239430B5BF}" srcOrd="14" destOrd="0" parTransId="{471416B5-8451-4891-8A23-12BB8E624DD7}" sibTransId="{070D42AE-A5CE-429D-ADE0-041233DF6729}"/>
    <dgm:cxn modelId="{F01EE1E9-1FE0-43BB-A188-3C16D586A448}" type="presOf" srcId="{6DFDFB52-4E69-442B-9831-102FE73F6C54}" destId="{AC0C07CA-4902-4409-9B7E-6F7B91BDB267}" srcOrd="0" destOrd="0" presId="urn:microsoft.com/office/officeart/2008/layout/LinedList"/>
    <dgm:cxn modelId="{5126FAEC-B077-47A3-8D58-FD31AEFEA4B2}" type="presOf" srcId="{D8245562-7915-49D5-B1E2-9B6BBD9AE149}" destId="{2DC38FA0-B4ED-4915-BA39-DFB1CCDEB142}" srcOrd="0" destOrd="0" presId="urn:microsoft.com/office/officeart/2008/layout/LinedList"/>
    <dgm:cxn modelId="{20C4C1F1-DAD3-48C0-A584-31F1A6FA3295}" srcId="{A6ADCF78-1B26-4636-981A-551801866906}" destId="{2D98ABE6-76BF-414B-AE7B-48FC4F00C4C9}" srcOrd="13" destOrd="0" parTransId="{1C4FDD42-69DB-4CD9-96FE-88EEB5CD4BD9}" sibTransId="{C2A7D999-9CD7-4991-A2A9-2C09110B1C83}"/>
    <dgm:cxn modelId="{E580C6F6-A1B4-43B9-8966-3B998428888F}" srcId="{A6ADCF78-1B26-4636-981A-551801866906}" destId="{1477753A-D14F-4AD2-9FF6-1A4017F9F32A}" srcOrd="6" destOrd="0" parTransId="{D990ED14-F9B6-4251-9BE6-2F0E49713BB6}" sibTransId="{4EFD530B-1704-4D10-9BBF-435B53EE08B2}"/>
    <dgm:cxn modelId="{7C09D8FD-AE4F-43AF-9EE8-8742F2E93560}" srcId="{A6ADCF78-1B26-4636-981A-551801866906}" destId="{13982D5C-77AD-4423-8195-704C2A02E706}" srcOrd="9" destOrd="0" parTransId="{D1C9CD14-D10C-4A58-AAE1-7566CCBA0451}" sibTransId="{841AFE56-2E97-4A5A-82AA-9ED0F790AC10}"/>
    <dgm:cxn modelId="{89817CFE-F789-4F8B-B4DE-902261EFE260}" type="presOf" srcId="{8687648B-E6CB-42EE-A215-D26C9911D1DB}" destId="{66D8F30F-CD1E-4A5F-B7E6-0C6AFA16A98A}" srcOrd="0" destOrd="0" presId="urn:microsoft.com/office/officeart/2008/layout/LinedList"/>
    <dgm:cxn modelId="{CB3991F6-B5BB-4DA3-8DCA-CEF77D0D4349}" type="presParOf" srcId="{F3D38C0C-AD50-405D-9AFF-DF16F2BDF9EA}" destId="{BF2CD49F-9ECB-45AD-8A89-81DCD238884D}" srcOrd="0" destOrd="0" presId="urn:microsoft.com/office/officeart/2008/layout/LinedList"/>
    <dgm:cxn modelId="{09AAEDF7-4A26-4B97-82AE-BBB7024B611C}" type="presParOf" srcId="{F3D38C0C-AD50-405D-9AFF-DF16F2BDF9EA}" destId="{F763B5E9-D664-40CB-BC9E-3C8999951C7E}" srcOrd="1" destOrd="0" presId="urn:microsoft.com/office/officeart/2008/layout/LinedList"/>
    <dgm:cxn modelId="{5B4F21B9-238F-4E51-BD6F-568C881EC706}" type="presParOf" srcId="{F763B5E9-D664-40CB-BC9E-3C8999951C7E}" destId="{858CCC8A-FCFB-4B50-8FF8-F5C474AB37DF}" srcOrd="0" destOrd="0" presId="urn:microsoft.com/office/officeart/2008/layout/LinedList"/>
    <dgm:cxn modelId="{AACA27A3-9634-49DD-8580-3E2B028D09B1}" type="presParOf" srcId="{F763B5E9-D664-40CB-BC9E-3C8999951C7E}" destId="{E8F39F33-0878-4E55-8FDD-6D1BF5E33988}" srcOrd="1" destOrd="0" presId="urn:microsoft.com/office/officeart/2008/layout/LinedList"/>
    <dgm:cxn modelId="{2FAB64EF-189F-4B40-9008-6F6F36786053}" type="presParOf" srcId="{F3D38C0C-AD50-405D-9AFF-DF16F2BDF9EA}" destId="{9FABB3B8-A471-4D48-A7B4-34FA5DADB48C}" srcOrd="2" destOrd="0" presId="urn:microsoft.com/office/officeart/2008/layout/LinedList"/>
    <dgm:cxn modelId="{279BEDEA-77C6-4C5B-99E0-0CE8CE6FA329}" type="presParOf" srcId="{F3D38C0C-AD50-405D-9AFF-DF16F2BDF9EA}" destId="{09DD49D3-F264-45DF-8AC3-02999646D445}" srcOrd="3" destOrd="0" presId="urn:microsoft.com/office/officeart/2008/layout/LinedList"/>
    <dgm:cxn modelId="{827C1552-8C71-4708-AEB4-0FC94272F729}" type="presParOf" srcId="{09DD49D3-F264-45DF-8AC3-02999646D445}" destId="{6DE70CFE-90D4-449E-B11F-EEB3200AB938}" srcOrd="0" destOrd="0" presId="urn:microsoft.com/office/officeart/2008/layout/LinedList"/>
    <dgm:cxn modelId="{B00F8651-173E-46C3-B4A9-2CC30F68089B}" type="presParOf" srcId="{09DD49D3-F264-45DF-8AC3-02999646D445}" destId="{4B857822-83CB-4494-A0E6-4C2D30368F72}" srcOrd="1" destOrd="0" presId="urn:microsoft.com/office/officeart/2008/layout/LinedList"/>
    <dgm:cxn modelId="{D212C0F1-5449-4875-B85B-32DA71998A00}" type="presParOf" srcId="{F3D38C0C-AD50-405D-9AFF-DF16F2BDF9EA}" destId="{DC6E23F4-2462-4CA7-97FC-B29B9CDD932E}" srcOrd="4" destOrd="0" presId="urn:microsoft.com/office/officeart/2008/layout/LinedList"/>
    <dgm:cxn modelId="{E9D2B930-1881-458C-9C9A-DC517877E5BD}" type="presParOf" srcId="{F3D38C0C-AD50-405D-9AFF-DF16F2BDF9EA}" destId="{3DBD454B-A099-437D-8900-A4CE8353AA5F}" srcOrd="5" destOrd="0" presId="urn:microsoft.com/office/officeart/2008/layout/LinedList"/>
    <dgm:cxn modelId="{15E2C1C2-A85C-4146-95A1-29A112F4D056}" type="presParOf" srcId="{3DBD454B-A099-437D-8900-A4CE8353AA5F}" destId="{8FD4EAD8-48E9-407D-8C7D-F91CFD0AB479}" srcOrd="0" destOrd="0" presId="urn:microsoft.com/office/officeart/2008/layout/LinedList"/>
    <dgm:cxn modelId="{A627C75D-D120-4391-B9D2-F6E099F6FFE2}" type="presParOf" srcId="{3DBD454B-A099-437D-8900-A4CE8353AA5F}" destId="{4FC70531-F6AC-44ED-8CFF-8ADAA6F8C41A}" srcOrd="1" destOrd="0" presId="urn:microsoft.com/office/officeart/2008/layout/LinedList"/>
    <dgm:cxn modelId="{CAFC5075-F2AB-4E79-899C-0189FA8C23FC}" type="presParOf" srcId="{F3D38C0C-AD50-405D-9AFF-DF16F2BDF9EA}" destId="{B151351F-A067-45C6-8584-DADA88086D14}" srcOrd="6" destOrd="0" presId="urn:microsoft.com/office/officeart/2008/layout/LinedList"/>
    <dgm:cxn modelId="{C32C639B-2F3D-41B1-875F-B2A4BB2DFE7B}" type="presParOf" srcId="{F3D38C0C-AD50-405D-9AFF-DF16F2BDF9EA}" destId="{649E9EC5-65CF-4562-B6AF-DD7750A706FA}" srcOrd="7" destOrd="0" presId="urn:microsoft.com/office/officeart/2008/layout/LinedList"/>
    <dgm:cxn modelId="{00CF6196-91B5-4880-8750-DC29F115BBAB}" type="presParOf" srcId="{649E9EC5-65CF-4562-B6AF-DD7750A706FA}" destId="{AC0C07CA-4902-4409-9B7E-6F7B91BDB267}" srcOrd="0" destOrd="0" presId="urn:microsoft.com/office/officeart/2008/layout/LinedList"/>
    <dgm:cxn modelId="{5BB516C7-043B-4CB3-854C-87AD579FABA2}" type="presParOf" srcId="{649E9EC5-65CF-4562-B6AF-DD7750A706FA}" destId="{A6C5F23D-0905-4367-8AF2-4F412ECE2970}" srcOrd="1" destOrd="0" presId="urn:microsoft.com/office/officeart/2008/layout/LinedList"/>
    <dgm:cxn modelId="{C92EF18C-5FDD-4FB4-81FE-44D8D1DDD6CA}" type="presParOf" srcId="{F3D38C0C-AD50-405D-9AFF-DF16F2BDF9EA}" destId="{538E5B12-61DB-4C85-8B90-B094DFAF9743}" srcOrd="8" destOrd="0" presId="urn:microsoft.com/office/officeart/2008/layout/LinedList"/>
    <dgm:cxn modelId="{3E6F4717-D730-46A7-9F7B-2E37BF338952}" type="presParOf" srcId="{F3D38C0C-AD50-405D-9AFF-DF16F2BDF9EA}" destId="{2D8DA284-82FD-49F8-8E8C-E91CBF7CB6E2}" srcOrd="9" destOrd="0" presId="urn:microsoft.com/office/officeart/2008/layout/LinedList"/>
    <dgm:cxn modelId="{E61A61F0-8511-4C90-9B86-D593D7B15C90}" type="presParOf" srcId="{2D8DA284-82FD-49F8-8E8C-E91CBF7CB6E2}" destId="{F78ADBE9-A97A-43B7-9423-E2845F9327DB}" srcOrd="0" destOrd="0" presId="urn:microsoft.com/office/officeart/2008/layout/LinedList"/>
    <dgm:cxn modelId="{D34E70DA-68FA-4585-8373-EA36F1206F72}" type="presParOf" srcId="{2D8DA284-82FD-49F8-8E8C-E91CBF7CB6E2}" destId="{BDA39B09-F930-437C-925C-FB68F16FBDE8}" srcOrd="1" destOrd="0" presId="urn:microsoft.com/office/officeart/2008/layout/LinedList"/>
    <dgm:cxn modelId="{C2EBC118-5CAF-4E57-88DE-0E95CAB5911F}" type="presParOf" srcId="{F3D38C0C-AD50-405D-9AFF-DF16F2BDF9EA}" destId="{424CE362-AED3-40AA-A6AD-EA6E11964241}" srcOrd="10" destOrd="0" presId="urn:microsoft.com/office/officeart/2008/layout/LinedList"/>
    <dgm:cxn modelId="{39C2B373-9253-4C48-8F0F-106868EF58C5}" type="presParOf" srcId="{F3D38C0C-AD50-405D-9AFF-DF16F2BDF9EA}" destId="{97391830-DB8C-4F35-B9F1-E766BA597C23}" srcOrd="11" destOrd="0" presId="urn:microsoft.com/office/officeart/2008/layout/LinedList"/>
    <dgm:cxn modelId="{F512F450-FBC0-4394-935D-77D9A3FA60BF}" type="presParOf" srcId="{97391830-DB8C-4F35-B9F1-E766BA597C23}" destId="{227E956C-6C80-4822-AC31-29F47EB0D1C8}" srcOrd="0" destOrd="0" presId="urn:microsoft.com/office/officeart/2008/layout/LinedList"/>
    <dgm:cxn modelId="{B86FDE92-641E-437A-B5C0-168F78E65239}" type="presParOf" srcId="{97391830-DB8C-4F35-B9F1-E766BA597C23}" destId="{ED8372D3-29B4-42C6-B79E-D6433797931A}" srcOrd="1" destOrd="0" presId="urn:microsoft.com/office/officeart/2008/layout/LinedList"/>
    <dgm:cxn modelId="{5D265086-726C-4313-BC2A-4CF0AA8FCEE8}" type="presParOf" srcId="{F3D38C0C-AD50-405D-9AFF-DF16F2BDF9EA}" destId="{3F6965DB-77E9-404A-B63E-6F478BB972C8}" srcOrd="12" destOrd="0" presId="urn:microsoft.com/office/officeart/2008/layout/LinedList"/>
    <dgm:cxn modelId="{1A0A9646-DDAC-422A-8ACD-3CB18BB69501}" type="presParOf" srcId="{F3D38C0C-AD50-405D-9AFF-DF16F2BDF9EA}" destId="{8F3B3EE2-AE70-4A14-95E0-3BE6BD154D31}" srcOrd="13" destOrd="0" presId="urn:microsoft.com/office/officeart/2008/layout/LinedList"/>
    <dgm:cxn modelId="{D947AD74-5185-4CD3-B210-F9D110CEC7A6}" type="presParOf" srcId="{8F3B3EE2-AE70-4A14-95E0-3BE6BD154D31}" destId="{856F1BED-3878-49EC-9C30-E49960A4B1AC}" srcOrd="0" destOrd="0" presId="urn:microsoft.com/office/officeart/2008/layout/LinedList"/>
    <dgm:cxn modelId="{9F7DBE86-1F27-4B89-87C1-A0AF859AAB7D}" type="presParOf" srcId="{8F3B3EE2-AE70-4A14-95E0-3BE6BD154D31}" destId="{5D1BADE2-897B-4EE9-A643-873766FF30E6}" srcOrd="1" destOrd="0" presId="urn:microsoft.com/office/officeart/2008/layout/LinedList"/>
    <dgm:cxn modelId="{3EDE22A5-EFD5-46FB-BB5B-0607B67F347F}" type="presParOf" srcId="{F3D38C0C-AD50-405D-9AFF-DF16F2BDF9EA}" destId="{EC06672E-BB0E-4563-B9C0-D34D685D58E4}" srcOrd="14" destOrd="0" presId="urn:microsoft.com/office/officeart/2008/layout/LinedList"/>
    <dgm:cxn modelId="{DABB3038-BDE2-4B5C-89CD-3F120760BC60}" type="presParOf" srcId="{F3D38C0C-AD50-405D-9AFF-DF16F2BDF9EA}" destId="{AE9D65FA-D50F-4FD6-9DB9-243BE5CDF0DA}" srcOrd="15" destOrd="0" presId="urn:microsoft.com/office/officeart/2008/layout/LinedList"/>
    <dgm:cxn modelId="{545E98E0-E98B-415E-9CBE-F49E369128D4}" type="presParOf" srcId="{AE9D65FA-D50F-4FD6-9DB9-243BE5CDF0DA}" destId="{F232B8DD-7906-45BB-9C5C-D443C107B030}" srcOrd="0" destOrd="0" presId="urn:microsoft.com/office/officeart/2008/layout/LinedList"/>
    <dgm:cxn modelId="{78FB7072-3B45-4765-BD5A-A0B3F5C04D14}" type="presParOf" srcId="{AE9D65FA-D50F-4FD6-9DB9-243BE5CDF0DA}" destId="{073F57F5-7198-4231-868D-0B62897FCBD7}" srcOrd="1" destOrd="0" presId="urn:microsoft.com/office/officeart/2008/layout/LinedList"/>
    <dgm:cxn modelId="{16095126-801D-42F9-8B63-BF45B9ABEEA3}" type="presParOf" srcId="{F3D38C0C-AD50-405D-9AFF-DF16F2BDF9EA}" destId="{D65C2A05-18B2-445F-8CE1-56B4FF1EB7E8}" srcOrd="16" destOrd="0" presId="urn:microsoft.com/office/officeart/2008/layout/LinedList"/>
    <dgm:cxn modelId="{A847CB04-94C6-48C8-A00C-8AB8DB0F2386}" type="presParOf" srcId="{F3D38C0C-AD50-405D-9AFF-DF16F2BDF9EA}" destId="{DCE56921-A4C4-4560-8E9D-9EA3465C5596}" srcOrd="17" destOrd="0" presId="urn:microsoft.com/office/officeart/2008/layout/LinedList"/>
    <dgm:cxn modelId="{7287FBE3-D544-4325-BD95-AA07685AACA6}" type="presParOf" srcId="{DCE56921-A4C4-4560-8E9D-9EA3465C5596}" destId="{D319FFE8-46EC-4C97-B9F9-548DE8C41382}" srcOrd="0" destOrd="0" presId="urn:microsoft.com/office/officeart/2008/layout/LinedList"/>
    <dgm:cxn modelId="{1EFF8223-B389-43AD-8853-9CF98E91D197}" type="presParOf" srcId="{DCE56921-A4C4-4560-8E9D-9EA3465C5596}" destId="{14721D34-B91D-4812-A486-2AF33A91DA96}" srcOrd="1" destOrd="0" presId="urn:microsoft.com/office/officeart/2008/layout/LinedList"/>
    <dgm:cxn modelId="{438769E5-20DA-425A-A2F9-2B017DADA962}" type="presParOf" srcId="{F3D38C0C-AD50-405D-9AFF-DF16F2BDF9EA}" destId="{A4946FCA-F732-400C-B926-86022CB92B8F}" srcOrd="18" destOrd="0" presId="urn:microsoft.com/office/officeart/2008/layout/LinedList"/>
    <dgm:cxn modelId="{3EF0D8F8-04B5-413E-AE4F-6E7AABE656DF}" type="presParOf" srcId="{F3D38C0C-AD50-405D-9AFF-DF16F2BDF9EA}" destId="{CFBB7763-EC6B-43FE-8FD2-C58A39C16A73}" srcOrd="19" destOrd="0" presId="urn:microsoft.com/office/officeart/2008/layout/LinedList"/>
    <dgm:cxn modelId="{9E7BA775-6A27-458F-A668-B4F889209965}" type="presParOf" srcId="{CFBB7763-EC6B-43FE-8FD2-C58A39C16A73}" destId="{C59C5150-D4C3-4E3B-83FB-2886ECBB65D3}" srcOrd="0" destOrd="0" presId="urn:microsoft.com/office/officeart/2008/layout/LinedList"/>
    <dgm:cxn modelId="{902845D6-EB8D-4BF5-AC04-FC19A062B42C}" type="presParOf" srcId="{CFBB7763-EC6B-43FE-8FD2-C58A39C16A73}" destId="{B3D3B8B8-8568-479C-91AB-531B66DC4E1A}" srcOrd="1" destOrd="0" presId="urn:microsoft.com/office/officeart/2008/layout/LinedList"/>
    <dgm:cxn modelId="{D9A067A1-106F-4184-8BBC-2492676D076C}" type="presParOf" srcId="{F3D38C0C-AD50-405D-9AFF-DF16F2BDF9EA}" destId="{25CFA802-652D-4B98-B3EA-0F290E66ECF6}" srcOrd="20" destOrd="0" presId="urn:microsoft.com/office/officeart/2008/layout/LinedList"/>
    <dgm:cxn modelId="{8D5918F5-B4F0-492E-B002-30308EB6B177}" type="presParOf" srcId="{F3D38C0C-AD50-405D-9AFF-DF16F2BDF9EA}" destId="{6DB0640F-EE81-435D-A319-48F6FDF05378}" srcOrd="21" destOrd="0" presId="urn:microsoft.com/office/officeart/2008/layout/LinedList"/>
    <dgm:cxn modelId="{B3D909E2-34EB-4D51-B245-494EBF7BF0FA}" type="presParOf" srcId="{6DB0640F-EE81-435D-A319-48F6FDF05378}" destId="{66D8F30F-CD1E-4A5F-B7E6-0C6AFA16A98A}" srcOrd="0" destOrd="0" presId="urn:microsoft.com/office/officeart/2008/layout/LinedList"/>
    <dgm:cxn modelId="{BBD919BF-5AC9-487B-B51B-0609E39484C5}" type="presParOf" srcId="{6DB0640F-EE81-435D-A319-48F6FDF05378}" destId="{97833435-9B46-49E1-BF5F-D2FD2C0AFEBC}" srcOrd="1" destOrd="0" presId="urn:microsoft.com/office/officeart/2008/layout/LinedList"/>
    <dgm:cxn modelId="{1EE0BE17-5FA6-41AB-B8DB-B0975E058F45}" type="presParOf" srcId="{F3D38C0C-AD50-405D-9AFF-DF16F2BDF9EA}" destId="{7401F27F-E8F8-4059-9E8D-CFEA47E86206}" srcOrd="22" destOrd="0" presId="urn:microsoft.com/office/officeart/2008/layout/LinedList"/>
    <dgm:cxn modelId="{5D3014E3-E239-4DCB-875B-F64EF3533B19}" type="presParOf" srcId="{F3D38C0C-AD50-405D-9AFF-DF16F2BDF9EA}" destId="{DD183DCD-A0AD-451C-83A0-70A353BFC848}" srcOrd="23" destOrd="0" presId="urn:microsoft.com/office/officeart/2008/layout/LinedList"/>
    <dgm:cxn modelId="{031AC314-7AAF-4F2F-AB9D-9572BBE22B50}" type="presParOf" srcId="{DD183DCD-A0AD-451C-83A0-70A353BFC848}" destId="{809A5A9D-E9D9-4687-AAF6-88C2E42CA1E3}" srcOrd="0" destOrd="0" presId="urn:microsoft.com/office/officeart/2008/layout/LinedList"/>
    <dgm:cxn modelId="{A8F317AD-A225-4D5F-8F9B-9840B28F3568}" type="presParOf" srcId="{DD183DCD-A0AD-451C-83A0-70A353BFC848}" destId="{070E95C7-7CD5-46A0-BBC3-E29FFFFDCEFD}" srcOrd="1" destOrd="0" presId="urn:microsoft.com/office/officeart/2008/layout/LinedList"/>
    <dgm:cxn modelId="{6ECBD5A9-24C4-4F4A-AF2B-E0FF6550BA71}" type="presParOf" srcId="{F3D38C0C-AD50-405D-9AFF-DF16F2BDF9EA}" destId="{F6CC53D2-7F47-44A6-8814-763D4FEDE19E}" srcOrd="24" destOrd="0" presId="urn:microsoft.com/office/officeart/2008/layout/LinedList"/>
    <dgm:cxn modelId="{DB0A79F6-C149-4E40-9DDF-A80CA7D3400A}" type="presParOf" srcId="{F3D38C0C-AD50-405D-9AFF-DF16F2BDF9EA}" destId="{3355AFB2-FA82-4E8E-B241-47C8D7A40619}" srcOrd="25" destOrd="0" presId="urn:microsoft.com/office/officeart/2008/layout/LinedList"/>
    <dgm:cxn modelId="{AF716EF9-485F-4EF9-9DD7-238457BC24B7}" type="presParOf" srcId="{3355AFB2-FA82-4E8E-B241-47C8D7A40619}" destId="{F0C4A963-B0F7-403C-84FB-DE543903E739}" srcOrd="0" destOrd="0" presId="urn:microsoft.com/office/officeart/2008/layout/LinedList"/>
    <dgm:cxn modelId="{B9DFAC28-A8AA-4BC7-9454-B7E3D00392BC}" type="presParOf" srcId="{3355AFB2-FA82-4E8E-B241-47C8D7A40619}" destId="{C4AE1A9E-D2B7-4F43-9CDD-BA5D5437933F}" srcOrd="1" destOrd="0" presId="urn:microsoft.com/office/officeart/2008/layout/LinedList"/>
    <dgm:cxn modelId="{D6C3FA26-4D59-46AD-8DCD-4439C70F3BAA}" type="presParOf" srcId="{F3D38C0C-AD50-405D-9AFF-DF16F2BDF9EA}" destId="{C961562F-6421-410C-8FC4-F38887938B0A}" srcOrd="26" destOrd="0" presId="urn:microsoft.com/office/officeart/2008/layout/LinedList"/>
    <dgm:cxn modelId="{4E178772-910F-4C49-B5DD-D197903EA040}" type="presParOf" srcId="{F3D38C0C-AD50-405D-9AFF-DF16F2BDF9EA}" destId="{D2A34715-249A-4C9D-B25F-709C8A70D994}" srcOrd="27" destOrd="0" presId="urn:microsoft.com/office/officeart/2008/layout/LinedList"/>
    <dgm:cxn modelId="{3B25B40C-6248-442C-B5C3-B5700F891638}" type="presParOf" srcId="{D2A34715-249A-4C9D-B25F-709C8A70D994}" destId="{57A583DD-6190-46A6-9D05-9CB36E48D42F}" srcOrd="0" destOrd="0" presId="urn:microsoft.com/office/officeart/2008/layout/LinedList"/>
    <dgm:cxn modelId="{8EFC445D-8A10-452E-A8C5-744CC9233280}" type="presParOf" srcId="{D2A34715-249A-4C9D-B25F-709C8A70D994}" destId="{06132250-2C34-4C4B-AA57-A665E34C1660}" srcOrd="1" destOrd="0" presId="urn:microsoft.com/office/officeart/2008/layout/LinedList"/>
    <dgm:cxn modelId="{54F31C69-5E3B-4248-9B1A-0B38BB9D3DC4}" type="presParOf" srcId="{F3D38C0C-AD50-405D-9AFF-DF16F2BDF9EA}" destId="{B5993390-17EA-45CD-8B3D-00C9BD35B066}" srcOrd="28" destOrd="0" presId="urn:microsoft.com/office/officeart/2008/layout/LinedList"/>
    <dgm:cxn modelId="{B8061D7B-DCB2-4860-9181-F28F03CA7A58}" type="presParOf" srcId="{F3D38C0C-AD50-405D-9AFF-DF16F2BDF9EA}" destId="{A259262B-7108-495C-A778-58088AF47C79}" srcOrd="29" destOrd="0" presId="urn:microsoft.com/office/officeart/2008/layout/LinedList"/>
    <dgm:cxn modelId="{F70B9C39-82BE-4AEF-85E6-B22CEF5EE40A}" type="presParOf" srcId="{A259262B-7108-495C-A778-58088AF47C79}" destId="{1110E5A9-0C61-473C-9AB1-4F0D1F31FB4B}" srcOrd="0" destOrd="0" presId="urn:microsoft.com/office/officeart/2008/layout/LinedList"/>
    <dgm:cxn modelId="{1CF448C9-E493-4E4A-B165-61B8EF217827}" type="presParOf" srcId="{A259262B-7108-495C-A778-58088AF47C79}" destId="{EAB6C007-E1B5-4AA6-BDB2-303B3B30FEA9}" srcOrd="1" destOrd="0" presId="urn:microsoft.com/office/officeart/2008/layout/LinedList"/>
    <dgm:cxn modelId="{C0286A4E-173D-4FB3-AE40-5EAE34145F57}" type="presParOf" srcId="{F3D38C0C-AD50-405D-9AFF-DF16F2BDF9EA}" destId="{5182AE55-AC6B-4D68-A1E3-F6FD86D2DD8E}" srcOrd="30" destOrd="0" presId="urn:microsoft.com/office/officeart/2008/layout/LinedList"/>
    <dgm:cxn modelId="{C50A4A6A-16E4-4B6F-815C-ABDB2C22FACA}" type="presParOf" srcId="{F3D38C0C-AD50-405D-9AFF-DF16F2BDF9EA}" destId="{39A6C6F1-1600-48D8-8F92-D607D8327B41}" srcOrd="31" destOrd="0" presId="urn:microsoft.com/office/officeart/2008/layout/LinedList"/>
    <dgm:cxn modelId="{CE2CA429-9375-4710-BC6A-E9505A6F0D34}" type="presParOf" srcId="{39A6C6F1-1600-48D8-8F92-D607D8327B41}" destId="{FF14C49C-B4D2-4043-B3FC-AFAC2F50982D}" srcOrd="0" destOrd="0" presId="urn:microsoft.com/office/officeart/2008/layout/LinedList"/>
    <dgm:cxn modelId="{6716C6A8-628F-49B9-B00F-E76251738846}" type="presParOf" srcId="{39A6C6F1-1600-48D8-8F92-D607D8327B41}" destId="{1BF3741F-4307-48C9-8E8D-B383A29166B9}" srcOrd="1" destOrd="0" presId="urn:microsoft.com/office/officeart/2008/layout/LinedList"/>
    <dgm:cxn modelId="{C96E75BA-9C79-4973-B98C-A6CFF4CE44A2}" type="presParOf" srcId="{F3D38C0C-AD50-405D-9AFF-DF16F2BDF9EA}" destId="{79F3B1A7-3833-470F-BB3A-CBD780D36995}" srcOrd="32" destOrd="0" presId="urn:microsoft.com/office/officeart/2008/layout/LinedList"/>
    <dgm:cxn modelId="{A50D7509-3F03-4D05-AB44-2B184C507E22}" type="presParOf" srcId="{F3D38C0C-AD50-405D-9AFF-DF16F2BDF9EA}" destId="{FD1BD713-70E4-4CE1-8284-22F196D86ADC}" srcOrd="33" destOrd="0" presId="urn:microsoft.com/office/officeart/2008/layout/LinedList"/>
    <dgm:cxn modelId="{CBE7B8DC-08C5-4E31-A973-60DC8014E628}" type="presParOf" srcId="{FD1BD713-70E4-4CE1-8284-22F196D86ADC}" destId="{C5798520-94E3-4E70-A0D0-1B09D1F535E4}" srcOrd="0" destOrd="0" presId="urn:microsoft.com/office/officeart/2008/layout/LinedList"/>
    <dgm:cxn modelId="{8126ADAD-7257-4E99-ACC0-0BEA1B539381}" type="presParOf" srcId="{FD1BD713-70E4-4CE1-8284-22F196D86ADC}" destId="{69D1DC30-1375-46DA-AA7F-C6EB5C01DB42}" srcOrd="1" destOrd="0" presId="urn:microsoft.com/office/officeart/2008/layout/LinedList"/>
    <dgm:cxn modelId="{C8487CFD-C2EA-4D76-936D-A51E8E9AAB69}" type="presParOf" srcId="{F3D38C0C-AD50-405D-9AFF-DF16F2BDF9EA}" destId="{BF9BD340-1677-4D52-85BB-6F5B15DB5879}" srcOrd="34" destOrd="0" presId="urn:microsoft.com/office/officeart/2008/layout/LinedList"/>
    <dgm:cxn modelId="{EAE5C25E-1178-42C0-BB5B-05CE9E2AF4A5}" type="presParOf" srcId="{F3D38C0C-AD50-405D-9AFF-DF16F2BDF9EA}" destId="{F6559A8F-F14F-4543-9FC7-2F5D9BF28961}" srcOrd="35" destOrd="0" presId="urn:microsoft.com/office/officeart/2008/layout/LinedList"/>
    <dgm:cxn modelId="{F5E1382A-CFB7-488D-812F-2FCF1A6E6B3B}" type="presParOf" srcId="{F6559A8F-F14F-4543-9FC7-2F5D9BF28961}" destId="{FAF0B8AB-81B1-4644-BD3E-0F5984AF5162}" srcOrd="0" destOrd="0" presId="urn:microsoft.com/office/officeart/2008/layout/LinedList"/>
    <dgm:cxn modelId="{069D03D3-69F6-4DCB-AB35-5ABA8370243B}" type="presParOf" srcId="{F6559A8F-F14F-4543-9FC7-2F5D9BF28961}" destId="{358347AC-F78D-41B7-98B4-252414B0BBD7}" srcOrd="1" destOrd="0" presId="urn:microsoft.com/office/officeart/2008/layout/LinedList"/>
    <dgm:cxn modelId="{91286539-8A4B-4BCD-AA3B-8335A51CD735}" type="presParOf" srcId="{F3D38C0C-AD50-405D-9AFF-DF16F2BDF9EA}" destId="{4DB3FC02-9FC2-46F3-BE51-C5F7494EE1D5}" srcOrd="36" destOrd="0" presId="urn:microsoft.com/office/officeart/2008/layout/LinedList"/>
    <dgm:cxn modelId="{A9EF1642-00E1-418A-B1B5-11B5970993C5}" type="presParOf" srcId="{F3D38C0C-AD50-405D-9AFF-DF16F2BDF9EA}" destId="{49E88E75-1A8A-4E63-9200-5A071E6F6157}" srcOrd="37" destOrd="0" presId="urn:microsoft.com/office/officeart/2008/layout/LinedList"/>
    <dgm:cxn modelId="{1C8E6A5C-2398-4E14-878B-AA6A09FC12A9}" type="presParOf" srcId="{49E88E75-1A8A-4E63-9200-5A071E6F6157}" destId="{2DC38FA0-B4ED-4915-BA39-DFB1CCDEB142}" srcOrd="0" destOrd="0" presId="urn:microsoft.com/office/officeart/2008/layout/LinedList"/>
    <dgm:cxn modelId="{4C07143A-04FA-4CE8-8502-3D5E33D16308}" type="presParOf" srcId="{49E88E75-1A8A-4E63-9200-5A071E6F6157}" destId="{BF8AD0F4-A901-47B4-A4B1-3477A87F8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93A9AF-AB63-4531-A5C6-3527EBA40129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8C8924-3229-4BFD-9424-49EAC0D35A6E}">
      <dgm:prSet/>
      <dgm:spPr/>
      <dgm:t>
        <a:bodyPr/>
        <a:lstStyle/>
        <a:p>
          <a:r>
            <a:rPr lang="en-US"/>
            <a:t>1. Demographic Tables</a:t>
          </a:r>
        </a:p>
      </dgm:t>
    </dgm:pt>
    <dgm:pt modelId="{71481EE9-119D-4DDD-B999-223CB77C3014}" type="parTrans" cxnId="{0945A64E-5B7B-468C-8E29-DD6D49FC8053}">
      <dgm:prSet/>
      <dgm:spPr/>
      <dgm:t>
        <a:bodyPr/>
        <a:lstStyle/>
        <a:p>
          <a:endParaRPr lang="en-US"/>
        </a:p>
      </dgm:t>
    </dgm:pt>
    <dgm:pt modelId="{FA9EFC1A-8BE8-4DA1-89E3-26A28AE7600D}" type="sibTrans" cxnId="{0945A64E-5B7B-468C-8E29-DD6D49FC8053}">
      <dgm:prSet/>
      <dgm:spPr/>
      <dgm:t>
        <a:bodyPr/>
        <a:lstStyle/>
        <a:p>
          <a:endParaRPr lang="en-US"/>
        </a:p>
      </dgm:t>
    </dgm:pt>
    <dgm:pt modelId="{E6746AC5-ED32-463B-9F5D-A6841F4888A4}">
      <dgm:prSet/>
      <dgm:spPr/>
      <dgm:t>
        <a:bodyPr/>
        <a:lstStyle/>
        <a:p>
          <a:r>
            <a:rPr lang="en-US" dirty="0"/>
            <a:t>Population characteristics</a:t>
          </a:r>
        </a:p>
      </dgm:t>
    </dgm:pt>
    <dgm:pt modelId="{8F7332D3-0252-40D1-B6B3-9ECCBEAFC551}" type="parTrans" cxnId="{FF85BAFF-CC3A-437D-84B2-7162233A793D}">
      <dgm:prSet/>
      <dgm:spPr/>
      <dgm:t>
        <a:bodyPr/>
        <a:lstStyle/>
        <a:p>
          <a:endParaRPr lang="en-US"/>
        </a:p>
      </dgm:t>
    </dgm:pt>
    <dgm:pt modelId="{4BDDFBEA-4783-4720-B296-8E5B4080FBE3}" type="sibTrans" cxnId="{FF85BAFF-CC3A-437D-84B2-7162233A793D}">
      <dgm:prSet/>
      <dgm:spPr/>
      <dgm:t>
        <a:bodyPr/>
        <a:lstStyle/>
        <a:p>
          <a:endParaRPr lang="en-US"/>
        </a:p>
      </dgm:t>
    </dgm:pt>
    <dgm:pt modelId="{40CC04F4-6E4C-491C-9BAA-E8EEE9902F5B}">
      <dgm:prSet/>
      <dgm:spPr/>
      <dgm:t>
        <a:bodyPr/>
        <a:lstStyle/>
        <a:p>
          <a:r>
            <a:rPr lang="en-US" dirty="0"/>
            <a:t>Health parameters</a:t>
          </a:r>
        </a:p>
      </dgm:t>
    </dgm:pt>
    <dgm:pt modelId="{862CFC92-CA83-4864-BECF-E85C8BB2CD7C}" type="parTrans" cxnId="{6BC49E0E-3ED8-4F7E-A3D6-90674977DB1C}">
      <dgm:prSet/>
      <dgm:spPr/>
      <dgm:t>
        <a:bodyPr/>
        <a:lstStyle/>
        <a:p>
          <a:endParaRPr lang="en-US"/>
        </a:p>
      </dgm:t>
    </dgm:pt>
    <dgm:pt modelId="{9212C17B-C17C-44D6-95D6-22579F8F87CC}" type="sibTrans" cxnId="{6BC49E0E-3ED8-4F7E-A3D6-90674977DB1C}">
      <dgm:prSet/>
      <dgm:spPr/>
      <dgm:t>
        <a:bodyPr/>
        <a:lstStyle/>
        <a:p>
          <a:endParaRPr lang="en-US"/>
        </a:p>
      </dgm:t>
    </dgm:pt>
    <dgm:pt modelId="{3E44B241-DB99-43B5-BAB8-6833D5ACA3D7}">
      <dgm:prSet/>
      <dgm:spPr/>
      <dgm:t>
        <a:bodyPr/>
        <a:lstStyle/>
        <a:p>
          <a:r>
            <a:rPr lang="en-US" dirty="0"/>
            <a:t>2. Statistical Results</a:t>
          </a:r>
        </a:p>
      </dgm:t>
    </dgm:pt>
    <dgm:pt modelId="{510FC17B-C318-4102-9731-5DAF831E8F79}" type="parTrans" cxnId="{AF4AB1B6-D864-4820-BF2C-52294AC9BE27}">
      <dgm:prSet/>
      <dgm:spPr/>
      <dgm:t>
        <a:bodyPr/>
        <a:lstStyle/>
        <a:p>
          <a:endParaRPr lang="en-US"/>
        </a:p>
      </dgm:t>
    </dgm:pt>
    <dgm:pt modelId="{6743322B-5A09-4516-B61C-7C076102A43C}" type="sibTrans" cxnId="{AF4AB1B6-D864-4820-BF2C-52294AC9BE27}">
      <dgm:prSet/>
      <dgm:spPr/>
      <dgm:t>
        <a:bodyPr/>
        <a:lstStyle/>
        <a:p>
          <a:endParaRPr lang="en-US"/>
        </a:p>
      </dgm:t>
    </dgm:pt>
    <dgm:pt modelId="{925DD171-FC3F-4179-BC92-98B8039D33A9}">
      <dgm:prSet/>
      <dgm:spPr/>
      <dgm:t>
        <a:bodyPr/>
        <a:lstStyle/>
        <a:p>
          <a:r>
            <a:rPr lang="en-US"/>
            <a:t>Regression models with odds ratios</a:t>
          </a:r>
        </a:p>
      </dgm:t>
    </dgm:pt>
    <dgm:pt modelId="{8C0C754C-285D-41AD-A413-8C7A4C752444}" type="parTrans" cxnId="{21543911-F928-44E6-B22F-FE17152EEA50}">
      <dgm:prSet/>
      <dgm:spPr/>
      <dgm:t>
        <a:bodyPr/>
        <a:lstStyle/>
        <a:p>
          <a:endParaRPr lang="en-US"/>
        </a:p>
      </dgm:t>
    </dgm:pt>
    <dgm:pt modelId="{101BA748-18AB-4019-8C37-193035A535FB}" type="sibTrans" cxnId="{21543911-F928-44E6-B22F-FE17152EEA50}">
      <dgm:prSet/>
      <dgm:spPr/>
      <dgm:t>
        <a:bodyPr/>
        <a:lstStyle/>
        <a:p>
          <a:endParaRPr lang="en-US"/>
        </a:p>
      </dgm:t>
    </dgm:pt>
    <dgm:pt modelId="{7F37303C-6B71-465E-9054-00287AFFB6EB}">
      <dgm:prSet/>
      <dgm:spPr/>
      <dgm:t>
        <a:bodyPr/>
        <a:lstStyle/>
        <a:p>
          <a:r>
            <a:rPr lang="en-US"/>
            <a:t>Confidence intervals</a:t>
          </a:r>
        </a:p>
      </dgm:t>
    </dgm:pt>
    <dgm:pt modelId="{BDC1F606-11DD-49C1-A9A9-48564BA4FD62}" type="parTrans" cxnId="{DD8CAA3A-66E1-449E-BAA4-D00E01BF4B19}">
      <dgm:prSet/>
      <dgm:spPr/>
      <dgm:t>
        <a:bodyPr/>
        <a:lstStyle/>
        <a:p>
          <a:endParaRPr lang="en-US"/>
        </a:p>
      </dgm:t>
    </dgm:pt>
    <dgm:pt modelId="{6445E988-9A77-4F36-BAFC-2E58830670F3}" type="sibTrans" cxnId="{DD8CAA3A-66E1-449E-BAA4-D00E01BF4B19}">
      <dgm:prSet/>
      <dgm:spPr/>
      <dgm:t>
        <a:bodyPr/>
        <a:lstStyle/>
        <a:p>
          <a:endParaRPr lang="en-US"/>
        </a:p>
      </dgm:t>
    </dgm:pt>
    <dgm:pt modelId="{C2F7BA83-5072-4D51-9199-43BF51859633}">
      <dgm:prSet/>
      <dgm:spPr/>
      <dgm:t>
        <a:bodyPr/>
        <a:lstStyle/>
        <a:p>
          <a:r>
            <a:rPr lang="en-US"/>
            <a:t>Significance levels</a:t>
          </a:r>
        </a:p>
      </dgm:t>
    </dgm:pt>
    <dgm:pt modelId="{72B23DC7-7152-42F1-8C5C-0274DB4209C2}" type="parTrans" cxnId="{0F4F1D1E-0FFA-40E5-8287-AD6188E827C9}">
      <dgm:prSet/>
      <dgm:spPr/>
      <dgm:t>
        <a:bodyPr/>
        <a:lstStyle/>
        <a:p>
          <a:endParaRPr lang="en-US"/>
        </a:p>
      </dgm:t>
    </dgm:pt>
    <dgm:pt modelId="{83867FAD-4CB9-4E42-A6DA-D260565DB867}" type="sibTrans" cxnId="{0F4F1D1E-0FFA-40E5-8287-AD6188E827C9}">
      <dgm:prSet/>
      <dgm:spPr/>
      <dgm:t>
        <a:bodyPr/>
        <a:lstStyle/>
        <a:p>
          <a:endParaRPr lang="en-US"/>
        </a:p>
      </dgm:t>
    </dgm:pt>
    <dgm:pt modelId="{E41452BC-E8EF-4496-AF8B-1C87C13C48D2}">
      <dgm:prSet/>
      <dgm:spPr/>
      <dgm:t>
        <a:bodyPr/>
        <a:lstStyle/>
        <a:p>
          <a:r>
            <a:rPr lang="en-US" dirty="0"/>
            <a:t>3. Spatial Analysis Results</a:t>
          </a:r>
        </a:p>
      </dgm:t>
    </dgm:pt>
    <dgm:pt modelId="{392652DA-D425-445B-A06B-E7770A379B82}" type="parTrans" cxnId="{D6A40E09-4686-427C-A95E-A6CD5F471B12}">
      <dgm:prSet/>
      <dgm:spPr/>
      <dgm:t>
        <a:bodyPr/>
        <a:lstStyle/>
        <a:p>
          <a:endParaRPr lang="en-US"/>
        </a:p>
      </dgm:t>
    </dgm:pt>
    <dgm:pt modelId="{861B755E-C9B6-4A70-AD0E-FED4F9009DEE}" type="sibTrans" cxnId="{D6A40E09-4686-427C-A95E-A6CD5F471B12}">
      <dgm:prSet/>
      <dgm:spPr/>
      <dgm:t>
        <a:bodyPr/>
        <a:lstStyle/>
        <a:p>
          <a:endParaRPr lang="en-US"/>
        </a:p>
      </dgm:t>
    </dgm:pt>
    <dgm:pt modelId="{E92C941D-1389-43D4-8EFF-435D66A68806}">
      <dgm:prSet/>
      <dgm:spPr/>
      <dgm:t>
        <a:bodyPr/>
        <a:lstStyle/>
        <a:p>
          <a:r>
            <a:rPr lang="en-US" dirty="0"/>
            <a:t>Cluster characteristics As Table</a:t>
          </a:r>
        </a:p>
      </dgm:t>
    </dgm:pt>
    <dgm:pt modelId="{1FFD4816-9B29-4049-A2D4-3140389BD65A}" type="parTrans" cxnId="{FBE5C84B-1DC7-47C8-976E-3AB026797532}">
      <dgm:prSet/>
      <dgm:spPr/>
      <dgm:t>
        <a:bodyPr/>
        <a:lstStyle/>
        <a:p>
          <a:endParaRPr lang="en-US"/>
        </a:p>
      </dgm:t>
    </dgm:pt>
    <dgm:pt modelId="{F5C7CC5A-1452-4789-B80B-3FD566997B02}" type="sibTrans" cxnId="{FBE5C84B-1DC7-47C8-976E-3AB026797532}">
      <dgm:prSet/>
      <dgm:spPr/>
      <dgm:t>
        <a:bodyPr/>
        <a:lstStyle/>
        <a:p>
          <a:endParaRPr lang="en-US"/>
        </a:p>
      </dgm:t>
    </dgm:pt>
    <dgm:pt modelId="{C32AD45A-3450-4326-8DB2-BAE7C6CB969A}">
      <dgm:prSet/>
      <dgm:spPr/>
      <dgm:t>
        <a:bodyPr/>
        <a:lstStyle/>
        <a:p>
          <a:r>
            <a:rPr lang="en-US" dirty="0"/>
            <a:t>Geographic distribution maps of High and Low Clusters</a:t>
          </a:r>
        </a:p>
      </dgm:t>
    </dgm:pt>
    <dgm:pt modelId="{261F0A5C-8A7C-424E-952F-A451AFDF8F22}" type="parTrans" cxnId="{D0311E77-DC20-4FE9-A009-B9C6C29C869A}">
      <dgm:prSet/>
      <dgm:spPr/>
      <dgm:t>
        <a:bodyPr/>
        <a:lstStyle/>
        <a:p>
          <a:endParaRPr lang="en-US"/>
        </a:p>
      </dgm:t>
    </dgm:pt>
    <dgm:pt modelId="{FD5E526C-D0D6-4898-AF03-E69D9FEE3B2B}" type="sibTrans" cxnId="{D0311E77-DC20-4FE9-A009-B9C6C29C869A}">
      <dgm:prSet/>
      <dgm:spPr/>
      <dgm:t>
        <a:bodyPr/>
        <a:lstStyle/>
        <a:p>
          <a:endParaRPr lang="en-US"/>
        </a:p>
      </dgm:t>
    </dgm:pt>
    <dgm:pt modelId="{91D46E55-66B7-4FCE-830E-1FED4185D062}">
      <dgm:prSet/>
      <dgm:spPr/>
      <dgm:t>
        <a:bodyPr/>
        <a:lstStyle/>
        <a:p>
          <a:r>
            <a:rPr lang="en-US" dirty="0"/>
            <a:t>Relative risk patterns</a:t>
          </a:r>
        </a:p>
      </dgm:t>
    </dgm:pt>
    <dgm:pt modelId="{4AD264D1-BC13-4B89-B19A-41E68124B6C7}" type="parTrans" cxnId="{350EFDA1-2A28-4A2E-B510-F9812E9E7C0D}">
      <dgm:prSet/>
      <dgm:spPr/>
      <dgm:t>
        <a:bodyPr/>
        <a:lstStyle/>
        <a:p>
          <a:endParaRPr lang="en-US"/>
        </a:p>
      </dgm:t>
    </dgm:pt>
    <dgm:pt modelId="{E555EF63-5E80-4224-8423-7F397D07C38B}" type="sibTrans" cxnId="{350EFDA1-2A28-4A2E-B510-F9812E9E7C0D}">
      <dgm:prSet/>
      <dgm:spPr/>
      <dgm:t>
        <a:bodyPr/>
        <a:lstStyle/>
        <a:p>
          <a:endParaRPr lang="en-US"/>
        </a:p>
      </dgm:t>
    </dgm:pt>
    <dgm:pt modelId="{A01C4A0A-8C41-4B56-8401-0AC88D4AB016}">
      <dgm:prSet/>
      <dgm:spPr/>
      <dgm:t>
        <a:bodyPr/>
        <a:lstStyle/>
        <a:p>
          <a:r>
            <a:rPr lang="en-US"/>
            <a:t>4. Policy Implications</a:t>
          </a:r>
        </a:p>
      </dgm:t>
    </dgm:pt>
    <dgm:pt modelId="{70C8DF60-8ABD-4632-99E2-C6C2E6DAA1BD}" type="parTrans" cxnId="{A7BF3E87-486F-4BC4-AE81-F9F72E2E75FA}">
      <dgm:prSet/>
      <dgm:spPr/>
      <dgm:t>
        <a:bodyPr/>
        <a:lstStyle/>
        <a:p>
          <a:endParaRPr lang="en-US"/>
        </a:p>
      </dgm:t>
    </dgm:pt>
    <dgm:pt modelId="{A5E0056A-9470-458C-B36F-48A71BAAD389}" type="sibTrans" cxnId="{A7BF3E87-486F-4BC4-AE81-F9F72E2E75FA}">
      <dgm:prSet/>
      <dgm:spPr/>
      <dgm:t>
        <a:bodyPr/>
        <a:lstStyle/>
        <a:p>
          <a:endParaRPr lang="en-US"/>
        </a:p>
      </dgm:t>
    </dgm:pt>
    <dgm:pt modelId="{2C2E6824-9619-4F65-90CE-BE10E8D7DC64}">
      <dgm:prSet/>
      <dgm:spPr/>
      <dgm:t>
        <a:bodyPr/>
        <a:lstStyle/>
        <a:p>
          <a:r>
            <a:rPr lang="en-US"/>
            <a:t>Targeted intervention areas</a:t>
          </a:r>
        </a:p>
      </dgm:t>
    </dgm:pt>
    <dgm:pt modelId="{2DA32B64-B0C7-41B4-B9BE-F62DD9F3E9C2}" type="parTrans" cxnId="{8F186CF0-9CF8-439E-A36A-43CF3B8E81ED}">
      <dgm:prSet/>
      <dgm:spPr/>
      <dgm:t>
        <a:bodyPr/>
        <a:lstStyle/>
        <a:p>
          <a:endParaRPr lang="en-US"/>
        </a:p>
      </dgm:t>
    </dgm:pt>
    <dgm:pt modelId="{8B1D9A3E-9139-4012-B352-8A01CCC527C1}" type="sibTrans" cxnId="{8F186CF0-9CF8-439E-A36A-43CF3B8E81ED}">
      <dgm:prSet/>
      <dgm:spPr/>
      <dgm:t>
        <a:bodyPr/>
        <a:lstStyle/>
        <a:p>
          <a:endParaRPr lang="en-US"/>
        </a:p>
      </dgm:t>
    </dgm:pt>
    <dgm:pt modelId="{0296AB07-7B7C-44BA-BD36-1D18E7DFF62B}">
      <dgm:prSet/>
      <dgm:spPr/>
      <dgm:t>
        <a:bodyPr/>
        <a:lstStyle/>
        <a:p>
          <a:r>
            <a:rPr lang="en-US"/>
            <a:t>Risk factor patterns</a:t>
          </a:r>
        </a:p>
      </dgm:t>
    </dgm:pt>
    <dgm:pt modelId="{A7A08050-876A-44FC-9BBE-2BA20BFA9404}" type="parTrans" cxnId="{5FD1F5D8-7543-475F-AE0B-767939EB6686}">
      <dgm:prSet/>
      <dgm:spPr/>
      <dgm:t>
        <a:bodyPr/>
        <a:lstStyle/>
        <a:p>
          <a:endParaRPr lang="en-US"/>
        </a:p>
      </dgm:t>
    </dgm:pt>
    <dgm:pt modelId="{8E4C583B-13AB-4108-AD39-C5CA76377723}" type="sibTrans" cxnId="{5FD1F5D8-7543-475F-AE0B-767939EB6686}">
      <dgm:prSet/>
      <dgm:spPr/>
      <dgm:t>
        <a:bodyPr/>
        <a:lstStyle/>
        <a:p>
          <a:endParaRPr lang="en-US"/>
        </a:p>
      </dgm:t>
    </dgm:pt>
    <dgm:pt modelId="{682BDF30-5E55-4B35-9B25-632024F0D2B6}">
      <dgm:prSet/>
      <dgm:spPr/>
      <dgm:t>
        <a:bodyPr/>
        <a:lstStyle/>
        <a:p>
          <a:r>
            <a:rPr lang="en-US"/>
            <a:t>Resource allocation recommendations</a:t>
          </a:r>
        </a:p>
      </dgm:t>
    </dgm:pt>
    <dgm:pt modelId="{912C6E86-3BD2-4A14-BD71-104BA15E91A1}" type="parTrans" cxnId="{23C65668-B638-4EF5-95D3-0DDA4EDABC38}">
      <dgm:prSet/>
      <dgm:spPr/>
      <dgm:t>
        <a:bodyPr/>
        <a:lstStyle/>
        <a:p>
          <a:endParaRPr lang="en-US"/>
        </a:p>
      </dgm:t>
    </dgm:pt>
    <dgm:pt modelId="{3827626D-80E0-438B-BFC3-059BD82F9CCB}" type="sibTrans" cxnId="{23C65668-B638-4EF5-95D3-0DDA4EDABC38}">
      <dgm:prSet/>
      <dgm:spPr/>
      <dgm:t>
        <a:bodyPr/>
        <a:lstStyle/>
        <a:p>
          <a:endParaRPr lang="en-US"/>
        </a:p>
      </dgm:t>
    </dgm:pt>
    <dgm:pt modelId="{CED23DA3-4F43-44D9-A3D2-934ABD5DDC57}">
      <dgm:prSet/>
      <dgm:spPr/>
      <dgm:t>
        <a:bodyPr/>
        <a:lstStyle/>
        <a:p>
          <a:r>
            <a:rPr lang="en-US" dirty="0"/>
            <a:t>Categorical = Count %</a:t>
          </a:r>
        </a:p>
        <a:p>
          <a:r>
            <a:rPr lang="en-US" dirty="0"/>
            <a:t>Continues = Mean(SD) </a:t>
          </a:r>
        </a:p>
      </dgm:t>
    </dgm:pt>
    <dgm:pt modelId="{58BBE2E7-9502-4E2F-8FA4-45CA773E2D95}" type="parTrans" cxnId="{52C03CDE-0884-4FC2-8B56-EE5029412875}">
      <dgm:prSet/>
      <dgm:spPr/>
      <dgm:t>
        <a:bodyPr/>
        <a:lstStyle/>
        <a:p>
          <a:endParaRPr lang="en-US"/>
        </a:p>
      </dgm:t>
    </dgm:pt>
    <dgm:pt modelId="{0885DC04-7F29-4766-B0D5-907B1631154B}" type="sibTrans" cxnId="{52C03CDE-0884-4FC2-8B56-EE5029412875}">
      <dgm:prSet/>
      <dgm:spPr/>
      <dgm:t>
        <a:bodyPr/>
        <a:lstStyle/>
        <a:p>
          <a:endParaRPr lang="en-US"/>
        </a:p>
      </dgm:t>
    </dgm:pt>
    <dgm:pt modelId="{F28670AE-C17F-40FD-8B70-131CAEDC3490}" type="pres">
      <dgm:prSet presAssocID="{D493A9AF-AB63-4531-A5C6-3527EBA40129}" presName="diagram" presStyleCnt="0">
        <dgm:presLayoutVars>
          <dgm:dir/>
          <dgm:resizeHandles val="exact"/>
        </dgm:presLayoutVars>
      </dgm:prSet>
      <dgm:spPr/>
    </dgm:pt>
    <dgm:pt modelId="{5570621E-5901-40F8-A5BD-7D2607858932}" type="pres">
      <dgm:prSet presAssocID="{238C8924-3229-4BFD-9424-49EAC0D35A6E}" presName="node" presStyleLbl="node1" presStyleIdx="0" presStyleCnt="16">
        <dgm:presLayoutVars>
          <dgm:bulletEnabled val="1"/>
        </dgm:presLayoutVars>
      </dgm:prSet>
      <dgm:spPr/>
    </dgm:pt>
    <dgm:pt modelId="{EB8F1EE3-E899-46D6-BEF4-5DF715FB526E}" type="pres">
      <dgm:prSet presAssocID="{FA9EFC1A-8BE8-4DA1-89E3-26A28AE7600D}" presName="sibTrans" presStyleCnt="0"/>
      <dgm:spPr/>
    </dgm:pt>
    <dgm:pt modelId="{8B09D508-9897-4A62-A134-2DD5B0CA4C51}" type="pres">
      <dgm:prSet presAssocID="{E6746AC5-ED32-463B-9F5D-A6841F4888A4}" presName="node" presStyleLbl="node1" presStyleIdx="1" presStyleCnt="16">
        <dgm:presLayoutVars>
          <dgm:bulletEnabled val="1"/>
        </dgm:presLayoutVars>
      </dgm:prSet>
      <dgm:spPr/>
    </dgm:pt>
    <dgm:pt modelId="{71279733-3064-45DF-A33E-7A6A7F69AA05}" type="pres">
      <dgm:prSet presAssocID="{4BDDFBEA-4783-4720-B296-8E5B4080FBE3}" presName="sibTrans" presStyleCnt="0"/>
      <dgm:spPr/>
    </dgm:pt>
    <dgm:pt modelId="{5EF47C4A-9E94-4D74-934F-F0BD83942B62}" type="pres">
      <dgm:prSet presAssocID="{40CC04F4-6E4C-491C-9BAA-E8EEE9902F5B}" presName="node" presStyleLbl="node1" presStyleIdx="2" presStyleCnt="16">
        <dgm:presLayoutVars>
          <dgm:bulletEnabled val="1"/>
        </dgm:presLayoutVars>
      </dgm:prSet>
      <dgm:spPr/>
    </dgm:pt>
    <dgm:pt modelId="{5626908C-7C2E-40AE-8FFD-1506D26CFB91}" type="pres">
      <dgm:prSet presAssocID="{9212C17B-C17C-44D6-95D6-22579F8F87CC}" presName="sibTrans" presStyleCnt="0"/>
      <dgm:spPr/>
    </dgm:pt>
    <dgm:pt modelId="{0AE1FA8B-2799-49BE-AECC-F6FD3A8983A6}" type="pres">
      <dgm:prSet presAssocID="{CED23DA3-4F43-44D9-A3D2-934ABD5DDC57}" presName="node" presStyleLbl="node1" presStyleIdx="3" presStyleCnt="16">
        <dgm:presLayoutVars>
          <dgm:bulletEnabled val="1"/>
        </dgm:presLayoutVars>
      </dgm:prSet>
      <dgm:spPr/>
    </dgm:pt>
    <dgm:pt modelId="{DEE523C5-1476-4C42-921B-428EF69118C8}" type="pres">
      <dgm:prSet presAssocID="{0885DC04-7F29-4766-B0D5-907B1631154B}" presName="sibTrans" presStyleCnt="0"/>
      <dgm:spPr/>
    </dgm:pt>
    <dgm:pt modelId="{1CC03B8D-CFFC-4EE7-8458-85C02AA86C87}" type="pres">
      <dgm:prSet presAssocID="{3E44B241-DB99-43B5-BAB8-6833D5ACA3D7}" presName="node" presStyleLbl="node1" presStyleIdx="4" presStyleCnt="16">
        <dgm:presLayoutVars>
          <dgm:bulletEnabled val="1"/>
        </dgm:presLayoutVars>
      </dgm:prSet>
      <dgm:spPr/>
    </dgm:pt>
    <dgm:pt modelId="{A6E6C656-A7F2-4F92-A821-74E1C86F7FD1}" type="pres">
      <dgm:prSet presAssocID="{6743322B-5A09-4516-B61C-7C076102A43C}" presName="sibTrans" presStyleCnt="0"/>
      <dgm:spPr/>
    </dgm:pt>
    <dgm:pt modelId="{E123E483-AD21-4486-BBE6-300839A3BCEB}" type="pres">
      <dgm:prSet presAssocID="{925DD171-FC3F-4179-BC92-98B8039D33A9}" presName="node" presStyleLbl="node1" presStyleIdx="5" presStyleCnt="16">
        <dgm:presLayoutVars>
          <dgm:bulletEnabled val="1"/>
        </dgm:presLayoutVars>
      </dgm:prSet>
      <dgm:spPr/>
    </dgm:pt>
    <dgm:pt modelId="{8851F4C8-39CC-4993-BFC4-616F383008FC}" type="pres">
      <dgm:prSet presAssocID="{101BA748-18AB-4019-8C37-193035A535FB}" presName="sibTrans" presStyleCnt="0"/>
      <dgm:spPr/>
    </dgm:pt>
    <dgm:pt modelId="{4E1028D7-B162-4139-8665-77D56D5B9F3A}" type="pres">
      <dgm:prSet presAssocID="{7F37303C-6B71-465E-9054-00287AFFB6EB}" presName="node" presStyleLbl="node1" presStyleIdx="6" presStyleCnt="16">
        <dgm:presLayoutVars>
          <dgm:bulletEnabled val="1"/>
        </dgm:presLayoutVars>
      </dgm:prSet>
      <dgm:spPr/>
    </dgm:pt>
    <dgm:pt modelId="{A8A65F04-F0CB-4116-B18F-9D41FA07C860}" type="pres">
      <dgm:prSet presAssocID="{6445E988-9A77-4F36-BAFC-2E58830670F3}" presName="sibTrans" presStyleCnt="0"/>
      <dgm:spPr/>
    </dgm:pt>
    <dgm:pt modelId="{9CF0FD48-4A11-4916-B94E-BDD31E4A04FE}" type="pres">
      <dgm:prSet presAssocID="{C2F7BA83-5072-4D51-9199-43BF51859633}" presName="node" presStyleLbl="node1" presStyleIdx="7" presStyleCnt="16">
        <dgm:presLayoutVars>
          <dgm:bulletEnabled val="1"/>
        </dgm:presLayoutVars>
      </dgm:prSet>
      <dgm:spPr/>
    </dgm:pt>
    <dgm:pt modelId="{AAD8841E-459E-475A-A115-B3649434B70B}" type="pres">
      <dgm:prSet presAssocID="{83867FAD-4CB9-4E42-A6DA-D260565DB867}" presName="sibTrans" presStyleCnt="0"/>
      <dgm:spPr/>
    </dgm:pt>
    <dgm:pt modelId="{6AF34333-BF8E-43F5-8987-E7A7007FA0F6}" type="pres">
      <dgm:prSet presAssocID="{E41452BC-E8EF-4496-AF8B-1C87C13C48D2}" presName="node" presStyleLbl="node1" presStyleIdx="8" presStyleCnt="16">
        <dgm:presLayoutVars>
          <dgm:bulletEnabled val="1"/>
        </dgm:presLayoutVars>
      </dgm:prSet>
      <dgm:spPr/>
    </dgm:pt>
    <dgm:pt modelId="{85309621-B710-4F96-A121-8CEF400D2F94}" type="pres">
      <dgm:prSet presAssocID="{861B755E-C9B6-4A70-AD0E-FED4F9009DEE}" presName="sibTrans" presStyleCnt="0"/>
      <dgm:spPr/>
    </dgm:pt>
    <dgm:pt modelId="{B714E244-225A-4E4A-A7B8-17D2BDDE36D5}" type="pres">
      <dgm:prSet presAssocID="{E92C941D-1389-43D4-8EFF-435D66A68806}" presName="node" presStyleLbl="node1" presStyleIdx="9" presStyleCnt="16">
        <dgm:presLayoutVars>
          <dgm:bulletEnabled val="1"/>
        </dgm:presLayoutVars>
      </dgm:prSet>
      <dgm:spPr/>
    </dgm:pt>
    <dgm:pt modelId="{21D6F149-E28D-45AF-B4E5-B6E8BC15AAD8}" type="pres">
      <dgm:prSet presAssocID="{F5C7CC5A-1452-4789-B80B-3FD566997B02}" presName="sibTrans" presStyleCnt="0"/>
      <dgm:spPr/>
    </dgm:pt>
    <dgm:pt modelId="{2472B08B-EE69-4C12-BA6A-F060FAD61FD4}" type="pres">
      <dgm:prSet presAssocID="{C32AD45A-3450-4326-8DB2-BAE7C6CB969A}" presName="node" presStyleLbl="node1" presStyleIdx="10" presStyleCnt="16">
        <dgm:presLayoutVars>
          <dgm:bulletEnabled val="1"/>
        </dgm:presLayoutVars>
      </dgm:prSet>
      <dgm:spPr/>
    </dgm:pt>
    <dgm:pt modelId="{A4A78BDE-E540-4EB7-B896-A1B5D2015F43}" type="pres">
      <dgm:prSet presAssocID="{FD5E526C-D0D6-4898-AF03-E69D9FEE3B2B}" presName="sibTrans" presStyleCnt="0"/>
      <dgm:spPr/>
    </dgm:pt>
    <dgm:pt modelId="{345544A9-3DA2-411D-8B26-38C1413B8A47}" type="pres">
      <dgm:prSet presAssocID="{91D46E55-66B7-4FCE-830E-1FED4185D062}" presName="node" presStyleLbl="node1" presStyleIdx="11" presStyleCnt="16">
        <dgm:presLayoutVars>
          <dgm:bulletEnabled val="1"/>
        </dgm:presLayoutVars>
      </dgm:prSet>
      <dgm:spPr/>
    </dgm:pt>
    <dgm:pt modelId="{37CB7533-03CE-4AE6-8AFB-E80646007003}" type="pres">
      <dgm:prSet presAssocID="{E555EF63-5E80-4224-8423-7F397D07C38B}" presName="sibTrans" presStyleCnt="0"/>
      <dgm:spPr/>
    </dgm:pt>
    <dgm:pt modelId="{3C268F28-1059-45D5-AA69-1ED4261B2E42}" type="pres">
      <dgm:prSet presAssocID="{A01C4A0A-8C41-4B56-8401-0AC88D4AB016}" presName="node" presStyleLbl="node1" presStyleIdx="12" presStyleCnt="16">
        <dgm:presLayoutVars>
          <dgm:bulletEnabled val="1"/>
        </dgm:presLayoutVars>
      </dgm:prSet>
      <dgm:spPr/>
    </dgm:pt>
    <dgm:pt modelId="{2E81A4E5-453E-4060-8997-F2A724B3688E}" type="pres">
      <dgm:prSet presAssocID="{A5E0056A-9470-458C-B36F-48A71BAAD389}" presName="sibTrans" presStyleCnt="0"/>
      <dgm:spPr/>
    </dgm:pt>
    <dgm:pt modelId="{E5FA506C-D0F4-4186-ABC1-BB0727D2BF16}" type="pres">
      <dgm:prSet presAssocID="{2C2E6824-9619-4F65-90CE-BE10E8D7DC64}" presName="node" presStyleLbl="node1" presStyleIdx="13" presStyleCnt="16">
        <dgm:presLayoutVars>
          <dgm:bulletEnabled val="1"/>
        </dgm:presLayoutVars>
      </dgm:prSet>
      <dgm:spPr/>
    </dgm:pt>
    <dgm:pt modelId="{9681D9D6-AD16-49FD-AAB5-8DB1353D2645}" type="pres">
      <dgm:prSet presAssocID="{8B1D9A3E-9139-4012-B352-8A01CCC527C1}" presName="sibTrans" presStyleCnt="0"/>
      <dgm:spPr/>
    </dgm:pt>
    <dgm:pt modelId="{51421942-51EA-4852-A3AB-28F958A3D1C6}" type="pres">
      <dgm:prSet presAssocID="{0296AB07-7B7C-44BA-BD36-1D18E7DFF62B}" presName="node" presStyleLbl="node1" presStyleIdx="14" presStyleCnt="16">
        <dgm:presLayoutVars>
          <dgm:bulletEnabled val="1"/>
        </dgm:presLayoutVars>
      </dgm:prSet>
      <dgm:spPr/>
    </dgm:pt>
    <dgm:pt modelId="{F944F5AE-98AC-4C58-B35A-654266229D93}" type="pres">
      <dgm:prSet presAssocID="{8E4C583B-13AB-4108-AD39-C5CA76377723}" presName="sibTrans" presStyleCnt="0"/>
      <dgm:spPr/>
    </dgm:pt>
    <dgm:pt modelId="{B8624479-E4F8-432C-904D-8719FCE4EC43}" type="pres">
      <dgm:prSet presAssocID="{682BDF30-5E55-4B35-9B25-632024F0D2B6}" presName="node" presStyleLbl="node1" presStyleIdx="15" presStyleCnt="16">
        <dgm:presLayoutVars>
          <dgm:bulletEnabled val="1"/>
        </dgm:presLayoutVars>
      </dgm:prSet>
      <dgm:spPr/>
    </dgm:pt>
  </dgm:ptLst>
  <dgm:cxnLst>
    <dgm:cxn modelId="{D6A40E09-4686-427C-A95E-A6CD5F471B12}" srcId="{D493A9AF-AB63-4531-A5C6-3527EBA40129}" destId="{E41452BC-E8EF-4496-AF8B-1C87C13C48D2}" srcOrd="8" destOrd="0" parTransId="{392652DA-D425-445B-A06B-E7770A379B82}" sibTransId="{861B755E-C9B6-4A70-AD0E-FED4F9009DEE}"/>
    <dgm:cxn modelId="{6BC49E0E-3ED8-4F7E-A3D6-90674977DB1C}" srcId="{D493A9AF-AB63-4531-A5C6-3527EBA40129}" destId="{40CC04F4-6E4C-491C-9BAA-E8EEE9902F5B}" srcOrd="2" destOrd="0" parTransId="{862CFC92-CA83-4864-BECF-E85C8BB2CD7C}" sibTransId="{9212C17B-C17C-44D6-95D6-22579F8F87CC}"/>
    <dgm:cxn modelId="{21543911-F928-44E6-B22F-FE17152EEA50}" srcId="{D493A9AF-AB63-4531-A5C6-3527EBA40129}" destId="{925DD171-FC3F-4179-BC92-98B8039D33A9}" srcOrd="5" destOrd="0" parTransId="{8C0C754C-285D-41AD-A413-8C7A4C752444}" sibTransId="{101BA748-18AB-4019-8C37-193035A535FB}"/>
    <dgm:cxn modelId="{0F4F1D1E-0FFA-40E5-8287-AD6188E827C9}" srcId="{D493A9AF-AB63-4531-A5C6-3527EBA40129}" destId="{C2F7BA83-5072-4D51-9199-43BF51859633}" srcOrd="7" destOrd="0" parTransId="{72B23DC7-7152-42F1-8C5C-0274DB4209C2}" sibTransId="{83867FAD-4CB9-4E42-A6DA-D260565DB867}"/>
    <dgm:cxn modelId="{D0FC5720-D876-4DEA-9C15-0766DD897160}" type="presOf" srcId="{E6746AC5-ED32-463B-9F5D-A6841F4888A4}" destId="{8B09D508-9897-4A62-A134-2DD5B0CA4C51}" srcOrd="0" destOrd="0" presId="urn:microsoft.com/office/officeart/2005/8/layout/default"/>
    <dgm:cxn modelId="{DD8CAA3A-66E1-449E-BAA4-D00E01BF4B19}" srcId="{D493A9AF-AB63-4531-A5C6-3527EBA40129}" destId="{7F37303C-6B71-465E-9054-00287AFFB6EB}" srcOrd="6" destOrd="0" parTransId="{BDC1F606-11DD-49C1-A9A9-48564BA4FD62}" sibTransId="{6445E988-9A77-4F36-BAFC-2E58830670F3}"/>
    <dgm:cxn modelId="{E2263A3F-D826-4B5C-B948-D71D9E035FFF}" type="presOf" srcId="{E92C941D-1389-43D4-8EFF-435D66A68806}" destId="{B714E244-225A-4E4A-A7B8-17D2BDDE36D5}" srcOrd="0" destOrd="0" presId="urn:microsoft.com/office/officeart/2005/8/layout/default"/>
    <dgm:cxn modelId="{F2B7B464-4506-4753-B5AF-5004F2EC2FD3}" type="presOf" srcId="{CED23DA3-4F43-44D9-A3D2-934ABD5DDC57}" destId="{0AE1FA8B-2799-49BE-AECC-F6FD3A8983A6}" srcOrd="0" destOrd="0" presId="urn:microsoft.com/office/officeart/2005/8/layout/default"/>
    <dgm:cxn modelId="{15C27066-D79E-4CAE-9F58-AD618F76EBED}" type="presOf" srcId="{682BDF30-5E55-4B35-9B25-632024F0D2B6}" destId="{B8624479-E4F8-432C-904D-8719FCE4EC43}" srcOrd="0" destOrd="0" presId="urn:microsoft.com/office/officeart/2005/8/layout/default"/>
    <dgm:cxn modelId="{23C65668-B638-4EF5-95D3-0DDA4EDABC38}" srcId="{D493A9AF-AB63-4531-A5C6-3527EBA40129}" destId="{682BDF30-5E55-4B35-9B25-632024F0D2B6}" srcOrd="15" destOrd="0" parTransId="{912C6E86-3BD2-4A14-BD71-104BA15E91A1}" sibTransId="{3827626D-80E0-438B-BFC3-059BD82F9CCB}"/>
    <dgm:cxn modelId="{4800576A-644B-406A-B629-34B7E6D82EC2}" type="presOf" srcId="{3E44B241-DB99-43B5-BAB8-6833D5ACA3D7}" destId="{1CC03B8D-CFFC-4EE7-8458-85C02AA86C87}" srcOrd="0" destOrd="0" presId="urn:microsoft.com/office/officeart/2005/8/layout/default"/>
    <dgm:cxn modelId="{FBE5C84B-1DC7-47C8-976E-3AB026797532}" srcId="{D493A9AF-AB63-4531-A5C6-3527EBA40129}" destId="{E92C941D-1389-43D4-8EFF-435D66A68806}" srcOrd="9" destOrd="0" parTransId="{1FFD4816-9B29-4049-A2D4-3140389BD65A}" sibTransId="{F5C7CC5A-1452-4789-B80B-3FD566997B02}"/>
    <dgm:cxn modelId="{5AED196D-E39E-4716-832A-EAB12F4B552C}" type="presOf" srcId="{238C8924-3229-4BFD-9424-49EAC0D35A6E}" destId="{5570621E-5901-40F8-A5BD-7D2607858932}" srcOrd="0" destOrd="0" presId="urn:microsoft.com/office/officeart/2005/8/layout/default"/>
    <dgm:cxn modelId="{407D824D-3565-4392-8CBF-24102EDD28E5}" type="presOf" srcId="{925DD171-FC3F-4179-BC92-98B8039D33A9}" destId="{E123E483-AD21-4486-BBE6-300839A3BCEB}" srcOrd="0" destOrd="0" presId="urn:microsoft.com/office/officeart/2005/8/layout/default"/>
    <dgm:cxn modelId="{0945A64E-5B7B-468C-8E29-DD6D49FC8053}" srcId="{D493A9AF-AB63-4531-A5C6-3527EBA40129}" destId="{238C8924-3229-4BFD-9424-49EAC0D35A6E}" srcOrd="0" destOrd="0" parTransId="{71481EE9-119D-4DDD-B999-223CB77C3014}" sibTransId="{FA9EFC1A-8BE8-4DA1-89E3-26A28AE7600D}"/>
    <dgm:cxn modelId="{E6FF9F75-3F32-4B7C-AB22-E1E6098FD651}" type="presOf" srcId="{A01C4A0A-8C41-4B56-8401-0AC88D4AB016}" destId="{3C268F28-1059-45D5-AA69-1ED4261B2E42}" srcOrd="0" destOrd="0" presId="urn:microsoft.com/office/officeart/2005/8/layout/default"/>
    <dgm:cxn modelId="{D0311E77-DC20-4FE9-A009-B9C6C29C869A}" srcId="{D493A9AF-AB63-4531-A5C6-3527EBA40129}" destId="{C32AD45A-3450-4326-8DB2-BAE7C6CB969A}" srcOrd="10" destOrd="0" parTransId="{261F0A5C-8A7C-424E-952F-A451AFDF8F22}" sibTransId="{FD5E526C-D0D6-4898-AF03-E69D9FEE3B2B}"/>
    <dgm:cxn modelId="{FCDE6159-1382-4252-A93E-EADAB101E7B9}" type="presOf" srcId="{E41452BC-E8EF-4496-AF8B-1C87C13C48D2}" destId="{6AF34333-BF8E-43F5-8987-E7A7007FA0F6}" srcOrd="0" destOrd="0" presId="urn:microsoft.com/office/officeart/2005/8/layout/default"/>
    <dgm:cxn modelId="{334E487E-74B6-4E34-95A9-860810159B24}" type="presOf" srcId="{7F37303C-6B71-465E-9054-00287AFFB6EB}" destId="{4E1028D7-B162-4139-8665-77D56D5B9F3A}" srcOrd="0" destOrd="0" presId="urn:microsoft.com/office/officeart/2005/8/layout/default"/>
    <dgm:cxn modelId="{A7BF3E87-486F-4BC4-AE81-F9F72E2E75FA}" srcId="{D493A9AF-AB63-4531-A5C6-3527EBA40129}" destId="{A01C4A0A-8C41-4B56-8401-0AC88D4AB016}" srcOrd="12" destOrd="0" parTransId="{70C8DF60-8ABD-4632-99E2-C6C2E6DAA1BD}" sibTransId="{A5E0056A-9470-458C-B36F-48A71BAAD389}"/>
    <dgm:cxn modelId="{C32D2590-1BF0-46DF-8E5D-CEDB8B62643D}" type="presOf" srcId="{D493A9AF-AB63-4531-A5C6-3527EBA40129}" destId="{F28670AE-C17F-40FD-8B70-131CAEDC3490}" srcOrd="0" destOrd="0" presId="urn:microsoft.com/office/officeart/2005/8/layout/default"/>
    <dgm:cxn modelId="{6675D79B-A595-4150-9EA1-255B242A1E91}" type="presOf" srcId="{91D46E55-66B7-4FCE-830E-1FED4185D062}" destId="{345544A9-3DA2-411D-8B26-38C1413B8A47}" srcOrd="0" destOrd="0" presId="urn:microsoft.com/office/officeart/2005/8/layout/default"/>
    <dgm:cxn modelId="{350EFDA1-2A28-4A2E-B510-F9812E9E7C0D}" srcId="{D493A9AF-AB63-4531-A5C6-3527EBA40129}" destId="{91D46E55-66B7-4FCE-830E-1FED4185D062}" srcOrd="11" destOrd="0" parTransId="{4AD264D1-BC13-4B89-B19A-41E68124B6C7}" sibTransId="{E555EF63-5E80-4224-8423-7F397D07C38B}"/>
    <dgm:cxn modelId="{07D984A4-E641-4A86-8808-341AE0A5729B}" type="presOf" srcId="{0296AB07-7B7C-44BA-BD36-1D18E7DFF62B}" destId="{51421942-51EA-4852-A3AB-28F958A3D1C6}" srcOrd="0" destOrd="0" presId="urn:microsoft.com/office/officeart/2005/8/layout/default"/>
    <dgm:cxn modelId="{D0B8F8A8-538A-44DD-BC91-CFD33ADE11C0}" type="presOf" srcId="{40CC04F4-6E4C-491C-9BAA-E8EEE9902F5B}" destId="{5EF47C4A-9E94-4D74-934F-F0BD83942B62}" srcOrd="0" destOrd="0" presId="urn:microsoft.com/office/officeart/2005/8/layout/default"/>
    <dgm:cxn modelId="{DCB62FB4-1F0B-4EE2-93D6-046FD11BE87D}" type="presOf" srcId="{C2F7BA83-5072-4D51-9199-43BF51859633}" destId="{9CF0FD48-4A11-4916-B94E-BDD31E4A04FE}" srcOrd="0" destOrd="0" presId="urn:microsoft.com/office/officeart/2005/8/layout/default"/>
    <dgm:cxn modelId="{AF4AB1B6-D864-4820-BF2C-52294AC9BE27}" srcId="{D493A9AF-AB63-4531-A5C6-3527EBA40129}" destId="{3E44B241-DB99-43B5-BAB8-6833D5ACA3D7}" srcOrd="4" destOrd="0" parTransId="{510FC17B-C318-4102-9731-5DAF831E8F79}" sibTransId="{6743322B-5A09-4516-B61C-7C076102A43C}"/>
    <dgm:cxn modelId="{DFE5B4B6-B34D-4750-B9E4-8C9359FCA97F}" type="presOf" srcId="{2C2E6824-9619-4F65-90CE-BE10E8D7DC64}" destId="{E5FA506C-D0F4-4186-ABC1-BB0727D2BF16}" srcOrd="0" destOrd="0" presId="urn:microsoft.com/office/officeart/2005/8/layout/default"/>
    <dgm:cxn modelId="{5FD1F5D8-7543-475F-AE0B-767939EB6686}" srcId="{D493A9AF-AB63-4531-A5C6-3527EBA40129}" destId="{0296AB07-7B7C-44BA-BD36-1D18E7DFF62B}" srcOrd="14" destOrd="0" parTransId="{A7A08050-876A-44FC-9BBE-2BA20BFA9404}" sibTransId="{8E4C583B-13AB-4108-AD39-C5CA76377723}"/>
    <dgm:cxn modelId="{52C03CDE-0884-4FC2-8B56-EE5029412875}" srcId="{D493A9AF-AB63-4531-A5C6-3527EBA40129}" destId="{CED23DA3-4F43-44D9-A3D2-934ABD5DDC57}" srcOrd="3" destOrd="0" parTransId="{58BBE2E7-9502-4E2F-8FA4-45CA773E2D95}" sibTransId="{0885DC04-7F29-4766-B0D5-907B1631154B}"/>
    <dgm:cxn modelId="{0E0C32EE-E69D-4C8B-9B58-41AABD616F14}" type="presOf" srcId="{C32AD45A-3450-4326-8DB2-BAE7C6CB969A}" destId="{2472B08B-EE69-4C12-BA6A-F060FAD61FD4}" srcOrd="0" destOrd="0" presId="urn:microsoft.com/office/officeart/2005/8/layout/default"/>
    <dgm:cxn modelId="{8F186CF0-9CF8-439E-A36A-43CF3B8E81ED}" srcId="{D493A9AF-AB63-4531-A5C6-3527EBA40129}" destId="{2C2E6824-9619-4F65-90CE-BE10E8D7DC64}" srcOrd="13" destOrd="0" parTransId="{2DA32B64-B0C7-41B4-B9BE-F62DD9F3E9C2}" sibTransId="{8B1D9A3E-9139-4012-B352-8A01CCC527C1}"/>
    <dgm:cxn modelId="{FF85BAFF-CC3A-437D-84B2-7162233A793D}" srcId="{D493A9AF-AB63-4531-A5C6-3527EBA40129}" destId="{E6746AC5-ED32-463B-9F5D-A6841F4888A4}" srcOrd="1" destOrd="0" parTransId="{8F7332D3-0252-40D1-B6B3-9ECCBEAFC551}" sibTransId="{4BDDFBEA-4783-4720-B296-8E5B4080FBE3}"/>
    <dgm:cxn modelId="{84EBB49E-2805-44E4-8329-F75D697EE515}" type="presParOf" srcId="{F28670AE-C17F-40FD-8B70-131CAEDC3490}" destId="{5570621E-5901-40F8-A5BD-7D2607858932}" srcOrd="0" destOrd="0" presId="urn:microsoft.com/office/officeart/2005/8/layout/default"/>
    <dgm:cxn modelId="{F53B6F16-40D7-4A04-850F-D5A8F6A861A7}" type="presParOf" srcId="{F28670AE-C17F-40FD-8B70-131CAEDC3490}" destId="{EB8F1EE3-E899-46D6-BEF4-5DF715FB526E}" srcOrd="1" destOrd="0" presId="urn:microsoft.com/office/officeart/2005/8/layout/default"/>
    <dgm:cxn modelId="{D9704CD3-5204-4D12-8503-B8B45C2F9685}" type="presParOf" srcId="{F28670AE-C17F-40FD-8B70-131CAEDC3490}" destId="{8B09D508-9897-4A62-A134-2DD5B0CA4C51}" srcOrd="2" destOrd="0" presId="urn:microsoft.com/office/officeart/2005/8/layout/default"/>
    <dgm:cxn modelId="{0A0F3F34-F568-4AFD-B042-1FE419964B2B}" type="presParOf" srcId="{F28670AE-C17F-40FD-8B70-131CAEDC3490}" destId="{71279733-3064-45DF-A33E-7A6A7F69AA05}" srcOrd="3" destOrd="0" presId="urn:microsoft.com/office/officeart/2005/8/layout/default"/>
    <dgm:cxn modelId="{AF47C154-6585-4B80-B583-BB2DBEC8B9B9}" type="presParOf" srcId="{F28670AE-C17F-40FD-8B70-131CAEDC3490}" destId="{5EF47C4A-9E94-4D74-934F-F0BD83942B62}" srcOrd="4" destOrd="0" presId="urn:microsoft.com/office/officeart/2005/8/layout/default"/>
    <dgm:cxn modelId="{2788F8C6-251F-403D-9CD8-5EEEBDAFE0F9}" type="presParOf" srcId="{F28670AE-C17F-40FD-8B70-131CAEDC3490}" destId="{5626908C-7C2E-40AE-8FFD-1506D26CFB91}" srcOrd="5" destOrd="0" presId="urn:microsoft.com/office/officeart/2005/8/layout/default"/>
    <dgm:cxn modelId="{AAD9BA1A-7C6B-4266-A82B-EB864BD8CF61}" type="presParOf" srcId="{F28670AE-C17F-40FD-8B70-131CAEDC3490}" destId="{0AE1FA8B-2799-49BE-AECC-F6FD3A8983A6}" srcOrd="6" destOrd="0" presId="urn:microsoft.com/office/officeart/2005/8/layout/default"/>
    <dgm:cxn modelId="{FF40D497-E938-44DB-B139-B543068927B1}" type="presParOf" srcId="{F28670AE-C17F-40FD-8B70-131CAEDC3490}" destId="{DEE523C5-1476-4C42-921B-428EF69118C8}" srcOrd="7" destOrd="0" presId="urn:microsoft.com/office/officeart/2005/8/layout/default"/>
    <dgm:cxn modelId="{19B1F528-452E-4A9A-8D26-9EC264E61A4A}" type="presParOf" srcId="{F28670AE-C17F-40FD-8B70-131CAEDC3490}" destId="{1CC03B8D-CFFC-4EE7-8458-85C02AA86C87}" srcOrd="8" destOrd="0" presId="urn:microsoft.com/office/officeart/2005/8/layout/default"/>
    <dgm:cxn modelId="{29B1BC19-29CB-4109-BF43-3E3B28A6BE91}" type="presParOf" srcId="{F28670AE-C17F-40FD-8B70-131CAEDC3490}" destId="{A6E6C656-A7F2-4F92-A821-74E1C86F7FD1}" srcOrd="9" destOrd="0" presId="urn:microsoft.com/office/officeart/2005/8/layout/default"/>
    <dgm:cxn modelId="{AC96DA88-9F27-4C9C-BAF1-F174C90BCE98}" type="presParOf" srcId="{F28670AE-C17F-40FD-8B70-131CAEDC3490}" destId="{E123E483-AD21-4486-BBE6-300839A3BCEB}" srcOrd="10" destOrd="0" presId="urn:microsoft.com/office/officeart/2005/8/layout/default"/>
    <dgm:cxn modelId="{F9FDF8E9-323B-4879-B6C9-71FFBB82599E}" type="presParOf" srcId="{F28670AE-C17F-40FD-8B70-131CAEDC3490}" destId="{8851F4C8-39CC-4993-BFC4-616F383008FC}" srcOrd="11" destOrd="0" presId="urn:microsoft.com/office/officeart/2005/8/layout/default"/>
    <dgm:cxn modelId="{061F86D7-38CA-443D-A407-9E1D13EFA7B9}" type="presParOf" srcId="{F28670AE-C17F-40FD-8B70-131CAEDC3490}" destId="{4E1028D7-B162-4139-8665-77D56D5B9F3A}" srcOrd="12" destOrd="0" presId="urn:microsoft.com/office/officeart/2005/8/layout/default"/>
    <dgm:cxn modelId="{5B4B6537-7685-4FB8-94D3-626057F29C90}" type="presParOf" srcId="{F28670AE-C17F-40FD-8B70-131CAEDC3490}" destId="{A8A65F04-F0CB-4116-B18F-9D41FA07C860}" srcOrd="13" destOrd="0" presId="urn:microsoft.com/office/officeart/2005/8/layout/default"/>
    <dgm:cxn modelId="{CE305178-4FB1-4C9E-B7F6-3D019D3351AA}" type="presParOf" srcId="{F28670AE-C17F-40FD-8B70-131CAEDC3490}" destId="{9CF0FD48-4A11-4916-B94E-BDD31E4A04FE}" srcOrd="14" destOrd="0" presId="urn:microsoft.com/office/officeart/2005/8/layout/default"/>
    <dgm:cxn modelId="{01B35412-11D3-4359-AFF2-39F5AD90E9C2}" type="presParOf" srcId="{F28670AE-C17F-40FD-8B70-131CAEDC3490}" destId="{AAD8841E-459E-475A-A115-B3649434B70B}" srcOrd="15" destOrd="0" presId="urn:microsoft.com/office/officeart/2005/8/layout/default"/>
    <dgm:cxn modelId="{9AB2353C-4CA0-44EA-BBE0-F119A9E88CF0}" type="presParOf" srcId="{F28670AE-C17F-40FD-8B70-131CAEDC3490}" destId="{6AF34333-BF8E-43F5-8987-E7A7007FA0F6}" srcOrd="16" destOrd="0" presId="urn:microsoft.com/office/officeart/2005/8/layout/default"/>
    <dgm:cxn modelId="{4D42915A-F50E-4B24-ACE0-80586768879D}" type="presParOf" srcId="{F28670AE-C17F-40FD-8B70-131CAEDC3490}" destId="{85309621-B710-4F96-A121-8CEF400D2F94}" srcOrd="17" destOrd="0" presId="urn:microsoft.com/office/officeart/2005/8/layout/default"/>
    <dgm:cxn modelId="{B6DD0A8A-F94A-4091-B85E-6C7DDE25A21B}" type="presParOf" srcId="{F28670AE-C17F-40FD-8B70-131CAEDC3490}" destId="{B714E244-225A-4E4A-A7B8-17D2BDDE36D5}" srcOrd="18" destOrd="0" presId="urn:microsoft.com/office/officeart/2005/8/layout/default"/>
    <dgm:cxn modelId="{1681E4AD-EA2E-47F6-96E1-4655E72D4246}" type="presParOf" srcId="{F28670AE-C17F-40FD-8B70-131CAEDC3490}" destId="{21D6F149-E28D-45AF-B4E5-B6E8BC15AAD8}" srcOrd="19" destOrd="0" presId="urn:microsoft.com/office/officeart/2005/8/layout/default"/>
    <dgm:cxn modelId="{951CA023-5860-497F-9CD8-869FD2EAD36D}" type="presParOf" srcId="{F28670AE-C17F-40FD-8B70-131CAEDC3490}" destId="{2472B08B-EE69-4C12-BA6A-F060FAD61FD4}" srcOrd="20" destOrd="0" presId="urn:microsoft.com/office/officeart/2005/8/layout/default"/>
    <dgm:cxn modelId="{FD93078A-515D-431C-8B29-59F7B759CDF1}" type="presParOf" srcId="{F28670AE-C17F-40FD-8B70-131CAEDC3490}" destId="{A4A78BDE-E540-4EB7-B896-A1B5D2015F43}" srcOrd="21" destOrd="0" presId="urn:microsoft.com/office/officeart/2005/8/layout/default"/>
    <dgm:cxn modelId="{4A26495E-7CAB-4EB1-846E-0F4349A379EE}" type="presParOf" srcId="{F28670AE-C17F-40FD-8B70-131CAEDC3490}" destId="{345544A9-3DA2-411D-8B26-38C1413B8A47}" srcOrd="22" destOrd="0" presId="urn:microsoft.com/office/officeart/2005/8/layout/default"/>
    <dgm:cxn modelId="{23363973-778E-4D47-978E-537D585ECE0E}" type="presParOf" srcId="{F28670AE-C17F-40FD-8B70-131CAEDC3490}" destId="{37CB7533-03CE-4AE6-8AFB-E80646007003}" srcOrd="23" destOrd="0" presId="urn:microsoft.com/office/officeart/2005/8/layout/default"/>
    <dgm:cxn modelId="{7A8050E4-9CA2-4EA1-8264-B84051565850}" type="presParOf" srcId="{F28670AE-C17F-40FD-8B70-131CAEDC3490}" destId="{3C268F28-1059-45D5-AA69-1ED4261B2E42}" srcOrd="24" destOrd="0" presId="urn:microsoft.com/office/officeart/2005/8/layout/default"/>
    <dgm:cxn modelId="{F9E387AF-D333-468F-9F63-20A50EF5461F}" type="presParOf" srcId="{F28670AE-C17F-40FD-8B70-131CAEDC3490}" destId="{2E81A4E5-453E-4060-8997-F2A724B3688E}" srcOrd="25" destOrd="0" presId="urn:microsoft.com/office/officeart/2005/8/layout/default"/>
    <dgm:cxn modelId="{2C89BAC2-2199-4231-A3AF-2424130C9EBE}" type="presParOf" srcId="{F28670AE-C17F-40FD-8B70-131CAEDC3490}" destId="{E5FA506C-D0F4-4186-ABC1-BB0727D2BF16}" srcOrd="26" destOrd="0" presId="urn:microsoft.com/office/officeart/2005/8/layout/default"/>
    <dgm:cxn modelId="{500C82A1-45AB-45E6-BD6D-4744EE605D7E}" type="presParOf" srcId="{F28670AE-C17F-40FD-8B70-131CAEDC3490}" destId="{9681D9D6-AD16-49FD-AAB5-8DB1353D2645}" srcOrd="27" destOrd="0" presId="urn:microsoft.com/office/officeart/2005/8/layout/default"/>
    <dgm:cxn modelId="{2FE8ADD8-7EB5-43DA-A770-52990E90B07A}" type="presParOf" srcId="{F28670AE-C17F-40FD-8B70-131CAEDC3490}" destId="{51421942-51EA-4852-A3AB-28F958A3D1C6}" srcOrd="28" destOrd="0" presId="urn:microsoft.com/office/officeart/2005/8/layout/default"/>
    <dgm:cxn modelId="{FF41411A-9715-40B3-95FD-6B2AB8FE4B36}" type="presParOf" srcId="{F28670AE-C17F-40FD-8B70-131CAEDC3490}" destId="{F944F5AE-98AC-4C58-B35A-654266229D93}" srcOrd="29" destOrd="0" presId="urn:microsoft.com/office/officeart/2005/8/layout/default"/>
    <dgm:cxn modelId="{027C89DA-BABA-4CDD-BB8E-75A34E86DADB}" type="presParOf" srcId="{F28670AE-C17F-40FD-8B70-131CAEDC3490}" destId="{B8624479-E4F8-432C-904D-8719FCE4EC4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D40DF-6D72-45E8-BC73-DBB892E4F0F2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Overweight/obesity and hypertension are major risk factors for noncommunicable diseases (NCDs).</a:t>
          </a:r>
        </a:p>
      </dsp:txBody>
      <dsp:txXfrm>
        <a:off x="48547" y="127216"/>
        <a:ext cx="10418506" cy="897406"/>
      </dsp:txXfrm>
    </dsp:sp>
    <dsp:sp modelId="{14890459-3A8E-4C73-AE7C-72C02298DDD3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 million NCD deaths were attributed to high BMI in 2019.</a:t>
          </a:r>
        </a:p>
      </dsp:txBody>
      <dsp:txXfrm>
        <a:off x="48547" y="1193716"/>
        <a:ext cx="10418506" cy="897406"/>
      </dsp:txXfrm>
    </dsp:sp>
    <dsp:sp modelId="{6366B100-26FF-4CA7-A722-931E0F99CBFE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1.28 billion adults worldwide have hypertension</a:t>
          </a:r>
        </a:p>
      </dsp:txBody>
      <dsp:txXfrm>
        <a:off x="48547" y="2260216"/>
        <a:ext cx="10418506" cy="897406"/>
      </dsp:txXfrm>
    </dsp:sp>
    <dsp:sp modelId="{2857B2EC-1558-474E-B617-8039921E69CD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Significant increase in Asian regions, particularly Southeast Asia</a:t>
          </a:r>
        </a:p>
      </dsp:txBody>
      <dsp:txXfrm>
        <a:off x="48547" y="3326716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E7658-9B4A-48DB-B805-B3756F29242D}">
      <dsp:nvSpPr>
        <dsp:cNvPr id="0" name=""/>
        <dsp:cNvSpPr/>
      </dsp:nvSpPr>
      <dsp:spPr>
        <a:xfrm>
          <a:off x="0" y="32558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Notable rise in weight-related issues over the past two decades</a:t>
          </a:r>
        </a:p>
      </dsp:txBody>
      <dsp:txXfrm>
        <a:off x="23988" y="56546"/>
        <a:ext cx="10467624" cy="443424"/>
      </dsp:txXfrm>
    </dsp:sp>
    <dsp:sp modelId="{E9685AEE-0D57-44DA-AF56-82D0065C1258}">
      <dsp:nvSpPr>
        <dsp:cNvPr id="0" name=""/>
        <dsp:cNvSpPr/>
      </dsp:nvSpPr>
      <dsp:spPr>
        <a:xfrm>
          <a:off x="0" y="581558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Women: Overweight rates tripled (8.5% to 22.2%, 2006 - 2016)</a:t>
          </a:r>
        </a:p>
      </dsp:txBody>
      <dsp:txXfrm>
        <a:off x="23988" y="605546"/>
        <a:ext cx="10467624" cy="443424"/>
      </dsp:txXfrm>
    </dsp:sp>
    <dsp:sp modelId="{BBF3405D-2969-4D9B-857C-C935292A3BEB}">
      <dsp:nvSpPr>
        <dsp:cNvPr id="0" name=""/>
        <dsp:cNvSpPr/>
      </dsp:nvSpPr>
      <dsp:spPr>
        <a:xfrm>
          <a:off x="0" y="113055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Men: 17.1% overweight, 2.5% obese (2016)</a:t>
          </a:r>
        </a:p>
      </dsp:txBody>
      <dsp:txXfrm>
        <a:off x="23988" y="1154547"/>
        <a:ext cx="10467624" cy="443424"/>
      </dsp:txXfrm>
    </dsp:sp>
    <dsp:sp modelId="{D4F71664-50BB-4762-911D-A447EBCC045B}">
      <dsp:nvSpPr>
        <dsp:cNvPr id="0" name=""/>
        <dsp:cNvSpPr/>
      </dsp:nvSpPr>
      <dsp:spPr>
        <a:xfrm>
          <a:off x="0" y="167955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27.3% population has hypertension/prehypertension</a:t>
          </a:r>
        </a:p>
      </dsp:txBody>
      <dsp:txXfrm>
        <a:off x="23988" y="1703547"/>
        <a:ext cx="10467624" cy="443424"/>
      </dsp:txXfrm>
    </dsp:sp>
    <dsp:sp modelId="{75649F27-4886-46E8-A82D-1F9C5152C855}">
      <dsp:nvSpPr>
        <dsp:cNvPr id="0" name=""/>
        <dsp:cNvSpPr/>
      </dsp:nvSpPr>
      <dsp:spPr>
        <a:xfrm>
          <a:off x="0" y="222855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Cardiovascular diseases: the leading cause of disability-adjusted life years</a:t>
          </a:r>
        </a:p>
      </dsp:txBody>
      <dsp:txXfrm>
        <a:off x="23988" y="2252547"/>
        <a:ext cx="10467624" cy="443424"/>
      </dsp:txXfrm>
    </dsp:sp>
    <dsp:sp modelId="{8D524660-3F0A-4776-8B49-CE4A76E57483}">
      <dsp:nvSpPr>
        <dsp:cNvPr id="0" name=""/>
        <dsp:cNvSpPr/>
      </dsp:nvSpPr>
      <dsp:spPr>
        <a:xfrm>
          <a:off x="0" y="2777559"/>
          <a:ext cx="10515600" cy="491400"/>
        </a:xfrm>
        <a:prstGeom prst="roundRect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Gap</a:t>
          </a:r>
        </a:p>
      </dsp:txBody>
      <dsp:txXfrm>
        <a:off x="23988" y="2801547"/>
        <a:ext cx="10467624" cy="443424"/>
      </dsp:txXfrm>
    </dsp:sp>
    <dsp:sp modelId="{89B598CC-51DA-4FFB-A3CC-AC0B8FAD8318}">
      <dsp:nvSpPr>
        <dsp:cNvPr id="0" name=""/>
        <dsp:cNvSpPr/>
      </dsp:nvSpPr>
      <dsp:spPr>
        <a:xfrm>
          <a:off x="0" y="332655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Limited geospatial analysis of these risk factors in Nepal</a:t>
          </a:r>
        </a:p>
      </dsp:txBody>
      <dsp:txXfrm>
        <a:off x="23988" y="3350547"/>
        <a:ext cx="10467624" cy="443424"/>
      </dsp:txXfrm>
    </dsp:sp>
    <dsp:sp modelId="{BCB57A72-B37C-4D93-9356-CBFEBE2D27EC}">
      <dsp:nvSpPr>
        <dsp:cNvPr id="0" name=""/>
        <dsp:cNvSpPr/>
      </dsp:nvSpPr>
      <dsp:spPr>
        <a:xfrm>
          <a:off x="0" y="387555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Need for spatial understanding to inform targeted policies</a:t>
          </a:r>
        </a:p>
      </dsp:txBody>
      <dsp:txXfrm>
        <a:off x="23988" y="3899547"/>
        <a:ext cx="10467624" cy="443424"/>
      </dsp:txXfrm>
    </dsp:sp>
    <dsp:sp modelId="{3875EBB2-99D0-463D-A2C3-76A6454D164A}">
      <dsp:nvSpPr>
        <dsp:cNvPr id="0" name=""/>
        <dsp:cNvSpPr/>
      </dsp:nvSpPr>
      <dsp:spPr>
        <a:xfrm>
          <a:off x="0" y="442455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Opportunity to use national survey data for comprehensive analysis</a:t>
          </a:r>
        </a:p>
      </dsp:txBody>
      <dsp:txXfrm>
        <a:off x="23988" y="4448547"/>
        <a:ext cx="10467624" cy="443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41527-EEC6-4818-8E7E-C47FB4454FA2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Location: South Asia (27°42'N to 30°27'N and 80°04'E to 88°12'E)</a:t>
          </a:r>
        </a:p>
      </dsp:txBody>
      <dsp:txXfrm>
        <a:off x="3594" y="229666"/>
        <a:ext cx="1946002" cy="1167601"/>
      </dsp:txXfrm>
    </dsp:sp>
    <dsp:sp modelId="{158D18CC-A387-4205-B08C-85292DF977FD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Area: 147,516 km²</a:t>
          </a:r>
        </a:p>
      </dsp:txBody>
      <dsp:txXfrm>
        <a:off x="2144196" y="229666"/>
        <a:ext cx="1946002" cy="1167601"/>
      </dsp:txXfrm>
    </dsp:sp>
    <dsp:sp modelId="{8C1B19DA-0B99-4B85-BE75-C74A8C37BCC4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Administrative structure:</a:t>
          </a:r>
        </a:p>
      </dsp:txBody>
      <dsp:txXfrm>
        <a:off x="4284798" y="229666"/>
        <a:ext cx="1946002" cy="1167601"/>
      </dsp:txXfrm>
    </dsp:sp>
    <dsp:sp modelId="{FCBD3481-1EAF-4D0C-9867-B4E797A9D323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 provinces</a:t>
          </a:r>
        </a:p>
      </dsp:txBody>
      <dsp:txXfrm>
        <a:off x="6425401" y="229666"/>
        <a:ext cx="1946002" cy="1167601"/>
      </dsp:txXfrm>
    </dsp:sp>
    <dsp:sp modelId="{E530B1A3-5A82-497A-A403-FD128E0C477D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77 districts</a:t>
          </a:r>
        </a:p>
      </dsp:txBody>
      <dsp:txXfrm>
        <a:off x="8566003" y="229666"/>
        <a:ext cx="1946002" cy="1167601"/>
      </dsp:txXfrm>
    </dsp:sp>
    <dsp:sp modelId="{E1E485A3-D99A-4F2A-A60E-790776F4AFB9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753 municipalities (6 metropolitan, 11 </a:t>
          </a:r>
          <a:r>
            <a:rPr lang="en-US" sz="1600" kern="1200" dirty="0" err="1"/>
            <a:t>submetropolitan</a:t>
          </a:r>
          <a:r>
            <a:rPr lang="en-US" sz="1600" kern="1200" dirty="0"/>
            <a:t>, 276 urban, 460 rural)</a:t>
          </a:r>
        </a:p>
      </dsp:txBody>
      <dsp:txXfrm>
        <a:off x="3594" y="1591868"/>
        <a:ext cx="1946002" cy="1167601"/>
      </dsp:txXfrm>
    </dsp:sp>
    <dsp:sp modelId="{C4362689-C0C3-4D1D-BDE4-EC476912CBF5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Ecological Zones</a:t>
          </a:r>
        </a:p>
      </dsp:txBody>
      <dsp:txXfrm>
        <a:off x="2144196" y="1591868"/>
        <a:ext cx="1946002" cy="1167601"/>
      </dsp:txXfrm>
    </dsp:sp>
    <dsp:sp modelId="{2F470AED-323B-4211-A5CC-B1498D715D4E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Mountains (&gt;2,000m)</a:t>
          </a:r>
        </a:p>
      </dsp:txBody>
      <dsp:txXfrm>
        <a:off x="4284798" y="1591868"/>
        <a:ext cx="1946002" cy="1167601"/>
      </dsp:txXfrm>
    </dsp:sp>
    <dsp:sp modelId="{043DE382-49F1-4C10-9039-5BBA4280AB98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Hills (7002,000m)</a:t>
          </a:r>
        </a:p>
      </dsp:txBody>
      <dsp:txXfrm>
        <a:off x="6425401" y="1591868"/>
        <a:ext cx="1946002" cy="1167601"/>
      </dsp:txXfrm>
    </dsp:sp>
    <dsp:sp modelId="{5A47E8F0-8945-4E5B-80A7-58ECC78CE794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Terai (&lt;700m)</a:t>
          </a:r>
        </a:p>
      </dsp:txBody>
      <dsp:txXfrm>
        <a:off x="8566003" y="1591868"/>
        <a:ext cx="1946002" cy="1167601"/>
      </dsp:txXfrm>
    </dsp:sp>
    <dsp:sp modelId="{FAFE1902-03C5-4DC8-B42E-7661729628FD}">
      <dsp:nvSpPr>
        <dsp:cNvPr id="0" name=""/>
        <dsp:cNvSpPr/>
      </dsp:nvSpPr>
      <dsp:spPr>
        <a:xfrm>
          <a:off x="1073895" y="2954069"/>
          <a:ext cx="1946002" cy="11676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Population</a:t>
          </a:r>
        </a:p>
      </dsp:txBody>
      <dsp:txXfrm>
        <a:off x="1073895" y="2954069"/>
        <a:ext cx="1946002" cy="1167601"/>
      </dsp:txXfrm>
    </dsp:sp>
    <dsp:sp modelId="{15E4918C-E621-4CE5-B0C8-9EDBEB89BD6F}">
      <dsp:nvSpPr>
        <dsp:cNvPr id="0" name=""/>
        <dsp:cNvSpPr/>
      </dsp:nvSpPr>
      <dsp:spPr>
        <a:xfrm>
          <a:off x="3214497" y="2954069"/>
          <a:ext cx="1946002" cy="11676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Total: 29,164,578 (2021 Census)</a:t>
          </a:r>
        </a:p>
      </dsp:txBody>
      <dsp:txXfrm>
        <a:off x="3214497" y="2954069"/>
        <a:ext cx="1946002" cy="1167601"/>
      </dsp:txXfrm>
    </dsp:sp>
    <dsp:sp modelId="{17752719-9132-4C64-8824-F3E47EDAC629}">
      <dsp:nvSpPr>
        <dsp:cNvPr id="0" name=""/>
        <dsp:cNvSpPr/>
      </dsp:nvSpPr>
      <dsp:spPr>
        <a:xfrm>
          <a:off x="5355100" y="2954069"/>
          <a:ext cx="1946002" cy="11676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Female majority: 51.1%</a:t>
          </a:r>
        </a:p>
      </dsp:txBody>
      <dsp:txXfrm>
        <a:off x="5355100" y="2954069"/>
        <a:ext cx="1946002" cy="1167601"/>
      </dsp:txXfrm>
    </dsp:sp>
    <dsp:sp modelId="{426D7DEA-D2DD-43D7-947E-F2293BA02B87}">
      <dsp:nvSpPr>
        <dsp:cNvPr id="0" name=""/>
        <dsp:cNvSpPr/>
      </dsp:nvSpPr>
      <dsp:spPr>
        <a:xfrm>
          <a:off x="7495702" y="2954069"/>
          <a:ext cx="1946002" cy="1167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Annual growth rate: 0.92%</a:t>
          </a:r>
        </a:p>
      </dsp:txBody>
      <dsp:txXfrm>
        <a:off x="7495702" y="2954069"/>
        <a:ext cx="1946002" cy="11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BAC16-6CE8-4EA8-B4BB-D3C0EE68ECC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0FFBF-FBAF-4C4A-B003-1BD3EB0B8134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Secondary analysis of Nepal Demographic and Health Survey (NDHS) 2022</a:t>
          </a:r>
        </a:p>
      </dsp:txBody>
      <dsp:txXfrm>
        <a:off x="0" y="0"/>
        <a:ext cx="10515600" cy="543917"/>
      </dsp:txXfrm>
    </dsp:sp>
    <dsp:sp modelId="{EB2FFE77-352D-4175-B39A-9F73D31C221E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9A382-9B7D-431B-9230-35C029CCFADA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Nationally representative survey</a:t>
          </a:r>
        </a:p>
      </dsp:txBody>
      <dsp:txXfrm>
        <a:off x="0" y="543917"/>
        <a:ext cx="10515600" cy="543917"/>
      </dsp:txXfrm>
    </dsp:sp>
    <dsp:sp modelId="{CD57D93A-4DC4-4DBD-BC45-ADF8627F5CF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E34B0-43B4-4D9C-8812-107C882C7363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Sampling</a:t>
          </a:r>
        </a:p>
      </dsp:txBody>
      <dsp:txXfrm>
        <a:off x="0" y="1087834"/>
        <a:ext cx="10515600" cy="543917"/>
      </dsp:txXfrm>
    </dsp:sp>
    <dsp:sp modelId="{EA32F19A-28E4-40BD-A84A-0527D6A55EDA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FA045-1B7B-40FA-A4AE-54489BD25C9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Two stage cluster random sampling</a:t>
          </a:r>
        </a:p>
      </dsp:txBody>
      <dsp:txXfrm>
        <a:off x="0" y="1631751"/>
        <a:ext cx="10515600" cy="543917"/>
      </dsp:txXfrm>
    </dsp:sp>
    <dsp:sp modelId="{0DCF4A19-7AE2-4F74-ABA6-AE7124BE9F9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88AE-617F-4A55-B7A9-384B826B2723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476 primary sampling units (248 urban, 228 rural)</a:t>
          </a:r>
        </a:p>
      </dsp:txBody>
      <dsp:txXfrm>
        <a:off x="0" y="2175669"/>
        <a:ext cx="10515600" cy="543917"/>
      </dsp:txXfrm>
    </dsp:sp>
    <dsp:sp modelId="{0E8A04F0-40CE-4763-841F-5898971B8962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7215C-ED4D-436F-A699-9709164D4D08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14,280 households selected</a:t>
          </a:r>
        </a:p>
      </dsp:txBody>
      <dsp:txXfrm>
        <a:off x="0" y="2719586"/>
        <a:ext cx="10515600" cy="543917"/>
      </dsp:txXfrm>
    </dsp:sp>
    <dsp:sp modelId="{BE16D337-B40A-41F4-9629-7BBAAB900C3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AA303-9C8C-4EA1-A842-0E42CB4F0736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Final sample: 13,786 households</a:t>
          </a:r>
        </a:p>
      </dsp:txBody>
      <dsp:txXfrm>
        <a:off x="0" y="3263503"/>
        <a:ext cx="10515600" cy="543917"/>
      </dsp:txXfrm>
    </dsp:sp>
    <dsp:sp modelId="{F4C71489-A613-4430-AAD3-60FBF47D23F1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59CB0-745A-49A7-B65D-1C15ABC183E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Response rates: 97% women, 95% men</a:t>
          </a:r>
        </a:p>
      </dsp:txBody>
      <dsp:txXfrm>
        <a:off x="0" y="3807420"/>
        <a:ext cx="10515600" cy="543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8CE35-4621-4D60-A35E-BC7F8D82A32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F012EB-A14D-47CC-A568-AE518EF4D1EB}">
      <dsp:nvSpPr>
        <dsp:cNvPr id="0" name=""/>
        <dsp:cNvSpPr/>
      </dsp:nvSpPr>
      <dsp:spPr>
        <a:xfrm>
          <a:off x="0" y="212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Outcome Variables</a:t>
          </a:r>
        </a:p>
      </dsp:txBody>
      <dsp:txXfrm>
        <a:off x="0" y="2124"/>
        <a:ext cx="10515600" cy="395189"/>
      </dsp:txXfrm>
    </dsp:sp>
    <dsp:sp modelId="{0AB11460-DD10-4B48-9B97-970C8AB33272}">
      <dsp:nvSpPr>
        <dsp:cNvPr id="0" name=""/>
        <dsp:cNvSpPr/>
      </dsp:nvSpPr>
      <dsp:spPr>
        <a:xfrm>
          <a:off x="0" y="397314"/>
          <a:ext cx="10515600" cy="0"/>
        </a:xfrm>
        <a:prstGeom prst="line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accent2">
              <a:hueOff val="644361"/>
              <a:satOff val="-1849"/>
              <a:lumOff val="-2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F69B25-C467-45FF-90C2-F2D589D9F960}">
      <dsp:nvSpPr>
        <dsp:cNvPr id="0" name=""/>
        <dsp:cNvSpPr/>
      </dsp:nvSpPr>
      <dsp:spPr>
        <a:xfrm>
          <a:off x="0" y="39731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1. BMI (Binary)</a:t>
          </a:r>
        </a:p>
      </dsp:txBody>
      <dsp:txXfrm>
        <a:off x="0" y="397314"/>
        <a:ext cx="10515600" cy="395189"/>
      </dsp:txXfrm>
    </dsp:sp>
    <dsp:sp modelId="{20D9055D-A873-4D9B-8140-500BFEACD086}">
      <dsp:nvSpPr>
        <dsp:cNvPr id="0" name=""/>
        <dsp:cNvSpPr/>
      </dsp:nvSpPr>
      <dsp:spPr>
        <a:xfrm>
          <a:off x="0" y="792504"/>
          <a:ext cx="10515600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AE52A1-F262-462F-95C0-53A2F38C275B}">
      <dsp:nvSpPr>
        <dsp:cNvPr id="0" name=""/>
        <dsp:cNvSpPr/>
      </dsp:nvSpPr>
      <dsp:spPr>
        <a:xfrm>
          <a:off x="0" y="79250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Overweight/obese: ≥23 kg/m² (Asia Pacific classification)</a:t>
          </a:r>
        </a:p>
      </dsp:txBody>
      <dsp:txXfrm>
        <a:off x="0" y="792504"/>
        <a:ext cx="10515600" cy="395189"/>
      </dsp:txXfrm>
    </dsp:sp>
    <dsp:sp modelId="{36ECF2E1-7A7D-41B0-B5ED-F1367221A639}">
      <dsp:nvSpPr>
        <dsp:cNvPr id="0" name=""/>
        <dsp:cNvSpPr/>
      </dsp:nvSpPr>
      <dsp:spPr>
        <a:xfrm>
          <a:off x="0" y="1187694"/>
          <a:ext cx="10515600" cy="0"/>
        </a:xfrm>
        <a:prstGeom prst="line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accent2">
              <a:hueOff val="1933084"/>
              <a:satOff val="-5548"/>
              <a:lumOff val="-8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D5924B-3288-473A-AF9E-7D8853F7430D}">
      <dsp:nvSpPr>
        <dsp:cNvPr id="0" name=""/>
        <dsp:cNvSpPr/>
      </dsp:nvSpPr>
      <dsp:spPr>
        <a:xfrm>
          <a:off x="0" y="118769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Normal: &lt;23 kg/m²</a:t>
          </a:r>
        </a:p>
      </dsp:txBody>
      <dsp:txXfrm>
        <a:off x="0" y="1187694"/>
        <a:ext cx="10515600" cy="395189"/>
      </dsp:txXfrm>
    </dsp:sp>
    <dsp:sp modelId="{CEC9D788-0000-4EC7-988C-32C5BC85C14E}">
      <dsp:nvSpPr>
        <dsp:cNvPr id="0" name=""/>
        <dsp:cNvSpPr/>
      </dsp:nvSpPr>
      <dsp:spPr>
        <a:xfrm>
          <a:off x="0" y="1582884"/>
          <a:ext cx="10515600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013B58-D8D6-4471-B305-E94AF5D8141D}">
      <dsp:nvSpPr>
        <dsp:cNvPr id="0" name=""/>
        <dsp:cNvSpPr/>
      </dsp:nvSpPr>
      <dsp:spPr>
        <a:xfrm>
          <a:off x="0" y="158288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2. Blood Pressure (Binary)</a:t>
          </a:r>
        </a:p>
      </dsp:txBody>
      <dsp:txXfrm>
        <a:off x="0" y="1582884"/>
        <a:ext cx="10515600" cy="395189"/>
      </dsp:txXfrm>
    </dsp:sp>
    <dsp:sp modelId="{40ED45E0-64AD-4B1A-89C4-4272F1781979}">
      <dsp:nvSpPr>
        <dsp:cNvPr id="0" name=""/>
        <dsp:cNvSpPr/>
      </dsp:nvSpPr>
      <dsp:spPr>
        <a:xfrm>
          <a:off x="0" y="1978074"/>
          <a:ext cx="1051560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F00FB4-F1F7-4CA1-B034-83AB633AF93F}">
      <dsp:nvSpPr>
        <dsp:cNvPr id="0" name=""/>
        <dsp:cNvSpPr/>
      </dsp:nvSpPr>
      <dsp:spPr>
        <a:xfrm>
          <a:off x="0" y="197807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Hypertensive: ≥130/80 mmHg</a:t>
          </a:r>
        </a:p>
      </dsp:txBody>
      <dsp:txXfrm>
        <a:off x="0" y="1978074"/>
        <a:ext cx="10515600" cy="395189"/>
      </dsp:txXfrm>
    </dsp:sp>
    <dsp:sp modelId="{24CE419C-990E-4B1B-A006-11EB72F10FE1}">
      <dsp:nvSpPr>
        <dsp:cNvPr id="0" name=""/>
        <dsp:cNvSpPr/>
      </dsp:nvSpPr>
      <dsp:spPr>
        <a:xfrm>
          <a:off x="0" y="2373263"/>
          <a:ext cx="10515600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F98DF7-06D3-4354-9546-0E28BDC91F5F}">
      <dsp:nvSpPr>
        <dsp:cNvPr id="0" name=""/>
        <dsp:cNvSpPr/>
      </dsp:nvSpPr>
      <dsp:spPr>
        <a:xfrm>
          <a:off x="0" y="237326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Normal: &lt;130/80 mmHg</a:t>
          </a:r>
        </a:p>
      </dsp:txBody>
      <dsp:txXfrm>
        <a:off x="0" y="2373263"/>
        <a:ext cx="10515600" cy="395189"/>
      </dsp:txXfrm>
    </dsp:sp>
    <dsp:sp modelId="{99236D70-1E17-4E57-BEB6-15CBF91592D0}">
      <dsp:nvSpPr>
        <dsp:cNvPr id="0" name=""/>
        <dsp:cNvSpPr/>
      </dsp:nvSpPr>
      <dsp:spPr>
        <a:xfrm>
          <a:off x="0" y="2768453"/>
          <a:ext cx="10515600" cy="0"/>
        </a:xfrm>
        <a:prstGeom prst="line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accent2">
              <a:hueOff val="4510529"/>
              <a:satOff val="-12945"/>
              <a:lumOff val="-20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4BDA33-ADB4-41B4-8CAC-CC5F240D7CE0}">
      <dsp:nvSpPr>
        <dsp:cNvPr id="0" name=""/>
        <dsp:cNvSpPr/>
      </dsp:nvSpPr>
      <dsp:spPr>
        <a:xfrm>
          <a:off x="0" y="276845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Independent Variables</a:t>
          </a:r>
        </a:p>
      </dsp:txBody>
      <dsp:txXfrm>
        <a:off x="0" y="2768453"/>
        <a:ext cx="10515600" cy="395189"/>
      </dsp:txXfrm>
    </dsp:sp>
    <dsp:sp modelId="{34B41B1D-E87D-4FBD-948D-5AADFEB8833E}">
      <dsp:nvSpPr>
        <dsp:cNvPr id="0" name=""/>
        <dsp:cNvSpPr/>
      </dsp:nvSpPr>
      <dsp:spPr>
        <a:xfrm>
          <a:off x="0" y="3163643"/>
          <a:ext cx="10515600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48F38C-F265-4251-92A1-A39FCD67DCD2}">
      <dsp:nvSpPr>
        <dsp:cNvPr id="0" name=""/>
        <dsp:cNvSpPr/>
      </dsp:nvSpPr>
      <dsp:spPr>
        <a:xfrm>
          <a:off x="0" y="316364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Demographic: sex, age, marital status</a:t>
          </a:r>
        </a:p>
      </dsp:txBody>
      <dsp:txXfrm>
        <a:off x="0" y="3163643"/>
        <a:ext cx="10515600" cy="395189"/>
      </dsp:txXfrm>
    </dsp:sp>
    <dsp:sp modelId="{484BF897-9676-40B0-ACBC-51821DE067E0}">
      <dsp:nvSpPr>
        <dsp:cNvPr id="0" name=""/>
        <dsp:cNvSpPr/>
      </dsp:nvSpPr>
      <dsp:spPr>
        <a:xfrm>
          <a:off x="0" y="3558833"/>
          <a:ext cx="10515600" cy="0"/>
        </a:xfrm>
        <a:prstGeom prst="line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accent2">
              <a:hueOff val="5799252"/>
              <a:satOff val="-16644"/>
              <a:lumOff val="-26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9C84AD-60DA-4989-9A72-97B161CDD1F0}">
      <dsp:nvSpPr>
        <dsp:cNvPr id="0" name=""/>
        <dsp:cNvSpPr/>
      </dsp:nvSpPr>
      <dsp:spPr>
        <a:xfrm>
          <a:off x="0" y="355883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Socioeconomic: education, wealth index</a:t>
          </a:r>
        </a:p>
      </dsp:txBody>
      <dsp:txXfrm>
        <a:off x="0" y="3558833"/>
        <a:ext cx="10515600" cy="395189"/>
      </dsp:txXfrm>
    </dsp:sp>
    <dsp:sp modelId="{CBDDF2A3-7EA3-4C53-BBA9-1F81D9EC8C7A}">
      <dsp:nvSpPr>
        <dsp:cNvPr id="0" name=""/>
        <dsp:cNvSpPr/>
      </dsp:nvSpPr>
      <dsp:spPr>
        <a:xfrm>
          <a:off x="0" y="3954023"/>
          <a:ext cx="1051560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920B32-0668-4998-93E5-F9E998C50D74}">
      <dsp:nvSpPr>
        <dsp:cNvPr id="0" name=""/>
        <dsp:cNvSpPr/>
      </dsp:nvSpPr>
      <dsp:spPr>
        <a:xfrm>
          <a:off x="0" y="395402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Geographic: residency region, ecological region, rural/urban</a:t>
          </a:r>
        </a:p>
      </dsp:txBody>
      <dsp:txXfrm>
        <a:off x="0" y="3954023"/>
        <a:ext cx="10515600" cy="3951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2C01-7B39-4CCB-9714-93C2B0D758FB}">
      <dsp:nvSpPr>
        <dsp:cNvPr id="0" name=""/>
        <dsp:cNvSpPr/>
      </dsp:nvSpPr>
      <dsp:spPr>
        <a:xfrm>
          <a:off x="0" y="45087"/>
          <a:ext cx="6604068" cy="442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Processing</a:t>
          </a:r>
        </a:p>
      </dsp:txBody>
      <dsp:txXfrm>
        <a:off x="21589" y="66676"/>
        <a:ext cx="6560890" cy="399082"/>
      </dsp:txXfrm>
    </dsp:sp>
    <dsp:sp modelId="{57D29174-1BDB-4134-B777-058A21AC9689}">
      <dsp:nvSpPr>
        <dsp:cNvPr id="0" name=""/>
        <dsp:cNvSpPr/>
      </dsp:nvSpPr>
      <dsp:spPr>
        <a:xfrm>
          <a:off x="0" y="539187"/>
          <a:ext cx="6604068" cy="442260"/>
        </a:xfrm>
        <a:prstGeom prst="roundRect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Dataset preparation Using R and Library </a:t>
          </a:r>
          <a:r>
            <a:rPr lang="en-US" sz="1800" kern="1200" dirty="0" err="1"/>
            <a:t>Tidyverse</a:t>
          </a:r>
          <a:endParaRPr lang="en-US" sz="1800" kern="1200" dirty="0"/>
        </a:p>
      </dsp:txBody>
      <dsp:txXfrm>
        <a:off x="21589" y="560776"/>
        <a:ext cx="6560890" cy="399082"/>
      </dsp:txXfrm>
    </dsp:sp>
    <dsp:sp modelId="{DBB69FCF-D70E-4C3B-A493-DE766CB78BA0}">
      <dsp:nvSpPr>
        <dsp:cNvPr id="0" name=""/>
        <dsp:cNvSpPr/>
      </dsp:nvSpPr>
      <dsp:spPr>
        <a:xfrm>
          <a:off x="0" y="1033287"/>
          <a:ext cx="6604068" cy="442260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Gender stratification</a:t>
          </a:r>
        </a:p>
      </dsp:txBody>
      <dsp:txXfrm>
        <a:off x="21589" y="1054876"/>
        <a:ext cx="6560890" cy="399082"/>
      </dsp:txXfrm>
    </dsp:sp>
    <dsp:sp modelId="{E3DEBA6E-FFCA-44A7-9502-BF4AA5401260}">
      <dsp:nvSpPr>
        <dsp:cNvPr id="0" name=""/>
        <dsp:cNvSpPr/>
      </dsp:nvSpPr>
      <dsp:spPr>
        <a:xfrm>
          <a:off x="0" y="1527387"/>
          <a:ext cx="6604068" cy="442260"/>
        </a:xfrm>
        <a:prstGeom prst="roundRect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Standardization of measurements</a:t>
          </a:r>
        </a:p>
      </dsp:txBody>
      <dsp:txXfrm>
        <a:off x="21589" y="1548976"/>
        <a:ext cx="6560890" cy="399082"/>
      </dsp:txXfrm>
    </dsp:sp>
    <dsp:sp modelId="{EECCD578-77A8-4422-B389-63B9572B68F0}">
      <dsp:nvSpPr>
        <dsp:cNvPr id="0" name=""/>
        <dsp:cNvSpPr/>
      </dsp:nvSpPr>
      <dsp:spPr>
        <a:xfrm>
          <a:off x="0" y="2021487"/>
          <a:ext cx="6604068" cy="442260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Variable categorization</a:t>
          </a:r>
        </a:p>
      </dsp:txBody>
      <dsp:txXfrm>
        <a:off x="21589" y="2043076"/>
        <a:ext cx="6560890" cy="399082"/>
      </dsp:txXfrm>
    </dsp:sp>
    <dsp:sp modelId="{0535134D-31BA-4066-83B5-78A76D6479E9}">
      <dsp:nvSpPr>
        <dsp:cNvPr id="0" name=""/>
        <dsp:cNvSpPr/>
      </dsp:nvSpPr>
      <dsp:spPr>
        <a:xfrm>
          <a:off x="0" y="2515587"/>
          <a:ext cx="6604068" cy="44226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Quality checks</a:t>
          </a:r>
        </a:p>
      </dsp:txBody>
      <dsp:txXfrm>
        <a:off x="21589" y="2537176"/>
        <a:ext cx="6560890" cy="399082"/>
      </dsp:txXfrm>
    </dsp:sp>
    <dsp:sp modelId="{CE83B407-02FF-4796-BDCF-2FA782335DA7}">
      <dsp:nvSpPr>
        <dsp:cNvPr id="0" name=""/>
        <dsp:cNvSpPr/>
      </dsp:nvSpPr>
      <dsp:spPr>
        <a:xfrm>
          <a:off x="0" y="3009687"/>
          <a:ext cx="6604068" cy="442260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Analysis Using R version 4.4.1 Using Library Survey</a:t>
          </a:r>
        </a:p>
      </dsp:txBody>
      <dsp:txXfrm>
        <a:off x="21589" y="3031276"/>
        <a:ext cx="6560890" cy="399082"/>
      </dsp:txXfrm>
    </dsp:sp>
    <dsp:sp modelId="{F56E4845-76C4-478E-A066-12F5C72EFB39}">
      <dsp:nvSpPr>
        <dsp:cNvPr id="0" name=""/>
        <dsp:cNvSpPr/>
      </dsp:nvSpPr>
      <dsp:spPr>
        <a:xfrm>
          <a:off x="0" y="3503787"/>
          <a:ext cx="6604068" cy="442260"/>
        </a:xfrm>
        <a:prstGeom prst="roundRect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Descriptive Statistics</a:t>
          </a:r>
        </a:p>
      </dsp:txBody>
      <dsp:txXfrm>
        <a:off x="21589" y="3525376"/>
        <a:ext cx="6560890" cy="399082"/>
      </dsp:txXfrm>
    </dsp:sp>
    <dsp:sp modelId="{E1B859ED-BB28-4D75-9527-A70945DE5D4F}">
      <dsp:nvSpPr>
        <dsp:cNvPr id="0" name=""/>
        <dsp:cNvSpPr/>
      </dsp:nvSpPr>
      <dsp:spPr>
        <a:xfrm>
          <a:off x="0" y="3997887"/>
          <a:ext cx="6604068" cy="442260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Weighted counts and percentages for categorical variables</a:t>
          </a:r>
        </a:p>
      </dsp:txBody>
      <dsp:txXfrm>
        <a:off x="21589" y="4019476"/>
        <a:ext cx="6560890" cy="399082"/>
      </dsp:txXfrm>
    </dsp:sp>
    <dsp:sp modelId="{1A295AB0-C069-476B-93CF-DF1A03C0DD05}">
      <dsp:nvSpPr>
        <dsp:cNvPr id="0" name=""/>
        <dsp:cNvSpPr/>
      </dsp:nvSpPr>
      <dsp:spPr>
        <a:xfrm>
          <a:off x="0" y="4491987"/>
          <a:ext cx="6604068" cy="442260"/>
        </a:xfrm>
        <a:prstGeom prst="roundRect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Means and standard deviations for continuous variables</a:t>
          </a:r>
        </a:p>
      </dsp:txBody>
      <dsp:txXfrm>
        <a:off x="21589" y="4513576"/>
        <a:ext cx="6560890" cy="399082"/>
      </dsp:txXfrm>
    </dsp:sp>
    <dsp:sp modelId="{C825C1E9-39F4-4579-8209-87DA44D098A1}">
      <dsp:nvSpPr>
        <dsp:cNvPr id="0" name=""/>
        <dsp:cNvSpPr/>
      </dsp:nvSpPr>
      <dsp:spPr>
        <a:xfrm>
          <a:off x="0" y="4986087"/>
          <a:ext cx="6604068" cy="4422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Survey weights incorporation And weighted results be presented</a:t>
          </a:r>
        </a:p>
      </dsp:txBody>
      <dsp:txXfrm>
        <a:off x="21589" y="5007676"/>
        <a:ext cx="6560890" cy="399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D49F-9ECB-45AD-8A89-81DCD238884D}">
      <dsp:nvSpPr>
        <dsp:cNvPr id="0" name=""/>
        <dsp:cNvSpPr/>
      </dsp:nvSpPr>
      <dsp:spPr>
        <a:xfrm>
          <a:off x="0" y="111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CCC8A-FCFB-4B50-8FF8-F5C474AB37DF}">
      <dsp:nvSpPr>
        <dsp:cNvPr id="0" name=""/>
        <dsp:cNvSpPr/>
      </dsp:nvSpPr>
      <dsp:spPr>
        <a:xfrm>
          <a:off x="0" y="1111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Multivariable Analysis</a:t>
          </a:r>
        </a:p>
      </dsp:txBody>
      <dsp:txXfrm>
        <a:off x="0" y="1111"/>
        <a:ext cx="10515600" cy="319324"/>
      </dsp:txXfrm>
    </dsp:sp>
    <dsp:sp modelId="{9FABB3B8-A471-4D48-A7B4-34FA5DADB48C}">
      <dsp:nvSpPr>
        <dsp:cNvPr id="0" name=""/>
        <dsp:cNvSpPr/>
      </dsp:nvSpPr>
      <dsp:spPr>
        <a:xfrm>
          <a:off x="0" y="3204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70CFE-90D4-449E-B11F-EEB3200AB938}">
      <dsp:nvSpPr>
        <dsp:cNvPr id="0" name=""/>
        <dsp:cNvSpPr/>
      </dsp:nvSpPr>
      <dsp:spPr>
        <a:xfrm>
          <a:off x="0" y="320435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Two survey-weighted logistic regression models</a:t>
          </a:r>
        </a:p>
      </dsp:txBody>
      <dsp:txXfrm>
        <a:off x="0" y="320435"/>
        <a:ext cx="10515600" cy="319324"/>
      </dsp:txXfrm>
    </dsp:sp>
    <dsp:sp modelId="{DC6E23F4-2462-4CA7-97FC-B29B9CDD932E}">
      <dsp:nvSpPr>
        <dsp:cNvPr id="0" name=""/>
        <dsp:cNvSpPr/>
      </dsp:nvSpPr>
      <dsp:spPr>
        <a:xfrm>
          <a:off x="0" y="63976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4EAD8-48E9-407D-8C7D-F91CFD0AB479}">
      <dsp:nvSpPr>
        <dsp:cNvPr id="0" name=""/>
        <dsp:cNvSpPr/>
      </dsp:nvSpPr>
      <dsp:spPr>
        <a:xfrm>
          <a:off x="0" y="639760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1: Factors associated with overweight/obesity</a:t>
          </a:r>
        </a:p>
      </dsp:txBody>
      <dsp:txXfrm>
        <a:off x="0" y="639760"/>
        <a:ext cx="10515600" cy="319324"/>
      </dsp:txXfrm>
    </dsp:sp>
    <dsp:sp modelId="{B151351F-A067-45C6-8584-DADA88086D14}">
      <dsp:nvSpPr>
        <dsp:cNvPr id="0" name=""/>
        <dsp:cNvSpPr/>
      </dsp:nvSpPr>
      <dsp:spPr>
        <a:xfrm>
          <a:off x="0" y="9590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07CA-4902-4409-9B7E-6F7B91BDB267}">
      <dsp:nvSpPr>
        <dsp:cNvPr id="0" name=""/>
        <dsp:cNvSpPr/>
      </dsp:nvSpPr>
      <dsp:spPr>
        <a:xfrm>
          <a:off x="0" y="959084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2: Factors associated with hypertension</a:t>
          </a:r>
        </a:p>
      </dsp:txBody>
      <dsp:txXfrm>
        <a:off x="0" y="959084"/>
        <a:ext cx="10515600" cy="319324"/>
      </dsp:txXfrm>
    </dsp:sp>
    <dsp:sp modelId="{538E5B12-61DB-4C85-8B90-B094DFAF9743}">
      <dsp:nvSpPr>
        <dsp:cNvPr id="0" name=""/>
        <dsp:cNvSpPr/>
      </dsp:nvSpPr>
      <dsp:spPr>
        <a:xfrm>
          <a:off x="0" y="127840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ADBE9-A97A-43B7-9423-E2845F9327DB}">
      <dsp:nvSpPr>
        <dsp:cNvPr id="0" name=""/>
        <dsp:cNvSpPr/>
      </dsp:nvSpPr>
      <dsp:spPr>
        <a:xfrm>
          <a:off x="0" y="1278409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Diagnostics: Variance inflation factor analysis : will drop the variables if VIF &gt; = 7</a:t>
          </a:r>
        </a:p>
      </dsp:txBody>
      <dsp:txXfrm>
        <a:off x="0" y="1278409"/>
        <a:ext cx="10515600" cy="319324"/>
      </dsp:txXfrm>
    </dsp:sp>
    <dsp:sp modelId="{424CE362-AED3-40AA-A6AD-EA6E11964241}">
      <dsp:nvSpPr>
        <dsp:cNvPr id="0" name=""/>
        <dsp:cNvSpPr/>
      </dsp:nvSpPr>
      <dsp:spPr>
        <a:xfrm>
          <a:off x="0" y="15977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E956C-6C80-4822-AC31-29F47EB0D1C8}">
      <dsp:nvSpPr>
        <dsp:cNvPr id="0" name=""/>
        <dsp:cNvSpPr/>
      </dsp:nvSpPr>
      <dsp:spPr>
        <a:xfrm>
          <a:off x="0" y="1597733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Geospatial Analysis</a:t>
          </a:r>
        </a:p>
      </dsp:txBody>
      <dsp:txXfrm>
        <a:off x="0" y="1597733"/>
        <a:ext cx="10515600" cy="319324"/>
      </dsp:txXfrm>
    </dsp:sp>
    <dsp:sp modelId="{3F6965DB-77E9-404A-B63E-6F478BB972C8}">
      <dsp:nvSpPr>
        <dsp:cNvPr id="0" name=""/>
        <dsp:cNvSpPr/>
      </dsp:nvSpPr>
      <dsp:spPr>
        <a:xfrm>
          <a:off x="0" y="191705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F1BED-3878-49EC-9C30-E49960A4B1AC}">
      <dsp:nvSpPr>
        <dsp:cNvPr id="0" name=""/>
        <dsp:cNvSpPr/>
      </dsp:nvSpPr>
      <dsp:spPr>
        <a:xfrm>
          <a:off x="0" y="1917057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Spatial Scan Statistics</a:t>
          </a:r>
        </a:p>
      </dsp:txBody>
      <dsp:txXfrm>
        <a:off x="0" y="1917057"/>
        <a:ext cx="10515600" cy="319324"/>
      </dsp:txXfrm>
    </dsp:sp>
    <dsp:sp modelId="{EC06672E-BB0E-4563-B9C0-D34D685D58E4}">
      <dsp:nvSpPr>
        <dsp:cNvPr id="0" name=""/>
        <dsp:cNvSpPr/>
      </dsp:nvSpPr>
      <dsp:spPr>
        <a:xfrm>
          <a:off x="0" y="22363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2B8DD-7906-45BB-9C5C-D443C107B030}">
      <dsp:nvSpPr>
        <dsp:cNvPr id="0" name=""/>
        <dsp:cNvSpPr/>
      </dsp:nvSpPr>
      <dsp:spPr>
        <a:xfrm>
          <a:off x="0" y="2236382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Software: </a:t>
          </a:r>
          <a:r>
            <a:rPr lang="en-US" sz="1400" kern="1200" dirty="0" err="1"/>
            <a:t>SaTScan</a:t>
          </a:r>
          <a:r>
            <a:rPr lang="en-US" sz="1400" kern="1200" dirty="0"/>
            <a:t> </a:t>
          </a:r>
        </a:p>
      </dsp:txBody>
      <dsp:txXfrm>
        <a:off x="0" y="2236382"/>
        <a:ext cx="10515600" cy="319324"/>
      </dsp:txXfrm>
    </dsp:sp>
    <dsp:sp modelId="{D65C2A05-18B2-445F-8CE1-56B4FF1EB7E8}">
      <dsp:nvSpPr>
        <dsp:cNvPr id="0" name=""/>
        <dsp:cNvSpPr/>
      </dsp:nvSpPr>
      <dsp:spPr>
        <a:xfrm>
          <a:off x="0" y="25557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9FFE8-46EC-4C97-B9F9-548DE8C41382}">
      <dsp:nvSpPr>
        <dsp:cNvPr id="0" name=""/>
        <dsp:cNvSpPr/>
      </dsp:nvSpPr>
      <dsp:spPr>
        <a:xfrm>
          <a:off x="0" y="2555706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Purely spatial Bernoulli model</a:t>
          </a:r>
        </a:p>
      </dsp:txBody>
      <dsp:txXfrm>
        <a:off x="0" y="2555706"/>
        <a:ext cx="10515600" cy="319324"/>
      </dsp:txXfrm>
    </dsp:sp>
    <dsp:sp modelId="{A4946FCA-F732-400C-B926-86022CB92B8F}">
      <dsp:nvSpPr>
        <dsp:cNvPr id="0" name=""/>
        <dsp:cNvSpPr/>
      </dsp:nvSpPr>
      <dsp:spPr>
        <a:xfrm>
          <a:off x="0" y="28750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C5150-D4C3-4E3B-83FB-2886ECBB65D3}">
      <dsp:nvSpPr>
        <dsp:cNvPr id="0" name=""/>
        <dsp:cNvSpPr/>
      </dsp:nvSpPr>
      <dsp:spPr>
        <a:xfrm>
          <a:off x="0" y="2875031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Parameters:</a:t>
          </a:r>
        </a:p>
      </dsp:txBody>
      <dsp:txXfrm>
        <a:off x="0" y="2875031"/>
        <a:ext cx="10515600" cy="319324"/>
      </dsp:txXfrm>
    </dsp:sp>
    <dsp:sp modelId="{25CFA802-652D-4B98-B3EA-0F290E66ECF6}">
      <dsp:nvSpPr>
        <dsp:cNvPr id="0" name=""/>
        <dsp:cNvSpPr/>
      </dsp:nvSpPr>
      <dsp:spPr>
        <a:xfrm>
          <a:off x="0" y="319435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8F30F-CD1E-4A5F-B7E6-0C6AFA16A98A}">
      <dsp:nvSpPr>
        <dsp:cNvPr id="0" name=""/>
        <dsp:cNvSpPr/>
      </dsp:nvSpPr>
      <dsp:spPr>
        <a:xfrm>
          <a:off x="0" y="3194355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Circular scanning window</a:t>
          </a:r>
        </a:p>
      </dsp:txBody>
      <dsp:txXfrm>
        <a:off x="0" y="3194355"/>
        <a:ext cx="10515600" cy="319324"/>
      </dsp:txXfrm>
    </dsp:sp>
    <dsp:sp modelId="{7401F27F-E8F8-4059-9E8D-CFEA47E86206}">
      <dsp:nvSpPr>
        <dsp:cNvPr id="0" name=""/>
        <dsp:cNvSpPr/>
      </dsp:nvSpPr>
      <dsp:spPr>
        <a:xfrm>
          <a:off x="0" y="351368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A5A9D-E9D9-4687-AAF6-88C2E42CA1E3}">
      <dsp:nvSpPr>
        <dsp:cNvPr id="0" name=""/>
        <dsp:cNvSpPr/>
      </dsp:nvSpPr>
      <dsp:spPr>
        <a:xfrm>
          <a:off x="0" y="3513680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Maximum cluster size: 50% of population</a:t>
          </a:r>
        </a:p>
      </dsp:txBody>
      <dsp:txXfrm>
        <a:off x="0" y="3513680"/>
        <a:ext cx="10515600" cy="319324"/>
      </dsp:txXfrm>
    </dsp:sp>
    <dsp:sp modelId="{F6CC53D2-7F47-44A6-8814-763D4FEDE19E}">
      <dsp:nvSpPr>
        <dsp:cNvPr id="0" name=""/>
        <dsp:cNvSpPr/>
      </dsp:nvSpPr>
      <dsp:spPr>
        <a:xfrm>
          <a:off x="0" y="383300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4A963-B0F7-403C-84FB-DE543903E739}">
      <dsp:nvSpPr>
        <dsp:cNvPr id="0" name=""/>
        <dsp:cNvSpPr/>
      </dsp:nvSpPr>
      <dsp:spPr>
        <a:xfrm>
          <a:off x="0" y="3833004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999 Monte Carlo replications</a:t>
          </a:r>
        </a:p>
      </dsp:txBody>
      <dsp:txXfrm>
        <a:off x="0" y="3833004"/>
        <a:ext cx="10515600" cy="319324"/>
      </dsp:txXfrm>
    </dsp:sp>
    <dsp:sp modelId="{C961562F-6421-410C-8FC4-F38887938B0A}">
      <dsp:nvSpPr>
        <dsp:cNvPr id="0" name=""/>
        <dsp:cNvSpPr/>
      </dsp:nvSpPr>
      <dsp:spPr>
        <a:xfrm>
          <a:off x="0" y="415232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583DD-6190-46A6-9D05-9CB36E48D42F}">
      <dsp:nvSpPr>
        <dsp:cNvPr id="0" name=""/>
        <dsp:cNvSpPr/>
      </dsp:nvSpPr>
      <dsp:spPr>
        <a:xfrm>
          <a:off x="0" y="4152329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Significance: p&lt;0.05</a:t>
          </a:r>
        </a:p>
      </dsp:txBody>
      <dsp:txXfrm>
        <a:off x="0" y="4152329"/>
        <a:ext cx="10515600" cy="319324"/>
      </dsp:txXfrm>
    </dsp:sp>
    <dsp:sp modelId="{B5993390-17EA-45CD-8B3D-00C9BD35B066}">
      <dsp:nvSpPr>
        <dsp:cNvPr id="0" name=""/>
        <dsp:cNvSpPr/>
      </dsp:nvSpPr>
      <dsp:spPr>
        <a:xfrm>
          <a:off x="0" y="447165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0E5A9-0C61-473C-9AB1-4F0D1F31FB4B}">
      <dsp:nvSpPr>
        <dsp:cNvPr id="0" name=""/>
        <dsp:cNvSpPr/>
      </dsp:nvSpPr>
      <dsp:spPr>
        <a:xfrm>
          <a:off x="0" y="4471653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Mapping</a:t>
          </a:r>
        </a:p>
      </dsp:txBody>
      <dsp:txXfrm>
        <a:off x="0" y="4471653"/>
        <a:ext cx="10515600" cy="319324"/>
      </dsp:txXfrm>
    </dsp:sp>
    <dsp:sp modelId="{5182AE55-AC6B-4D68-A1E3-F6FD86D2DD8E}">
      <dsp:nvSpPr>
        <dsp:cNvPr id="0" name=""/>
        <dsp:cNvSpPr/>
      </dsp:nvSpPr>
      <dsp:spPr>
        <a:xfrm>
          <a:off x="0" y="479097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4C49C-B4D2-4043-B3FC-AFAC2F50982D}">
      <dsp:nvSpPr>
        <dsp:cNvPr id="0" name=""/>
        <dsp:cNvSpPr/>
      </dsp:nvSpPr>
      <dsp:spPr>
        <a:xfrm>
          <a:off x="0" y="4790977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Software: ArcGIS Pro</a:t>
          </a:r>
        </a:p>
      </dsp:txBody>
      <dsp:txXfrm>
        <a:off x="0" y="4790977"/>
        <a:ext cx="10515600" cy="319324"/>
      </dsp:txXfrm>
    </dsp:sp>
    <dsp:sp modelId="{79F3B1A7-3833-470F-BB3A-CBD780D36995}">
      <dsp:nvSpPr>
        <dsp:cNvPr id="0" name=""/>
        <dsp:cNvSpPr/>
      </dsp:nvSpPr>
      <dsp:spPr>
        <a:xfrm>
          <a:off x="0" y="51103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8520-94E3-4E70-A0D0-1B09D1F535E4}">
      <dsp:nvSpPr>
        <dsp:cNvPr id="0" name=""/>
        <dsp:cNvSpPr/>
      </dsp:nvSpPr>
      <dsp:spPr>
        <a:xfrm>
          <a:off x="0" y="5110302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Creation of spatial distribution maps</a:t>
          </a:r>
        </a:p>
      </dsp:txBody>
      <dsp:txXfrm>
        <a:off x="0" y="5110302"/>
        <a:ext cx="10515600" cy="319324"/>
      </dsp:txXfrm>
    </dsp:sp>
    <dsp:sp modelId="{BF9BD340-1677-4D52-85BB-6F5B15DB5879}">
      <dsp:nvSpPr>
        <dsp:cNvPr id="0" name=""/>
        <dsp:cNvSpPr/>
      </dsp:nvSpPr>
      <dsp:spPr>
        <a:xfrm>
          <a:off x="0" y="54296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0B8AB-81B1-4644-BD3E-0F5984AF5162}">
      <dsp:nvSpPr>
        <dsp:cNvPr id="0" name=""/>
        <dsp:cNvSpPr/>
      </dsp:nvSpPr>
      <dsp:spPr>
        <a:xfrm>
          <a:off x="0" y="5429626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Relative risk and Clusters</a:t>
          </a:r>
        </a:p>
      </dsp:txBody>
      <dsp:txXfrm>
        <a:off x="0" y="5429626"/>
        <a:ext cx="10515600" cy="319324"/>
      </dsp:txXfrm>
    </dsp:sp>
    <dsp:sp modelId="{4DB3FC02-9FC2-46F3-BE51-C5F7494EE1D5}">
      <dsp:nvSpPr>
        <dsp:cNvPr id="0" name=""/>
        <dsp:cNvSpPr/>
      </dsp:nvSpPr>
      <dsp:spPr>
        <a:xfrm>
          <a:off x="0" y="57489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38FA0-B4ED-4915-BA39-DFB1CCDEB142}">
      <dsp:nvSpPr>
        <dsp:cNvPr id="0" name=""/>
        <dsp:cNvSpPr/>
      </dsp:nvSpPr>
      <dsp:spPr>
        <a:xfrm>
          <a:off x="0" y="5748951"/>
          <a:ext cx="10515600" cy="31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5748951"/>
        <a:ext cx="10515600" cy="319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0621E-5901-40F8-A5BD-7D2607858932}">
      <dsp:nvSpPr>
        <dsp:cNvPr id="0" name=""/>
        <dsp:cNvSpPr/>
      </dsp:nvSpPr>
      <dsp:spPr>
        <a:xfrm>
          <a:off x="1029738" y="3205"/>
          <a:ext cx="1966540" cy="11799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Demographic Tables</a:t>
          </a:r>
        </a:p>
      </dsp:txBody>
      <dsp:txXfrm>
        <a:off x="1029738" y="3205"/>
        <a:ext cx="1966540" cy="1179924"/>
      </dsp:txXfrm>
    </dsp:sp>
    <dsp:sp modelId="{8B09D508-9897-4A62-A134-2DD5B0CA4C51}">
      <dsp:nvSpPr>
        <dsp:cNvPr id="0" name=""/>
        <dsp:cNvSpPr/>
      </dsp:nvSpPr>
      <dsp:spPr>
        <a:xfrm>
          <a:off x="3192932" y="3205"/>
          <a:ext cx="1966540" cy="11799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Population characteristics</a:t>
          </a:r>
        </a:p>
      </dsp:txBody>
      <dsp:txXfrm>
        <a:off x="3192932" y="3205"/>
        <a:ext cx="1966540" cy="1179924"/>
      </dsp:txXfrm>
    </dsp:sp>
    <dsp:sp modelId="{5EF47C4A-9E94-4D74-934F-F0BD83942B62}">
      <dsp:nvSpPr>
        <dsp:cNvPr id="0" name=""/>
        <dsp:cNvSpPr/>
      </dsp:nvSpPr>
      <dsp:spPr>
        <a:xfrm>
          <a:off x="5356127" y="3205"/>
          <a:ext cx="1966540" cy="11799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Health parameters</a:t>
          </a:r>
        </a:p>
      </dsp:txBody>
      <dsp:txXfrm>
        <a:off x="5356127" y="3205"/>
        <a:ext cx="1966540" cy="1179924"/>
      </dsp:txXfrm>
    </dsp:sp>
    <dsp:sp modelId="{0AE1FA8B-2799-49BE-AECC-F6FD3A8983A6}">
      <dsp:nvSpPr>
        <dsp:cNvPr id="0" name=""/>
        <dsp:cNvSpPr/>
      </dsp:nvSpPr>
      <dsp:spPr>
        <a:xfrm>
          <a:off x="7519321" y="3205"/>
          <a:ext cx="1966540" cy="11799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 = Count %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Continues = Mean(SD) </a:t>
          </a:r>
        </a:p>
      </dsp:txBody>
      <dsp:txXfrm>
        <a:off x="7519321" y="3205"/>
        <a:ext cx="1966540" cy="1179924"/>
      </dsp:txXfrm>
    </dsp:sp>
    <dsp:sp modelId="{1CC03B8D-CFFC-4EE7-8458-85C02AA86C87}">
      <dsp:nvSpPr>
        <dsp:cNvPr id="0" name=""/>
        <dsp:cNvSpPr/>
      </dsp:nvSpPr>
      <dsp:spPr>
        <a:xfrm>
          <a:off x="1029738" y="1379783"/>
          <a:ext cx="1966540" cy="11799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Statistical Results</a:t>
          </a:r>
        </a:p>
      </dsp:txBody>
      <dsp:txXfrm>
        <a:off x="1029738" y="1379783"/>
        <a:ext cx="1966540" cy="1179924"/>
      </dsp:txXfrm>
    </dsp:sp>
    <dsp:sp modelId="{E123E483-AD21-4486-BBE6-300839A3BCEB}">
      <dsp:nvSpPr>
        <dsp:cNvPr id="0" name=""/>
        <dsp:cNvSpPr/>
      </dsp:nvSpPr>
      <dsp:spPr>
        <a:xfrm>
          <a:off x="3192932" y="1379783"/>
          <a:ext cx="1966540" cy="11799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models with odds ratios</a:t>
          </a:r>
        </a:p>
      </dsp:txBody>
      <dsp:txXfrm>
        <a:off x="3192932" y="1379783"/>
        <a:ext cx="1966540" cy="1179924"/>
      </dsp:txXfrm>
    </dsp:sp>
    <dsp:sp modelId="{4E1028D7-B162-4139-8665-77D56D5B9F3A}">
      <dsp:nvSpPr>
        <dsp:cNvPr id="0" name=""/>
        <dsp:cNvSpPr/>
      </dsp:nvSpPr>
      <dsp:spPr>
        <a:xfrm>
          <a:off x="5356127" y="1379783"/>
          <a:ext cx="1966540" cy="11799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Confidence intervals</a:t>
          </a:r>
        </a:p>
      </dsp:txBody>
      <dsp:txXfrm>
        <a:off x="5356127" y="1379783"/>
        <a:ext cx="1966540" cy="1179924"/>
      </dsp:txXfrm>
    </dsp:sp>
    <dsp:sp modelId="{9CF0FD48-4A11-4916-B94E-BDD31E4A04FE}">
      <dsp:nvSpPr>
        <dsp:cNvPr id="0" name=""/>
        <dsp:cNvSpPr/>
      </dsp:nvSpPr>
      <dsp:spPr>
        <a:xfrm>
          <a:off x="7519321" y="1379783"/>
          <a:ext cx="1966540" cy="11799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Significance levels</a:t>
          </a:r>
        </a:p>
      </dsp:txBody>
      <dsp:txXfrm>
        <a:off x="7519321" y="1379783"/>
        <a:ext cx="1966540" cy="1179924"/>
      </dsp:txXfrm>
    </dsp:sp>
    <dsp:sp modelId="{6AF34333-BF8E-43F5-8987-E7A7007FA0F6}">
      <dsp:nvSpPr>
        <dsp:cNvPr id="0" name=""/>
        <dsp:cNvSpPr/>
      </dsp:nvSpPr>
      <dsp:spPr>
        <a:xfrm>
          <a:off x="1029738" y="2756362"/>
          <a:ext cx="1966540" cy="11799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Spatial Analysis Results</a:t>
          </a:r>
        </a:p>
      </dsp:txBody>
      <dsp:txXfrm>
        <a:off x="1029738" y="2756362"/>
        <a:ext cx="1966540" cy="1179924"/>
      </dsp:txXfrm>
    </dsp:sp>
    <dsp:sp modelId="{B714E244-225A-4E4A-A7B8-17D2BDDE36D5}">
      <dsp:nvSpPr>
        <dsp:cNvPr id="0" name=""/>
        <dsp:cNvSpPr/>
      </dsp:nvSpPr>
      <dsp:spPr>
        <a:xfrm>
          <a:off x="3192932" y="2756362"/>
          <a:ext cx="1966540" cy="11799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Cluster characteristics As Table</a:t>
          </a:r>
        </a:p>
      </dsp:txBody>
      <dsp:txXfrm>
        <a:off x="3192932" y="2756362"/>
        <a:ext cx="1966540" cy="1179924"/>
      </dsp:txXfrm>
    </dsp:sp>
    <dsp:sp modelId="{2472B08B-EE69-4C12-BA6A-F060FAD61FD4}">
      <dsp:nvSpPr>
        <dsp:cNvPr id="0" name=""/>
        <dsp:cNvSpPr/>
      </dsp:nvSpPr>
      <dsp:spPr>
        <a:xfrm>
          <a:off x="5356127" y="2756362"/>
          <a:ext cx="1966540" cy="11799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Geographic distribution maps of High and Low Clusters</a:t>
          </a:r>
        </a:p>
      </dsp:txBody>
      <dsp:txXfrm>
        <a:off x="5356127" y="2756362"/>
        <a:ext cx="1966540" cy="1179924"/>
      </dsp:txXfrm>
    </dsp:sp>
    <dsp:sp modelId="{345544A9-3DA2-411D-8B26-38C1413B8A47}">
      <dsp:nvSpPr>
        <dsp:cNvPr id="0" name=""/>
        <dsp:cNvSpPr/>
      </dsp:nvSpPr>
      <dsp:spPr>
        <a:xfrm>
          <a:off x="7519321" y="2756362"/>
          <a:ext cx="1966540" cy="11799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Relative risk patterns</a:t>
          </a:r>
        </a:p>
      </dsp:txBody>
      <dsp:txXfrm>
        <a:off x="7519321" y="2756362"/>
        <a:ext cx="1966540" cy="1179924"/>
      </dsp:txXfrm>
    </dsp:sp>
    <dsp:sp modelId="{3C268F28-1059-45D5-AA69-1ED4261B2E42}">
      <dsp:nvSpPr>
        <dsp:cNvPr id="0" name=""/>
        <dsp:cNvSpPr/>
      </dsp:nvSpPr>
      <dsp:spPr>
        <a:xfrm>
          <a:off x="1029738" y="4132940"/>
          <a:ext cx="1966540" cy="11799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Policy Implications</a:t>
          </a:r>
        </a:p>
      </dsp:txBody>
      <dsp:txXfrm>
        <a:off x="1029738" y="4132940"/>
        <a:ext cx="1966540" cy="1179924"/>
      </dsp:txXfrm>
    </dsp:sp>
    <dsp:sp modelId="{E5FA506C-D0F4-4186-ABC1-BB0727D2BF16}">
      <dsp:nvSpPr>
        <dsp:cNvPr id="0" name=""/>
        <dsp:cNvSpPr/>
      </dsp:nvSpPr>
      <dsp:spPr>
        <a:xfrm>
          <a:off x="3192932" y="4132940"/>
          <a:ext cx="1966540" cy="11799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Targeted intervention areas</a:t>
          </a:r>
        </a:p>
      </dsp:txBody>
      <dsp:txXfrm>
        <a:off x="3192932" y="4132940"/>
        <a:ext cx="1966540" cy="1179924"/>
      </dsp:txXfrm>
    </dsp:sp>
    <dsp:sp modelId="{51421942-51EA-4852-A3AB-28F958A3D1C6}">
      <dsp:nvSpPr>
        <dsp:cNvPr id="0" name=""/>
        <dsp:cNvSpPr/>
      </dsp:nvSpPr>
      <dsp:spPr>
        <a:xfrm>
          <a:off x="5356127" y="4132940"/>
          <a:ext cx="1966540" cy="11799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Risk factor patterns</a:t>
          </a:r>
        </a:p>
      </dsp:txBody>
      <dsp:txXfrm>
        <a:off x="5356127" y="4132940"/>
        <a:ext cx="1966540" cy="1179924"/>
      </dsp:txXfrm>
    </dsp:sp>
    <dsp:sp modelId="{B8624479-E4F8-432C-904D-8719FCE4EC43}">
      <dsp:nvSpPr>
        <dsp:cNvPr id="0" name=""/>
        <dsp:cNvSpPr/>
      </dsp:nvSpPr>
      <dsp:spPr>
        <a:xfrm>
          <a:off x="7519321" y="4132940"/>
          <a:ext cx="1966540" cy="11799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 allocation recommendations</a:t>
          </a:r>
        </a:p>
      </dsp:txBody>
      <dsp:txXfrm>
        <a:off x="7519321" y="4132940"/>
        <a:ext cx="1966540" cy="1179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2120-E6A0-127B-7C1B-38B96659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91B2-645C-AAD2-611D-B5C002D8C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5A81-A79D-DCFA-4E4D-2FB659A6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DC31-26CD-F202-8B6A-478B508F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C2B6E-ACD1-6E59-6993-5F233DB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586A-95E7-45D2-D912-72A35E03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06A3-8378-7EF1-C477-55859CE5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7B64-23CC-B233-E69F-BD7C8B13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B442C-8BBA-0EAD-7CA6-5F4223FF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748B-018A-E9D1-4615-68C780D7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AC802-1FCD-EFD6-CA6C-143E082FA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6971-BC78-D119-C92F-92662C98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051B-379F-C760-C87D-BB47E74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83F6-44D0-9CC7-75E2-5C6FCAA8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5F08-005D-157E-DB4A-CFA7DD92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EA2B-4966-C5A8-A029-6947C3C1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0F3A-C3B7-A9EA-029A-6047DABD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5327-542E-0EA8-B9C9-9AF6C3E1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2401-6E53-80A3-25FB-27CC4F1B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8ECA-1517-AF30-257D-729C73D5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7F75-1750-ECC0-EA7E-AE1F41CE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79C9-B884-2325-BF61-365FECDF6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539F-5FB3-CA35-9C49-D76ADD0C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1B9B-3A87-C840-3EAA-26501151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5DAE-BC38-9296-A5F6-6AABA3F5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EF55-7884-4EC0-5ED7-B9D7D28B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4440-CB76-26D7-5B11-B1ABA4B78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297B-77C9-5596-1C86-DCC1C5E5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4AC25-7A92-A77B-50AB-C1B47708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B29C-D159-7D64-EE30-83719988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59CB-6488-90A7-B240-76297443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F875-1F55-4AC3-A423-22678B9A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43D3-5675-A7DA-CC7B-28877AC2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FB31C-71C5-8177-FC95-7143C468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53478-EB66-4B65-DFD2-3A7166983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0C4B4-6F88-F05B-72EE-BE6F3EF4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16D59-1909-F736-7365-F5412AB7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41E49-2491-6D52-A53D-15648085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B2E6A-4F6B-AF87-D4EF-13EC1937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DE96-2622-5774-3631-996A3475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1EE22-94DE-C3BB-759A-4560A4F7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E4F6-4194-24FB-0867-3298EC7C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F2B2-00AB-CEB4-8978-58DE67E5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BCCF-8D4E-8B97-60C3-7C3E86A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AD191-D3C0-26F4-0C24-F9559F71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058AE-5791-2FCA-9AF4-47238CC7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DF09-EEFB-3D0C-7DCD-EAB67A68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E79E-3D2C-87CA-2996-59B5AAD6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6BD5A-242F-73F4-5546-254B1F2BE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4231-FC0D-C9BA-A473-B4C23BB1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E6E2-3C2C-8A11-33B4-B5F78036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E6ED4-02FE-8489-CE8F-65A133C2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0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86EA-2628-D113-674A-ED8BD000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DBBC0-EE91-3803-285A-BE9053E95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81F8E-A669-3520-D38E-182CB76BF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7BD9-F94A-BC4A-AF76-1E9ED1ED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BF48-8E97-8B2D-CB06-266FE588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F836-C1D6-5704-8DCE-15C1C0E8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3DE0B-9E72-36DC-6C11-4B22FFAC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35C54-101D-D877-6EC7-B3882C47F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ED6F-D9AA-DD30-8FE3-9370A1461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46F6B-4E27-4D58-B4E1-8758A53E3A8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6E2F-15A1-CE30-5479-D33BF05E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E355-DB9B-5B4A-8F37-6D00D6E49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24DCB-9241-4EB6-9B39-C9E82E07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A951B-87EF-2599-25BE-0D60E9677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3400" b="1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"Mapping the Burden: Spatial-Epidemiological Patterns and Risk Factors of Overweight and Hypertension Across Nepal - A National Survey Analysis"</a:t>
            </a:r>
            <a:br>
              <a:rPr lang="en-US" sz="3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9C1CA-9061-6C07-5386-88A7DC300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sz="1500"/>
              <a:t>Biraj Neupane</a:t>
            </a:r>
          </a:p>
          <a:p>
            <a:r>
              <a:rPr lang="en-US" sz="1500" b="0" i="0">
                <a:effectLst/>
                <a:latin typeface="Open Sans" panose="020B0606030504020204" pitchFamily="34" charset="0"/>
              </a:rPr>
              <a:t>GGIS 560 Spatial Epidemiology</a:t>
            </a:r>
            <a:endParaRPr lang="en-US" sz="15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1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3B86A-3688-4590-934F-8CD074A9B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036222-7F97-43EF-AF1A-2B06BAC9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C638B7-C55E-4E8E-ABDC-CBD417F0D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59AC2-C98F-4C93-B774-B19EE1BEB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95600" y="990600"/>
            <a:ext cx="92964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56BB-8768-BD80-0D3D-0EB8AF87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1676400"/>
            <a:ext cx="4267200" cy="350519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18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62C7-56C3-D4C5-9DBC-CFBD01F3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dirty="0"/>
              <a:t>Background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6E9BE-F415-22CD-2627-05DF7DADE7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40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BC5A-E339-776E-93D4-2EDAB81F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Nepal's 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564E3B-7621-7D8E-9BD6-D88B70B87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695469"/>
              </p:ext>
            </p:extLst>
          </p:nvPr>
        </p:nvGraphicFramePr>
        <p:xfrm>
          <a:off x="838200" y="1479176"/>
          <a:ext cx="10515600" cy="4948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5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84606-3A77-FFC5-0917-360E1666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Study Setting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6151F5-F94C-695A-BFB4-84DCF8CDD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295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7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4338-0943-6AD3-1AA7-833BA14A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Times New Roman" panose="02020603050405020304" pitchFamily="18" charset="0"/>
              </a:rPr>
              <a:t>Study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33BB4-0FC2-7100-A227-A556C262D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118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30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7C4A62-2CDF-908C-BA6B-10F02B15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DD90B-3349-7DCD-127A-F65D608D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Study Design Variables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AA02F-D268-6C4F-8814-874E79D37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21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39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5741C-104F-8FE5-DD20-ED452609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Analysis Plan </a:t>
            </a:r>
            <a:endParaRPr lang="en-US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16AC7-7C16-B99C-2FBE-9908FD36E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25696"/>
              </p:ext>
            </p:extLst>
          </p:nvPr>
        </p:nvGraphicFramePr>
        <p:xfrm>
          <a:off x="5108535" y="1070800"/>
          <a:ext cx="6604068" cy="5473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97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A5FB22-887B-3E0C-D88A-25F0EE6E1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459"/>
              </p:ext>
            </p:extLst>
          </p:nvPr>
        </p:nvGraphicFramePr>
        <p:xfrm>
          <a:off x="838200" y="107576"/>
          <a:ext cx="10515600" cy="606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73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1428044D-BC90-8F8A-056B-3F1F3794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153E2-D56C-2550-0F9E-D5987B1D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Results Presentation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15BD5-00B3-9C8E-C5A3-747E01563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69113"/>
              </p:ext>
            </p:extLst>
          </p:nvPr>
        </p:nvGraphicFramePr>
        <p:xfrm>
          <a:off x="838200" y="1380565"/>
          <a:ext cx="10515600" cy="531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284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577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Open Sans</vt:lpstr>
      <vt:lpstr>Times New Roman</vt:lpstr>
      <vt:lpstr>Office Theme</vt:lpstr>
      <vt:lpstr>"Mapping the Burden: Spatial-Epidemiological Patterns and Risk Factors of Overweight and Hypertension Across Nepal - A National Survey Analysis" </vt:lpstr>
      <vt:lpstr>Study  Background </vt:lpstr>
      <vt:lpstr> Nepal's Context</vt:lpstr>
      <vt:lpstr>Study Setting </vt:lpstr>
      <vt:lpstr>Study Design</vt:lpstr>
      <vt:lpstr>Study Design Variables </vt:lpstr>
      <vt:lpstr>Analysis Plan </vt:lpstr>
      <vt:lpstr>PowerPoint Presentation</vt:lpstr>
      <vt:lpstr>Results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Neupane, Biraj</dc:creator>
  <cp:lastModifiedBy>Neupane, Biraj</cp:lastModifiedBy>
  <cp:revision>2</cp:revision>
  <dcterms:created xsi:type="dcterms:W3CDTF">2024-11-29T22:37:40Z</dcterms:created>
  <dcterms:modified xsi:type="dcterms:W3CDTF">2024-11-29T23:39:44Z</dcterms:modified>
</cp:coreProperties>
</file>