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4bcc053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34bcc053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34bcc053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34bcc053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4bcc053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4bcc053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4bcc05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4bcc05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4bcc05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4bcc05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34bcc053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34bcc053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34bcc053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34bcc053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34bcc053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34bcc053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34bcc053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34bcc053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34bcc053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34bcc053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34bcc05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34bcc05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4bcc05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4bcc05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4bcc05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4bcc05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34bcc05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34bcc05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34bcc05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34bcc05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4bcc053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4bcc05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34bcc05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34bcc05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34bcc053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34bcc053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Eh_79goBRUk" TargetMode="External"/><Relationship Id="rId4" Type="http://schemas.openxmlformats.org/officeDocument/2006/relationships/hyperlink" Target="https://github.com/nicolewhite/neo4j-complai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atalog.data.gov/dataset/consumer-complaint-databa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Assignment 5</a:t>
            </a:r>
            <a:endParaRPr b="1" i="1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Neo4j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7610725" y="4390800"/>
            <a:ext cx="1282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Biraj Parikh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22000"/>
            <a:ext cx="87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. Finding Products having Sub-Product with most issues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794700"/>
            <a:ext cx="6365100" cy="16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// Finding product having sub-products with most issues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(Complaint)-[:ABOUT]-&gt;(p:Product)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(subproduct:SubProduct)-[:IN_CATEGORY]-&gt;(p:Product)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(Complaint)-[:ABOUT]-&gt;(subproduct:subProduct)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(Complaint)-[:WITH]-&gt;(subissue:SubIssue)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RETURN p.name AS Product, subproduct.name AS `Sub-Product`, COUNT(*) AS `Most Issues`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ORDER BY `Most Issues` DESC;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275" y="2146700"/>
            <a:ext cx="4578074" cy="27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2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 u="sng">
                <a:latin typeface="Times New Roman"/>
                <a:ea typeface="Times New Roman"/>
                <a:cs typeface="Times New Roman"/>
                <a:sym typeface="Times New Roman"/>
              </a:rPr>
              <a:t>5. Number of Sub-issues having “Unable to get report/credit score” issue</a:t>
            </a:r>
            <a:endParaRPr b="1" i="1" sz="21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794700"/>
            <a:ext cx="6755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// All sub-issues within the 'Unable to get credit report/credit score' issue.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MATCH (i:Issue {name:'UNABLE TO GET CREDIT REPORT/CREDIT SCORE'})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MATCH (sub:SubIssue)-[:IN_CATEGORY]-&gt;(i)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RETURN sub.name AS subissue, COUNT(*) as count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ORDER BY count;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75" y="2296700"/>
            <a:ext cx="6248092" cy="26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3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 u="sng">
                <a:latin typeface="Times New Roman"/>
                <a:ea typeface="Times New Roman"/>
                <a:cs typeface="Times New Roman"/>
                <a:sym typeface="Times New Roman"/>
              </a:rPr>
              <a:t>6. Finding </a:t>
            </a:r>
            <a:r>
              <a:rPr b="1" i="1" lang="en" sz="1700" u="sng">
                <a:latin typeface="Times New Roman"/>
                <a:ea typeface="Times New Roman"/>
                <a:cs typeface="Times New Roman"/>
                <a:sym typeface="Times New Roman"/>
              </a:rPr>
              <a:t>product </a:t>
            </a:r>
            <a:r>
              <a:rPr b="1" i="1" lang="en" sz="1700" u="sng">
                <a:latin typeface="Times New Roman"/>
                <a:ea typeface="Times New Roman"/>
                <a:cs typeface="Times New Roman"/>
                <a:sym typeface="Times New Roman"/>
              </a:rPr>
              <a:t>and sub-product having “obscene / abusive language” sub-issue</a:t>
            </a:r>
            <a:endParaRPr b="1" i="1" sz="17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738950"/>
            <a:ext cx="6058500" cy="1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(subIssue:SubIssue {name:'USED OBSCENE/PROFANE/ABUSIVE LANGUAGE'})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(complaint:Complaint)-[:WITH]-&gt;(subIssue)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(complaint)-[:ABOUT]-&gt;(p:Product)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OPTIONAL MATCH (complaint)-[:ABOUT]-&gt;(sub:SubProduct)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RETURN p.name AS product, sub.name AS subproduct, COUNT(*) AS count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ORDER BY count DESC;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525" y="1900825"/>
            <a:ext cx="4684451" cy="31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2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. Companies having products with most complaints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901575"/>
            <a:ext cx="79401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// Top Companies with products having most number of complaints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MATCH (c:Complaint)-[:AGAINST]-&gt;(co:Company)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MATCH (c)-[:ABOUT]-&gt;(p:Product)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RETURN co.name AS Company, p.name AS Product, COUNT(*) AS `Complaints`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ORDER BY `Complaints` DESC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LIMIT 25;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75" y="2298975"/>
            <a:ext cx="5353526" cy="2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255925" y="15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. Exploring “Bank Of America’s” product and issues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725025"/>
            <a:ext cx="8520600" cy="13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// Top product and issue combinations with disputed responses at Bank Of America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(boa:Company {name:'BANK OF AMERICA'})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(complaint:Complaint)-[:AGAINST]-&gt;(boa)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(:Response)-[:TO {disputed:true}]-&gt;(complaint)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(complaint)-[:ABOUT]-&gt;(p:Product)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(complaint)-[:WITH]-&gt;(i:Issue)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RETURN p.name AS product, i.name AS issue, COUNT(*) AS count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ORDER BY count DESC;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375" y="2334800"/>
            <a:ext cx="5367452" cy="263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8713" y="22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. Top Company having “Transaction Issue”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850450"/>
            <a:ext cx="8520600" cy="1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// Top company associated with the Transaction issue.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(complaint:Complaint)-[:WITH]-&gt;(issue:Issue {name:'TRANSACTION ISSUE'} 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(complaint)-[:AGAINST]-&gt;(company:Company)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RETURN company.name AS company, COUNT(*) AS count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ORDER BY count DESC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LIMIT 10;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950" y="2109550"/>
            <a:ext cx="5898123" cy="27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22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 u="sng">
                <a:latin typeface="Times New Roman"/>
                <a:ea typeface="Times New Roman"/>
                <a:cs typeface="Times New Roman"/>
                <a:sym typeface="Times New Roman"/>
              </a:rPr>
              <a:t>10. </a:t>
            </a:r>
            <a:r>
              <a:rPr b="1" i="1" lang="en" sz="21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Exploring second degree connection with product having "card" in it</a:t>
            </a:r>
            <a:r>
              <a:rPr b="1" i="1" lang="en" sz="21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 sz="21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81400" y="692475"/>
            <a:ext cx="852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// Exploring second degree connection with product having "card" in 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MATCH p=(pro:Product) – [*..2] – () WHERE pro.name CONTAINS "CARD" RETURN p LIMIT 50;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275" y="1477575"/>
            <a:ext cx="7049024" cy="334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24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11. Finding Products having responses that are timely disputed</a:t>
            </a:r>
            <a:endParaRPr b="1" i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678550"/>
            <a:ext cx="6281400" cy="17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MATCH (c:Complaint)-[:ABOUT]-&gt;(p:Product)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MATCH (r:Response)-[:TO]-&gt;(c:Complaint)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MATCH (r:Response)-[:TO {disputed:true}]-&gt;(:Complaint)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MATCH (r:Response)-[:TO {timely:true}]-&gt;(:Complaint)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RETURN p.name AS product, r.name AS response, COUNT(*) AS count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ORDER BY count DESC;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2522950" y="3164150"/>
            <a:ext cx="3415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Out of Memory Error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https://www.youtube.com/watch?v=Eh_79goBRUk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https://github.com/nicolewhite/neo4j-complaints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2425500" y="1974875"/>
            <a:ext cx="4293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3600" u="sng">
                <a:latin typeface="Times New Roman"/>
                <a:ea typeface="Times New Roman"/>
                <a:cs typeface="Times New Roman"/>
                <a:sym typeface="Times New Roman"/>
              </a:rPr>
              <a:t>THANK YOU.</a:t>
            </a:r>
            <a:endParaRPr b="1" i="1"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About the data: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Consumer Complaint Database is a collection of complaints about consumer financial products and services that we sent to companies for response. Complaints are published after the company responds, confirming a commercial relationship with the consumer, or after 15 days, whichever comes first.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 Source: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https://catalog.data.gov/dataset/consumer-complaint-database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0"/>
            <a:ext cx="8520600" cy="2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Loading the data</a:t>
            </a:r>
            <a:endParaRPr b="1" i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29675"/>
            <a:ext cx="7089925" cy="36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50" y="4306225"/>
            <a:ext cx="8119649" cy="6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0" y="263900"/>
            <a:ext cx="6761325" cy="36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250" y="4069275"/>
            <a:ext cx="8168751" cy="7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25" y="180275"/>
            <a:ext cx="6635900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00" y="4161725"/>
            <a:ext cx="8294648" cy="8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00" y="291775"/>
            <a:ext cx="6496526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75" y="4079025"/>
            <a:ext cx="8280701" cy="7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Let's</a:t>
            </a: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 look at the total complaints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534725" y="1375500"/>
            <a:ext cx="40374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// Total complaints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MATCH (c:Complaint)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RETURN count(c) AS total_complaints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75" y="2643775"/>
            <a:ext cx="7918300" cy="17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7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2. Top product having most complaints 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650675"/>
            <a:ext cx="61977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// Top product having most complaints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MATCH (Complaint)-[:ABOUT]-&gt;(p:Product)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RETURN p.name AS product, COUNT(*) AS `Most Complaints`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ORDER BY `Most Complaints` DESC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LIMIT 25;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76" y="2069975"/>
            <a:ext cx="5698925" cy="27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7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3. Finding all issues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850450"/>
            <a:ext cx="45390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// All issues.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MATCH (issue:Issue)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RETURN issue.name AS issue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ORDER BY issue;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225" y="1282200"/>
            <a:ext cx="5074724" cy="329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