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-81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34424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3458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07761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26775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376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881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846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67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Silver">
    <p:bg>
      <p:bgPr>
        <a:gradFill>
          <a:gsLst>
            <a:gs pos="0">
              <a:srgbClr val="33383B">
                <a:alpha val="29803"/>
              </a:srgbClr>
            </a:gs>
            <a:gs pos="100000">
              <a:srgbClr val="33383B">
                <a:alpha val="0"/>
              </a:srgbClr>
            </a:gs>
          </a:gsLst>
          <a:lin ang="16200000" scaled="0"/>
        </a:gra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129026" y="1778000"/>
            <a:ext cx="10356850" cy="1822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buClr>
                <a:srgbClr val="353A3E"/>
              </a:buClr>
              <a:buFont typeface="Cambria"/>
              <a:buNone/>
              <a:defRPr sz="6000" b="1" i="0" u="none" strike="noStrike" cap="none" baseline="0">
                <a:solidFill>
                  <a:srgbClr val="353A3E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129026" y="3884989"/>
            <a:ext cx="10356850" cy="15941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480"/>
              </a:spcBef>
              <a:buClr>
                <a:srgbClr val="7F7F7F"/>
              </a:buClr>
              <a:buFont typeface="Arial"/>
              <a:buNone/>
              <a:defRPr sz="2400" b="0" i="0" u="none" strike="noStrike" cap="none" baseline="0">
                <a:solidFill>
                  <a:srgbClr val="353A3E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ctr" rtl="0">
              <a:spcBef>
                <a:spcPts val="560"/>
              </a:spcBef>
              <a:buClr>
                <a:srgbClr val="7F7F7F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indent="0" algn="ctr" rtl="0">
              <a:spcBef>
                <a:spcPts val="480"/>
              </a:spcBef>
              <a:buClr>
                <a:srgbClr val="7F7F7F"/>
              </a:buClr>
              <a:buFont typeface="Arial"/>
              <a:buNone/>
              <a:defRPr sz="2400" b="0" i="1" u="none" strike="noStrike" cap="none" baseline="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indent="0" algn="ctr" rtl="0">
              <a:spcBef>
                <a:spcPts val="400"/>
              </a:spcBef>
              <a:buClr>
                <a:srgbClr val="7F7F7F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indent="0" algn="ctr" rtl="0">
              <a:spcBef>
                <a:spcPts val="400"/>
              </a:spcBef>
              <a:buClr>
                <a:srgbClr val="7F7F7F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3497557" y="6462026"/>
            <a:ext cx="24291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6093882" y="6462026"/>
            <a:ext cx="40999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0371667" y="6462026"/>
            <a:ext cx="16361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200" b="0" i="0" u="none" strike="noStrike" cap="none" baseline="0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DB552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7914" y="6003635"/>
            <a:ext cx="2126807" cy="740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- Light Grey SOLID">
    <p:bg>
      <p:bgPr>
        <a:solidFill>
          <a:srgbClr val="6A737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90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09600" y="1181100"/>
            <a:ext cx="10972799" cy="433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rgbClr val="FFFFFF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rgbClr val="FFFFFF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rgbClr val="FFFFFF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rgbClr val="FFFFFF"/>
                </a:solidFill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3497557" y="6462026"/>
            <a:ext cx="24291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093882" y="6462026"/>
            <a:ext cx="40999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10371667" y="6462026"/>
            <a:ext cx="16361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200" b="0" i="0" u="none" strike="noStrike" cap="none" baseline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4247" y="-12329"/>
            <a:ext cx="12204192" cy="11430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5375" y="5980180"/>
            <a:ext cx="2126807" cy="740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- Light Grey/Orang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0" y="0"/>
            <a:ext cx="12192000" cy="1385954"/>
          </a:xfrm>
          <a:prstGeom prst="rect">
            <a:avLst/>
          </a:prstGeom>
          <a:solidFill>
            <a:srgbClr val="6A737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-2117" y="1384300"/>
            <a:ext cx="12192000" cy="43390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595959"/>
              </a:buClr>
              <a:buFont typeface="Cambria"/>
              <a:buNone/>
              <a:defRPr sz="1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/>
          <p:nvPr/>
        </p:nvSpPr>
        <p:spPr>
          <a:xfrm>
            <a:off x="0" y="5820794"/>
            <a:ext cx="12192000" cy="1051560"/>
          </a:xfrm>
          <a:prstGeom prst="rect">
            <a:avLst/>
          </a:prstGeom>
          <a:solidFill>
            <a:srgbClr val="6A737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3497557" y="6462026"/>
            <a:ext cx="24291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6093882" y="6462026"/>
            <a:ext cx="40999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10371667" y="6462026"/>
            <a:ext cx="16361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200" b="0" i="0" u="none" strike="noStrike" cap="none" baseline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90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-12191" y="5721150"/>
            <a:ext cx="12204192" cy="11430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5375" y="5980180"/>
            <a:ext cx="2126807" cy="740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- Light Grey / Orange top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2"/>
          </p:nvPr>
        </p:nvSpPr>
        <p:spPr>
          <a:xfrm>
            <a:off x="-2117" y="1384300"/>
            <a:ext cx="12192000" cy="44349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595959"/>
              </a:buClr>
              <a:buFont typeface="Cambria"/>
              <a:buNone/>
              <a:defRPr sz="1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0" y="0"/>
            <a:ext cx="12192000" cy="1385954"/>
          </a:xfrm>
          <a:prstGeom prst="rect">
            <a:avLst/>
          </a:prstGeom>
          <a:solidFill>
            <a:srgbClr val="6A737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0" y="5820794"/>
            <a:ext cx="12192000" cy="1051560"/>
          </a:xfrm>
          <a:prstGeom prst="rect">
            <a:avLst/>
          </a:prstGeom>
          <a:solidFill>
            <a:srgbClr val="6A737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3497557" y="6462026"/>
            <a:ext cx="24291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6093882" y="6462026"/>
            <a:ext cx="40999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10371667" y="6462026"/>
            <a:ext cx="16361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200" b="0" i="0" u="none" strike="noStrike" cap="none" baseline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4247" y="-12329"/>
            <a:ext cx="12204192" cy="11430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90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5375" y="5980180"/>
            <a:ext cx="2126807" cy="740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hasis Divider - Light Grey">
    <p:bg>
      <p:bgPr>
        <a:solidFill>
          <a:srgbClr val="6A737B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038579" y="274637"/>
            <a:ext cx="10543820" cy="55787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lnSpc>
                <a:spcPct val="80000"/>
              </a:lnSpc>
              <a:spcBef>
                <a:spcPts val="0"/>
              </a:spcBef>
              <a:defRPr sz="11000" b="1" cap="none">
                <a:solidFill>
                  <a:srgbClr val="FCFCF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3497557" y="6462026"/>
            <a:ext cx="24291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6093882" y="6462026"/>
            <a:ext cx="40999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10371667" y="6462026"/>
            <a:ext cx="16361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200" b="0" i="0" u="none" strike="noStrike" cap="none" baseline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-2117" y="0"/>
            <a:ext cx="12192000" cy="11430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5375" y="5980180"/>
            <a:ext cx="2126807" cy="740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hasis Divider - Dark Silver">
    <p:bg>
      <p:bgPr>
        <a:gradFill>
          <a:gsLst>
            <a:gs pos="0">
              <a:srgbClr val="6A737B"/>
            </a:gs>
            <a:gs pos="100000">
              <a:srgbClr val="6A737B">
                <a:alpha val="38823"/>
              </a:srgbClr>
            </a:gs>
          </a:gsLst>
          <a:lin ang="16200000" scaled="0"/>
        </a:gra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106312" y="274637"/>
            <a:ext cx="9866488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lnSpc>
                <a:spcPct val="80000"/>
              </a:lnSpc>
              <a:spcBef>
                <a:spcPts val="0"/>
              </a:spcBef>
              <a:defRPr sz="9600"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3497557" y="6450480"/>
            <a:ext cx="24291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6093882" y="6450480"/>
            <a:ext cx="40999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737600" y="6437166"/>
            <a:ext cx="315264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200" b="0" i="0" u="none" strike="noStrike" cap="none" baseline="0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5375" y="5980180"/>
            <a:ext cx="2126807" cy="740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hasis Divider - Orange">
    <p:bg>
      <p:bgPr>
        <a:solidFill>
          <a:srgbClr val="DD4814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55787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lnSpc>
                <a:spcPct val="80000"/>
              </a:lnSpc>
              <a:spcBef>
                <a:spcPts val="0"/>
              </a:spcBef>
              <a:defRPr sz="11000" b="1" cap="none">
                <a:solidFill>
                  <a:srgbClr val="FCFCF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3497557" y="6462026"/>
            <a:ext cx="24291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6093882" y="6462026"/>
            <a:ext cx="40999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0371667" y="6462026"/>
            <a:ext cx="16361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200" b="0" i="0" u="none" strike="noStrike" cap="none" baseline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376322" y="769660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5375" y="5980180"/>
            <a:ext cx="2126807" cy="740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hasis Divider - Silver/Orange">
    <p:bg>
      <p:bgPr>
        <a:gradFill>
          <a:gsLst>
            <a:gs pos="0">
              <a:srgbClr val="A5A5A5"/>
            </a:gs>
            <a:gs pos="35000">
              <a:srgbClr val="D8D8D8"/>
            </a:gs>
            <a:gs pos="70000">
              <a:srgbClr val="FFFFFF"/>
            </a:gs>
            <a:gs pos="100000">
              <a:srgbClr val="FFFFFF"/>
            </a:gs>
          </a:gsLst>
          <a:lin ang="16200000" scaled="0"/>
        </a:gra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174045" y="274637"/>
            <a:ext cx="10716203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lnSpc>
                <a:spcPct val="80000"/>
              </a:lnSpc>
              <a:spcBef>
                <a:spcPts val="0"/>
              </a:spcBef>
              <a:defRPr sz="96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3497557" y="6460255"/>
            <a:ext cx="24291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6A737B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6093882" y="6460255"/>
            <a:ext cx="40999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6A737B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737600" y="6460255"/>
            <a:ext cx="315264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6A737B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200" b="0" i="0" u="none" strike="noStrike" cap="none" baseline="0">
              <a:solidFill>
                <a:srgbClr val="6A737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DD471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7914" y="6003635"/>
            <a:ext cx="2126807" cy="740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rge Text - Light Grey band"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0" y="5806439"/>
            <a:ext cx="12192000" cy="1051560"/>
          </a:xfrm>
          <a:prstGeom prst="rect">
            <a:avLst/>
          </a:prstGeom>
          <a:solidFill>
            <a:srgbClr val="6A737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083733" y="274637"/>
            <a:ext cx="10806512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lnSpc>
                <a:spcPct val="80000"/>
              </a:lnSpc>
              <a:spcBef>
                <a:spcPts val="0"/>
              </a:spcBef>
              <a:defRPr sz="9600">
                <a:solidFill>
                  <a:srgbClr val="6A737B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3497557" y="6429871"/>
            <a:ext cx="24291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6093882" y="6429871"/>
            <a:ext cx="40999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737600" y="6429871"/>
            <a:ext cx="315264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200" b="0" i="0" u="none" strike="noStrike" cap="none" baseline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-12191" y="5721150"/>
            <a:ext cx="12204192" cy="11430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5375" y="5980180"/>
            <a:ext cx="2126807" cy="740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90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3F3F3F"/>
              </a:buClr>
              <a:buFont typeface="Cambria"/>
              <a:buNone/>
              <a:defRPr sz="3600" b="1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dt" idx="10"/>
          </p:nvPr>
        </p:nvSpPr>
        <p:spPr>
          <a:xfrm>
            <a:off x="3497557" y="6462026"/>
            <a:ext cx="24291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ftr" idx="11"/>
          </p:nvPr>
        </p:nvSpPr>
        <p:spPr>
          <a:xfrm>
            <a:off x="6093882" y="6462026"/>
            <a:ext cx="40999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10371667" y="6462026"/>
            <a:ext cx="16361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200" b="0" i="0" u="none" strike="noStrike" cap="none" baseline="0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dt" idx="10"/>
          </p:nvPr>
        </p:nvSpPr>
        <p:spPr>
          <a:xfrm>
            <a:off x="3497557" y="6462026"/>
            <a:ext cx="24291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ftr" idx="11"/>
          </p:nvPr>
        </p:nvSpPr>
        <p:spPr>
          <a:xfrm>
            <a:off x="6093882" y="6462026"/>
            <a:ext cx="40999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0371667" y="6462026"/>
            <a:ext cx="16361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200" b="0" i="0" u="none" strike="noStrike" cap="none" baseline="0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- Light Gre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830569"/>
            <a:ext cx="12192000" cy="1051560"/>
          </a:xfrm>
          <a:prstGeom prst="rect">
            <a:avLst/>
          </a:prstGeom>
          <a:solidFill>
            <a:srgbClr val="6A737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90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>
                <a:solidFill>
                  <a:srgbClr val="3F3F3F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09600" y="1194882"/>
            <a:ext cx="10972799" cy="433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solidFill>
                  <a:srgbClr val="3F3F3F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rgbClr val="3F3F3F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rgbClr val="3F3F3F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rgbClr val="3F3F3F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rgbClr val="3F3F3F"/>
                </a:solidFill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3497557" y="6462026"/>
            <a:ext cx="24291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6093882" y="6462026"/>
            <a:ext cx="40999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0371667" y="6462026"/>
            <a:ext cx="16361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200" b="0" i="0" u="none" strike="noStrike" cap="none" baseline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-12191" y="5721150"/>
            <a:ext cx="12204192" cy="11430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Shape 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5375" y="5980180"/>
            <a:ext cx="2126807" cy="740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4766732" y="273051"/>
            <a:ext cx="6815666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2"/>
          </p:nvPr>
        </p:nvSpPr>
        <p:spPr>
          <a:xfrm>
            <a:off x="609600" y="1435100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mbria"/>
              <a:buNone/>
              <a:defRPr sz="1400"/>
            </a:lvl1pPr>
            <a:lvl2pPr marL="457200" indent="0" rtl="0">
              <a:spcBef>
                <a:spcPts val="0"/>
              </a:spcBef>
              <a:buFont typeface="Cambria"/>
              <a:buNone/>
              <a:defRPr sz="1200"/>
            </a:lvl2pPr>
            <a:lvl3pPr marL="914400" indent="0" rtl="0">
              <a:spcBef>
                <a:spcPts val="0"/>
              </a:spcBef>
              <a:buFont typeface="Cambria"/>
              <a:buNone/>
              <a:defRPr sz="1000"/>
            </a:lvl3pPr>
            <a:lvl4pPr marL="1371600" indent="0" rtl="0">
              <a:spcBef>
                <a:spcPts val="0"/>
              </a:spcBef>
              <a:buFont typeface="Cambria"/>
              <a:buNone/>
              <a:defRPr sz="900"/>
            </a:lvl4pPr>
            <a:lvl5pPr marL="1828800" indent="0" rtl="0">
              <a:spcBef>
                <a:spcPts val="0"/>
              </a:spcBef>
              <a:buFont typeface="Cambria"/>
              <a:buNone/>
              <a:defRPr sz="900"/>
            </a:lvl5pPr>
            <a:lvl6pPr marL="2286000" indent="0" rtl="0">
              <a:spcBef>
                <a:spcPts val="0"/>
              </a:spcBef>
              <a:buFont typeface="Calibri"/>
              <a:buNone/>
              <a:defRPr sz="900"/>
            </a:lvl6pPr>
            <a:lvl7pPr marL="2743200" indent="0" rtl="0">
              <a:spcBef>
                <a:spcPts val="0"/>
              </a:spcBef>
              <a:buFont typeface="Calibri"/>
              <a:buNone/>
              <a:defRPr sz="900"/>
            </a:lvl7pPr>
            <a:lvl8pPr marL="3200400" indent="0" rtl="0">
              <a:spcBef>
                <a:spcPts val="0"/>
              </a:spcBef>
              <a:buFont typeface="Calibri"/>
              <a:buNone/>
              <a:defRPr sz="900"/>
            </a:lvl8pPr>
            <a:lvl9pPr marL="3657600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dt" idx="10"/>
          </p:nvPr>
        </p:nvSpPr>
        <p:spPr>
          <a:xfrm>
            <a:off x="3497557" y="6462026"/>
            <a:ext cx="24291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ftr" idx="11"/>
          </p:nvPr>
        </p:nvSpPr>
        <p:spPr>
          <a:xfrm>
            <a:off x="6093882" y="6462026"/>
            <a:ext cx="40999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10371667" y="6462026"/>
            <a:ext cx="16361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200" b="0" i="0" u="none" strike="noStrike" cap="none" baseline="0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200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pic" idx="2"/>
          </p:nvPr>
        </p:nvSpPr>
        <p:spPr>
          <a:xfrm>
            <a:off x="2389716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595959"/>
              </a:buClr>
              <a:buFont typeface="Cambria"/>
              <a:buNone/>
              <a:defRPr sz="3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2389716" y="5367337"/>
            <a:ext cx="7315200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mbria"/>
              <a:buNone/>
              <a:defRPr sz="1400"/>
            </a:lvl1pPr>
            <a:lvl2pPr marL="457200" indent="0" rtl="0">
              <a:spcBef>
                <a:spcPts val="0"/>
              </a:spcBef>
              <a:buFont typeface="Cambria"/>
              <a:buNone/>
              <a:defRPr sz="1200"/>
            </a:lvl2pPr>
            <a:lvl3pPr marL="914400" indent="0" rtl="0">
              <a:spcBef>
                <a:spcPts val="0"/>
              </a:spcBef>
              <a:buFont typeface="Cambria"/>
              <a:buNone/>
              <a:defRPr sz="1000"/>
            </a:lvl3pPr>
            <a:lvl4pPr marL="1371600" indent="0" rtl="0">
              <a:spcBef>
                <a:spcPts val="0"/>
              </a:spcBef>
              <a:buFont typeface="Cambria"/>
              <a:buNone/>
              <a:defRPr sz="900"/>
            </a:lvl4pPr>
            <a:lvl5pPr marL="1828800" indent="0" rtl="0">
              <a:spcBef>
                <a:spcPts val="0"/>
              </a:spcBef>
              <a:buFont typeface="Cambria"/>
              <a:buNone/>
              <a:defRPr sz="900"/>
            </a:lvl5pPr>
            <a:lvl6pPr marL="2286000" indent="0" rtl="0">
              <a:spcBef>
                <a:spcPts val="0"/>
              </a:spcBef>
              <a:buFont typeface="Calibri"/>
              <a:buNone/>
              <a:defRPr sz="900"/>
            </a:lvl6pPr>
            <a:lvl7pPr marL="2743200" indent="0" rtl="0">
              <a:spcBef>
                <a:spcPts val="0"/>
              </a:spcBef>
              <a:buFont typeface="Calibri"/>
              <a:buNone/>
              <a:defRPr sz="900"/>
            </a:lvl7pPr>
            <a:lvl8pPr marL="3200400" indent="0" rtl="0">
              <a:spcBef>
                <a:spcPts val="0"/>
              </a:spcBef>
              <a:buFont typeface="Calibri"/>
              <a:buNone/>
              <a:defRPr sz="900"/>
            </a:lvl8pPr>
            <a:lvl9pPr marL="3657600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dt" idx="10"/>
          </p:nvPr>
        </p:nvSpPr>
        <p:spPr>
          <a:xfrm>
            <a:off x="3497557" y="6462026"/>
            <a:ext cx="24291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ftr" idx="11"/>
          </p:nvPr>
        </p:nvSpPr>
        <p:spPr>
          <a:xfrm>
            <a:off x="6093882" y="6462026"/>
            <a:ext cx="40999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10371667" y="6462026"/>
            <a:ext cx="16361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200" b="0" i="0" u="none" strike="noStrike" cap="none" baseline="0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90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3F3F3F"/>
              </a:buClr>
              <a:buFont typeface="Cambria"/>
              <a:buNone/>
              <a:defRPr sz="3600" b="1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 rot="5400000">
            <a:off x="3927095" y="-2136393"/>
            <a:ext cx="4337810" cy="1097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rgbClr val="7F7F7F"/>
              </a:buClr>
              <a:buFont typeface="Arial"/>
              <a:buChar char="•"/>
              <a:defRPr sz="3200" b="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742950" indent="-107950" algn="l" rtl="0">
              <a:spcBef>
                <a:spcPts val="560"/>
              </a:spcBef>
              <a:buClr>
                <a:srgbClr val="7F7F7F"/>
              </a:buClr>
              <a:buFont typeface="Arial"/>
              <a:buChar char="–"/>
              <a:defRPr sz="280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143000" indent="-76200" algn="l" rtl="0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 sz="2400" i="1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600200" indent="-101600" algn="l" rtl="0">
              <a:spcBef>
                <a:spcPts val="400"/>
              </a:spcBef>
              <a:buClr>
                <a:srgbClr val="7F7F7F"/>
              </a:buClr>
              <a:buFont typeface="Arial"/>
              <a:buChar char="–"/>
              <a:defRPr sz="200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057400" indent="-101600" algn="l" rtl="0">
              <a:spcBef>
                <a:spcPts val="400"/>
              </a:spcBef>
              <a:buClr>
                <a:srgbClr val="7F7F7F"/>
              </a:buClr>
              <a:buFont typeface="Arial"/>
              <a:buChar char="»"/>
              <a:defRPr sz="200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dt" idx="10"/>
          </p:nvPr>
        </p:nvSpPr>
        <p:spPr>
          <a:xfrm>
            <a:off x="3497557" y="6462026"/>
            <a:ext cx="24291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ftr" idx="11"/>
          </p:nvPr>
        </p:nvSpPr>
        <p:spPr>
          <a:xfrm>
            <a:off x="6093882" y="6462026"/>
            <a:ext cx="40999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10371667" y="6462026"/>
            <a:ext cx="16361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200" b="0" i="0" u="none" strike="noStrike" cap="none" baseline="0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 rot="5400000">
            <a:off x="7285037" y="1828801"/>
            <a:ext cx="5851525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3F3F3F"/>
              </a:buClr>
              <a:buFont typeface="Cambria"/>
              <a:buNone/>
              <a:defRPr sz="3600" b="1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8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rgbClr val="7F7F7F"/>
              </a:buClr>
              <a:buFont typeface="Arial"/>
              <a:buChar char="•"/>
              <a:defRPr sz="3200" b="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742950" indent="-107950" algn="l" rtl="0">
              <a:spcBef>
                <a:spcPts val="560"/>
              </a:spcBef>
              <a:buClr>
                <a:srgbClr val="7F7F7F"/>
              </a:buClr>
              <a:buFont typeface="Arial"/>
              <a:buChar char="–"/>
              <a:defRPr sz="280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143000" indent="-76200" algn="l" rtl="0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 sz="2400" i="1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600200" indent="-101600" algn="l" rtl="0">
              <a:spcBef>
                <a:spcPts val="400"/>
              </a:spcBef>
              <a:buClr>
                <a:srgbClr val="7F7F7F"/>
              </a:buClr>
              <a:buFont typeface="Arial"/>
              <a:buChar char="–"/>
              <a:defRPr sz="200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057400" indent="-101600" algn="l" rtl="0">
              <a:spcBef>
                <a:spcPts val="400"/>
              </a:spcBef>
              <a:buClr>
                <a:srgbClr val="7F7F7F"/>
              </a:buClr>
              <a:buFont typeface="Arial"/>
              <a:buChar char="»"/>
              <a:defRPr sz="200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dt" idx="10"/>
          </p:nvPr>
        </p:nvSpPr>
        <p:spPr>
          <a:xfrm>
            <a:off x="3497557" y="6462026"/>
            <a:ext cx="24291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ftr" idx="11"/>
          </p:nvPr>
        </p:nvSpPr>
        <p:spPr>
          <a:xfrm>
            <a:off x="6093882" y="6462026"/>
            <a:ext cx="40999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10371667" y="6462026"/>
            <a:ext cx="16361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200" b="0" i="0" u="none" strike="noStrike" cap="none" baseline="0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4000" b="1" cap="none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mbria"/>
              <a:buNone/>
              <a:defRPr sz="20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mbria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mbria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mbria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mbria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dt" idx="10"/>
          </p:nvPr>
        </p:nvSpPr>
        <p:spPr>
          <a:xfrm>
            <a:off x="3497557" y="6462026"/>
            <a:ext cx="24291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ftr" idx="11"/>
          </p:nvPr>
        </p:nvSpPr>
        <p:spPr>
          <a:xfrm>
            <a:off x="6093882" y="6462026"/>
            <a:ext cx="40999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10371667" y="6462026"/>
            <a:ext cx="16361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200" b="0" i="0" u="none" strike="noStrike" cap="none" baseline="0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Orange">
    <p:bg>
      <p:bgPr>
        <a:solidFill>
          <a:srgbClr val="DD4814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dt" idx="10"/>
          </p:nvPr>
        </p:nvSpPr>
        <p:spPr>
          <a:xfrm>
            <a:off x="3497557" y="6462026"/>
            <a:ext cx="24291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ftr" idx="11"/>
          </p:nvPr>
        </p:nvSpPr>
        <p:spPr>
          <a:xfrm>
            <a:off x="6093882" y="6462026"/>
            <a:ext cx="40999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10371667" y="6462026"/>
            <a:ext cx="16361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200" b="0" i="0" u="none" strike="noStrike" cap="none" baseline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ctrTitle"/>
          </p:nvPr>
        </p:nvSpPr>
        <p:spPr>
          <a:xfrm>
            <a:off x="1223433" y="1778000"/>
            <a:ext cx="10361083" cy="1822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Font typeface="Cambria"/>
              <a:buNone/>
              <a:defRPr sz="4400" b="1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subTitle" idx="1"/>
          </p:nvPr>
        </p:nvSpPr>
        <p:spPr>
          <a:xfrm>
            <a:off x="1223433" y="3884989"/>
            <a:ext cx="10361083" cy="15941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480"/>
              </a:spcBef>
              <a:buClr>
                <a:srgbClr val="7F7F7F"/>
              </a:buClr>
              <a:buFont typeface="Arial"/>
              <a:buNone/>
              <a:defRPr sz="24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ctr" rtl="0">
              <a:spcBef>
                <a:spcPts val="560"/>
              </a:spcBef>
              <a:buClr>
                <a:srgbClr val="7F7F7F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indent="0" algn="ctr" rtl="0">
              <a:spcBef>
                <a:spcPts val="480"/>
              </a:spcBef>
              <a:buClr>
                <a:srgbClr val="7F7F7F"/>
              </a:buClr>
              <a:buFont typeface="Arial"/>
              <a:buNone/>
              <a:defRPr sz="2400" b="0" i="1" u="none" strike="noStrike" cap="none" baseline="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indent="0" algn="ctr" rtl="0">
              <a:spcBef>
                <a:spcPts val="400"/>
              </a:spcBef>
              <a:buClr>
                <a:srgbClr val="7F7F7F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indent="0" algn="ctr" rtl="0">
              <a:spcBef>
                <a:spcPts val="400"/>
              </a:spcBef>
              <a:buClr>
                <a:srgbClr val="7F7F7F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495" y="5971032"/>
            <a:ext cx="2126807" cy="740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hasis Divider - Silver">
    <p:bg>
      <p:bgPr>
        <a:gradFill>
          <a:gsLst>
            <a:gs pos="0">
              <a:srgbClr val="A5A5A5"/>
            </a:gs>
            <a:gs pos="35000">
              <a:srgbClr val="D8D8D8"/>
            </a:gs>
            <a:gs pos="70000">
              <a:srgbClr val="FFFFFF"/>
            </a:gs>
            <a:gs pos="100000">
              <a:srgbClr val="FFFFFF"/>
            </a:gs>
          </a:gsLst>
          <a:lin ang="16200000" scaled="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117600" y="274637"/>
            <a:ext cx="10772646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lnSpc>
                <a:spcPct val="80000"/>
              </a:lnSpc>
              <a:spcBef>
                <a:spcPts val="0"/>
              </a:spcBef>
              <a:defRPr sz="9600">
                <a:solidFill>
                  <a:srgbClr val="595959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3497557" y="6462026"/>
            <a:ext cx="24291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6093882" y="6462026"/>
            <a:ext cx="40999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737600" y="6471801"/>
            <a:ext cx="315264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200" b="0" i="0" u="none" strike="noStrike" cap="none" baseline="0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2" name="Shape 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7914" y="6003635"/>
            <a:ext cx="2126807" cy="740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Whit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221316" y="2130425"/>
            <a:ext cx="10363200" cy="16680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464D50"/>
              </a:buClr>
              <a:buFont typeface="Cambria"/>
              <a:buNone/>
              <a:defRPr sz="3600" b="1" i="0" u="none" strike="noStrike" cap="none" baseline="0">
                <a:solidFill>
                  <a:srgbClr val="464D5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221316" y="3798455"/>
            <a:ext cx="10363200" cy="18403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buClr>
                <a:srgbClr val="7F7F7F"/>
              </a:buClr>
              <a:buFont typeface="Arial"/>
              <a:buNone/>
              <a:defRPr sz="3200" b="0" i="0" u="none" strike="noStrike" cap="none" baseline="0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ctr" rtl="0">
              <a:spcBef>
                <a:spcPts val="560"/>
              </a:spcBef>
              <a:buClr>
                <a:srgbClr val="7F7F7F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indent="0" algn="ctr" rtl="0">
              <a:spcBef>
                <a:spcPts val="480"/>
              </a:spcBef>
              <a:buClr>
                <a:srgbClr val="7F7F7F"/>
              </a:buClr>
              <a:buFont typeface="Arial"/>
              <a:buNone/>
              <a:defRPr sz="2400" b="0" i="1" u="none" strike="noStrike" cap="none" baseline="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indent="0" algn="ctr" rtl="0">
              <a:spcBef>
                <a:spcPts val="400"/>
              </a:spcBef>
              <a:buClr>
                <a:srgbClr val="7F7F7F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indent="0" algn="ctr" rtl="0">
              <a:spcBef>
                <a:spcPts val="400"/>
              </a:spcBef>
              <a:buClr>
                <a:srgbClr val="7F7F7F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3497557" y="6462026"/>
            <a:ext cx="24291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093882" y="6462026"/>
            <a:ext cx="40999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0371667" y="6462026"/>
            <a:ext cx="16361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200" b="0" i="0" u="none" strike="noStrike" cap="none" baseline="0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7914" y="6003635"/>
            <a:ext cx="2126807" cy="740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al Divider - Light Grey">
    <p:bg>
      <p:bgPr>
        <a:solidFill>
          <a:srgbClr val="6A737B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3497557" y="6462026"/>
            <a:ext cx="24291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6093882" y="6462026"/>
            <a:ext cx="40999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0371667" y="6462026"/>
            <a:ext cx="16361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200" b="0" i="0" u="none" strike="noStrike" cap="none" baseline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-2117" y="0"/>
            <a:ext cx="12192000" cy="11430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Shape 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17083" y="1614950"/>
            <a:ext cx="9753599" cy="3396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Light Grey">
    <p:bg>
      <p:bgPr>
        <a:solidFill>
          <a:srgbClr val="6A737B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3497557" y="6462026"/>
            <a:ext cx="24291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6093882" y="6462026"/>
            <a:ext cx="40999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0371667" y="6462026"/>
            <a:ext cx="16361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200" b="0" i="0" u="none" strike="noStrike" cap="none" baseline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1223433" y="1778000"/>
            <a:ext cx="10361083" cy="1822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Font typeface="Cambria"/>
              <a:buNone/>
              <a:defRPr sz="4400" b="1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1223433" y="3884989"/>
            <a:ext cx="10361083" cy="15941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480"/>
              </a:spcBef>
              <a:buClr>
                <a:srgbClr val="7F7F7F"/>
              </a:buClr>
              <a:buFont typeface="Arial"/>
              <a:buNone/>
              <a:defRPr sz="2400" b="0" i="0" u="none" strike="noStrike" cap="none" baseline="0">
                <a:solidFill>
                  <a:srgbClr val="D8D8D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ctr" rtl="0">
              <a:spcBef>
                <a:spcPts val="560"/>
              </a:spcBef>
              <a:buClr>
                <a:srgbClr val="7F7F7F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indent="0" algn="ctr" rtl="0">
              <a:spcBef>
                <a:spcPts val="480"/>
              </a:spcBef>
              <a:buClr>
                <a:srgbClr val="7F7F7F"/>
              </a:buClr>
              <a:buFont typeface="Arial"/>
              <a:buNone/>
              <a:defRPr sz="2400" b="0" i="1" u="none" strike="noStrike" cap="none" baseline="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indent="0" algn="ctr" rtl="0">
              <a:spcBef>
                <a:spcPts val="400"/>
              </a:spcBef>
              <a:buClr>
                <a:srgbClr val="7F7F7F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indent="0" algn="ctr" rtl="0">
              <a:spcBef>
                <a:spcPts val="400"/>
              </a:spcBef>
              <a:buClr>
                <a:srgbClr val="7F7F7F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5375" y="5980180"/>
            <a:ext cx="2126807" cy="740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Dark">
    <p:bg>
      <p:bgPr>
        <a:solidFill>
          <a:srgbClr val="262626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3497557" y="6462026"/>
            <a:ext cx="24291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093882" y="6462026"/>
            <a:ext cx="40999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10371667" y="6462026"/>
            <a:ext cx="16361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200" b="0" i="0" u="none" strike="noStrike" cap="none" baseline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1223433" y="1778000"/>
            <a:ext cx="10361083" cy="1822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Font typeface="Cambria"/>
              <a:buNone/>
              <a:defRPr sz="4400" b="1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1223433" y="3884989"/>
            <a:ext cx="10361083" cy="15941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480"/>
              </a:spcBef>
              <a:buClr>
                <a:srgbClr val="7F7F7F"/>
              </a:buClr>
              <a:buFont typeface="Arial"/>
              <a:buNone/>
              <a:defRPr sz="2400" b="0" i="0" u="none" strike="noStrike" cap="none" baseline="0">
                <a:solidFill>
                  <a:srgbClr val="D8D8D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ctr" rtl="0">
              <a:spcBef>
                <a:spcPts val="560"/>
              </a:spcBef>
              <a:buClr>
                <a:srgbClr val="7F7F7F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indent="0" algn="ctr" rtl="0">
              <a:spcBef>
                <a:spcPts val="480"/>
              </a:spcBef>
              <a:buClr>
                <a:srgbClr val="7F7F7F"/>
              </a:buClr>
              <a:buFont typeface="Arial"/>
              <a:buNone/>
              <a:defRPr sz="2400" b="0" i="1" u="none" strike="noStrike" cap="none" baseline="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indent="0" algn="ctr" rtl="0">
              <a:spcBef>
                <a:spcPts val="400"/>
              </a:spcBef>
              <a:buClr>
                <a:srgbClr val="7F7F7F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indent="0" algn="ctr" rtl="0">
              <a:spcBef>
                <a:spcPts val="400"/>
              </a:spcBef>
              <a:buClr>
                <a:srgbClr val="7F7F7F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5375" y="5992089"/>
            <a:ext cx="2126807" cy="740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 - Light Gre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-2117" y="5820794"/>
            <a:ext cx="12192000" cy="1051560"/>
          </a:xfrm>
          <a:prstGeom prst="rect">
            <a:avLst/>
          </a:prstGeom>
          <a:solidFill>
            <a:srgbClr val="6A737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90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09600" y="1189575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mbria"/>
              <a:buNone/>
              <a:defRPr sz="2400" b="1"/>
            </a:lvl1pPr>
            <a:lvl2pPr marL="457200" indent="0" rtl="0">
              <a:spcBef>
                <a:spcPts val="0"/>
              </a:spcBef>
              <a:buFont typeface="Cambria"/>
              <a:buNone/>
              <a:defRPr sz="2000" b="1"/>
            </a:lvl2pPr>
            <a:lvl3pPr marL="914400" indent="0" rtl="0">
              <a:spcBef>
                <a:spcPts val="0"/>
              </a:spcBef>
              <a:buFont typeface="Cambria"/>
              <a:buNone/>
              <a:defRPr sz="1800" b="1"/>
            </a:lvl3pPr>
            <a:lvl4pPr marL="1371600" indent="0" rtl="0">
              <a:spcBef>
                <a:spcPts val="0"/>
              </a:spcBef>
              <a:buFont typeface="Cambria"/>
              <a:buNone/>
              <a:defRPr sz="1600" b="1"/>
            </a:lvl4pPr>
            <a:lvl5pPr marL="1828800" indent="0" rtl="0">
              <a:spcBef>
                <a:spcPts val="0"/>
              </a:spcBef>
              <a:buFont typeface="Cambria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609600" y="1854993"/>
            <a:ext cx="5386917" cy="3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7013" indent="-227013"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3"/>
          </p:nvPr>
        </p:nvSpPr>
        <p:spPr>
          <a:xfrm>
            <a:off x="6193367" y="1189575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mbria"/>
              <a:buNone/>
              <a:defRPr sz="2400" b="1"/>
            </a:lvl1pPr>
            <a:lvl2pPr marL="457200" indent="0" rtl="0">
              <a:spcBef>
                <a:spcPts val="0"/>
              </a:spcBef>
              <a:buFont typeface="Cambria"/>
              <a:buNone/>
              <a:defRPr sz="2000" b="1"/>
            </a:lvl2pPr>
            <a:lvl3pPr marL="914400" indent="0" rtl="0">
              <a:spcBef>
                <a:spcPts val="0"/>
              </a:spcBef>
              <a:buFont typeface="Cambria"/>
              <a:buNone/>
              <a:defRPr sz="1800" b="1"/>
            </a:lvl3pPr>
            <a:lvl4pPr marL="1371600" indent="0" rtl="0">
              <a:spcBef>
                <a:spcPts val="0"/>
              </a:spcBef>
              <a:buFont typeface="Cambria"/>
              <a:buNone/>
              <a:defRPr sz="1600" b="1"/>
            </a:lvl4pPr>
            <a:lvl5pPr marL="1828800" indent="0" rtl="0">
              <a:spcBef>
                <a:spcPts val="0"/>
              </a:spcBef>
              <a:buFont typeface="Cambria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4"/>
          </p:nvPr>
        </p:nvSpPr>
        <p:spPr>
          <a:xfrm>
            <a:off x="6193367" y="1854993"/>
            <a:ext cx="5389032" cy="3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7013" indent="-227013"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3497557" y="6462026"/>
            <a:ext cx="24291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093882" y="6462026"/>
            <a:ext cx="40999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0371667" y="6462026"/>
            <a:ext cx="16361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200" b="0" i="0" u="none" strike="noStrike" cap="none" baseline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-12191" y="5721150"/>
            <a:ext cx="12204192" cy="11430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5375" y="5980180"/>
            <a:ext cx="2126807" cy="740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 - Light Gre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-2117" y="5820794"/>
            <a:ext cx="12192000" cy="1051560"/>
          </a:xfrm>
          <a:prstGeom prst="rect">
            <a:avLst/>
          </a:prstGeom>
          <a:solidFill>
            <a:srgbClr val="6A737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90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3F3F3F"/>
              </a:buClr>
              <a:buFont typeface="Cambria"/>
              <a:buNone/>
              <a:defRPr sz="3600" b="1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09599" y="1197111"/>
            <a:ext cx="5384799" cy="43433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7013" indent="-227013" rtl="0">
              <a:spcBef>
                <a:spcPts val="0"/>
              </a:spcBef>
              <a:defRPr sz="2400"/>
            </a:lvl1pPr>
            <a:lvl2pPr marL="627063" indent="-296863" rtl="0">
              <a:spcBef>
                <a:spcPts val="0"/>
              </a:spcBef>
              <a:defRPr sz="2400"/>
            </a:lvl2pPr>
            <a:lvl3pPr marL="1027113" indent="-239712"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6197598" y="1197111"/>
            <a:ext cx="5384799" cy="43433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7013" indent="-227013" rtl="0">
              <a:spcBef>
                <a:spcPts val="0"/>
              </a:spcBef>
              <a:defRPr sz="2400"/>
            </a:lvl1pPr>
            <a:lvl2pPr marL="627063" indent="-296863" rtl="0">
              <a:spcBef>
                <a:spcPts val="0"/>
              </a:spcBef>
              <a:defRPr sz="2400"/>
            </a:lvl2pPr>
            <a:lvl3pPr marL="1027113" indent="-239712"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3497557" y="6462026"/>
            <a:ext cx="24291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6093882" y="6462026"/>
            <a:ext cx="40999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0371667" y="6462026"/>
            <a:ext cx="16361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200" b="0" i="0" u="none" strike="noStrike" cap="none" baseline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-12191" y="5721150"/>
            <a:ext cx="12204192" cy="11430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5375" y="5980180"/>
            <a:ext cx="2126807" cy="740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90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3F3F3F"/>
              </a:buClr>
              <a:buFont typeface="Cambria"/>
              <a:buNone/>
              <a:defRPr sz="3600" b="1" i="0" u="none" strike="noStrike" cap="none" baseline="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09600" y="1181100"/>
            <a:ext cx="10972799" cy="433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rgbClr val="7F7F7F"/>
              </a:buClr>
              <a:buFont typeface="Arial"/>
              <a:buChar char="•"/>
              <a:defRPr sz="3200" b="0" i="0" u="none" strike="noStrike" cap="none" baseline="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742950" marR="0" indent="-107950" algn="l" rtl="0">
              <a:spcBef>
                <a:spcPts val="560"/>
              </a:spcBef>
              <a:buClr>
                <a:srgbClr val="7F7F7F"/>
              </a:buClr>
              <a:buFont typeface="Arial"/>
              <a:buChar char="–"/>
              <a:defRPr sz="2800" b="0" i="0" u="none" strike="noStrike" cap="none" baseline="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143000" marR="0" indent="-76200" algn="l" rtl="0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 sz="2400" b="0" i="1" u="none" strike="noStrike" cap="none" baseline="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600200" marR="0" indent="-101600" algn="l" rtl="0">
              <a:spcBef>
                <a:spcPts val="400"/>
              </a:spcBef>
              <a:buClr>
                <a:srgbClr val="7F7F7F"/>
              </a:buClr>
              <a:buFont typeface="Arial"/>
              <a:buChar char="–"/>
              <a:defRPr sz="2000" b="0" i="0" u="none" strike="noStrike" cap="none" baseline="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057400" marR="0" indent="-101600" algn="l" rtl="0">
              <a:spcBef>
                <a:spcPts val="400"/>
              </a:spcBef>
              <a:buClr>
                <a:srgbClr val="7F7F7F"/>
              </a:buClr>
              <a:buFont typeface="Arial"/>
              <a:buChar char="»"/>
              <a:defRPr sz="2000" b="0" i="0" u="none" strike="noStrike" cap="none" baseline="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3497557" y="6462026"/>
            <a:ext cx="24291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6093882" y="6462026"/>
            <a:ext cx="40999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10371667" y="6462026"/>
            <a:ext cx="16361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200" b="0" i="0" u="none" strike="noStrike" cap="none" baseline="0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ctrTitle"/>
          </p:nvPr>
        </p:nvSpPr>
        <p:spPr>
          <a:xfrm>
            <a:off x="1579957" y="683056"/>
            <a:ext cx="8825700" cy="213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353A3E"/>
              </a:buClr>
              <a:buSzPct val="25000"/>
              <a:buFont typeface="Cambria"/>
              <a:buNone/>
            </a:pPr>
            <a:r>
              <a:rPr lang="en-US" sz="7200"/>
              <a:t>LifeLine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4106750" y="4670400"/>
            <a:ext cx="7730400" cy="90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 algn="r" rtl="0">
              <a:spcBef>
                <a:spcPts val="0"/>
              </a:spcBef>
              <a:buNone/>
            </a:pPr>
            <a:r>
              <a:rPr lang="en-US" sz="2400"/>
              <a:t>                         RAHUL BIRAJ </a:t>
            </a:r>
          </a:p>
          <a:p>
            <a:pPr marL="0" indent="0" algn="r" rtl="0">
              <a:spcBef>
                <a:spcPts val="0"/>
              </a:spcBef>
              <a:buNone/>
            </a:pPr>
            <a:r>
              <a:rPr lang="en-US" sz="2400"/>
              <a:t>TANUJ NAYANAM</a:t>
            </a:r>
            <a:r>
              <a:rPr lang="en-US"/>
              <a:t> 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609600" y="197364"/>
            <a:ext cx="10972799" cy="906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3F3F3F"/>
              </a:buClr>
              <a:buSzPct val="25000"/>
              <a:buFont typeface="Cambria"/>
              <a:buNone/>
            </a:pPr>
            <a:r>
              <a:rPr lang="en-US" sz="4800" dirty="0" smtClean="0"/>
              <a:t>Intent</a:t>
            </a:r>
            <a:endParaRPr lang="en-US" sz="4800" dirty="0"/>
          </a:p>
        </p:txBody>
      </p:sp>
      <p:sp>
        <p:nvSpPr>
          <p:cNvPr id="207" name="Shape 207"/>
          <p:cNvSpPr txBox="1"/>
          <p:nvPr/>
        </p:nvSpPr>
        <p:spPr>
          <a:xfrm>
            <a:off x="1328650" y="2415725"/>
            <a:ext cx="8898000" cy="209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993125" y="1583650"/>
            <a:ext cx="10763400" cy="37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buSzPct val="100000"/>
            </a:pPr>
            <a:r>
              <a:rPr lang="en-US" sz="2400" b="1" i="1" dirty="0" smtClean="0">
                <a:solidFill>
                  <a:schemeClr val="dk1"/>
                </a:solidFill>
              </a:rPr>
              <a:t>Health Domain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endParaRPr lang="en-US" sz="2400" dirty="0"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 sz="2400" dirty="0" smtClean="0">
                <a:solidFill>
                  <a:schemeClr val="dk1"/>
                </a:solidFill>
              </a:rPr>
              <a:t>To </a:t>
            </a:r>
            <a:r>
              <a:rPr lang="en-US" sz="2400" dirty="0">
                <a:solidFill>
                  <a:schemeClr val="dk1"/>
                </a:solidFill>
              </a:rPr>
              <a:t>help a person get the </a:t>
            </a:r>
            <a:r>
              <a:rPr lang="en-US" sz="2400" b="1" dirty="0">
                <a:solidFill>
                  <a:schemeClr val="dk1"/>
                </a:solidFill>
              </a:rPr>
              <a:t>right blood donor</a:t>
            </a:r>
            <a:r>
              <a:rPr lang="en-US" sz="2400" dirty="0">
                <a:solidFill>
                  <a:schemeClr val="dk1"/>
                </a:solidFill>
              </a:rPr>
              <a:t> during an</a:t>
            </a:r>
            <a:r>
              <a:rPr lang="en-US" sz="2400" b="1" dirty="0">
                <a:solidFill>
                  <a:schemeClr val="dk1"/>
                </a:solidFill>
              </a:rPr>
              <a:t> emergency</a:t>
            </a:r>
            <a:r>
              <a:rPr lang="en-US" sz="2400" dirty="0">
                <a:solidFill>
                  <a:schemeClr val="dk1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To help </a:t>
            </a:r>
            <a:r>
              <a:rPr lang="en-US" sz="2400" b="1" dirty="0">
                <a:solidFill>
                  <a:schemeClr val="dk1"/>
                </a:solidFill>
              </a:rPr>
              <a:t>hospitals</a:t>
            </a:r>
            <a:r>
              <a:rPr lang="en-US" sz="2400" dirty="0">
                <a:solidFill>
                  <a:schemeClr val="dk1"/>
                </a:solidFill>
              </a:rPr>
              <a:t> in </a:t>
            </a:r>
            <a:r>
              <a:rPr lang="en-US" sz="2400" b="1" dirty="0">
                <a:solidFill>
                  <a:schemeClr val="dk1"/>
                </a:solidFill>
              </a:rPr>
              <a:t>finding the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b="1" dirty="0">
                <a:solidFill>
                  <a:schemeClr val="dk1"/>
                </a:solidFill>
              </a:rPr>
              <a:t>right blood type</a:t>
            </a:r>
            <a:r>
              <a:rPr lang="en-US" sz="2400" dirty="0">
                <a:solidFill>
                  <a:schemeClr val="dk1"/>
                </a:solidFill>
              </a:rPr>
              <a:t>.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>
              <a:spcBef>
                <a:spcPts val="0"/>
              </a:spcBef>
              <a:buSzPct val="100000"/>
              <a:buChar char="●"/>
            </a:pPr>
            <a:r>
              <a:rPr lang="en-US" sz="2400" dirty="0"/>
              <a:t>To nurture  the sense of blood donation among citizens via </a:t>
            </a:r>
            <a:r>
              <a:rPr lang="en-US" sz="2400" b="1" dirty="0"/>
              <a:t>notifications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906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3F3F3F"/>
              </a:buClr>
              <a:buFont typeface="Cambria"/>
              <a:buNone/>
            </a:pPr>
            <a:endParaRPr/>
          </a:p>
          <a:p>
            <a:pPr marL="0" marR="0" lvl="0" indent="0" algn="ctr" rtl="0">
              <a:spcBef>
                <a:spcPts val="0"/>
              </a:spcBef>
              <a:buClr>
                <a:srgbClr val="3F3F3F"/>
              </a:buClr>
              <a:buSzPct val="25000"/>
              <a:buFont typeface="Cambria"/>
              <a:buNone/>
            </a:pPr>
            <a:r>
              <a:rPr lang="en-US" sz="4800"/>
              <a:t>Motivation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22250" y="1499725"/>
            <a:ext cx="11407799" cy="34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buSzPct val="150000"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Blood shortage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in many parts of globe.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spcBef>
                <a:spcPts val="0"/>
              </a:spcBef>
              <a:buSzPct val="150000"/>
              <a:buFont typeface="Arial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Finding the 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right dono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r during 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emergency situation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spcBef>
                <a:spcPts val="0"/>
              </a:spcBef>
              <a:buSzPct val="150000"/>
              <a:buFont typeface="Arial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Some 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blood groups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not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that 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common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indent="0" algn="l" rtl="0">
              <a:spcBef>
                <a:spcPts val="0"/>
              </a:spcBef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spcBef>
                <a:spcPts val="0"/>
              </a:spcBef>
              <a:buSzPct val="150000"/>
              <a:buFont typeface="Arial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Reaching to 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multiple potential donors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as not everyone with the matching blood can donate.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09600" y="1194882"/>
            <a:ext cx="10972799" cy="433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Language: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Swift 2.1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Parse: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Cloud Database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MapKit: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an iOS mapping framework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MVC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: Followed Model View Controller approach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MFMailComposerViewController: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Sending mail</a:t>
            </a:r>
          </a:p>
          <a:p>
            <a:pPr marL="0" lvl="0" indent="0" rtl="0">
              <a:spcBef>
                <a:spcPts val="0"/>
              </a:spcBef>
              <a:buNone/>
            </a:pPr>
            <a:endParaRPr sz="3000" b="1"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906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3F3F3F"/>
              </a:buClr>
              <a:buSzPct val="25000"/>
              <a:buFont typeface="Cambria"/>
              <a:buNone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Technologies Used</a:t>
            </a:r>
          </a:p>
          <a:p>
            <a:pPr marL="0" marR="0" lvl="0" indent="0" algn="ctr" rtl="0">
              <a:spcBef>
                <a:spcPts val="0"/>
              </a:spcBef>
              <a:buClr>
                <a:srgbClr val="3F3F3F"/>
              </a:buClr>
              <a:buFont typeface="Cambria"/>
              <a:buNone/>
            </a:pPr>
            <a:endParaRPr sz="3600" b="1" i="0" u="none" strike="noStrike" cap="none" baseline="0">
              <a:solidFill>
                <a:srgbClr val="3F3F3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09600" y="1194882"/>
            <a:ext cx="10972799" cy="433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MKPinAnnotationView: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For drawing annotations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CLLocationManager: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To get the current location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Natural Language Query: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To parse user location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>
              <a:spcBef>
                <a:spcPts val="0"/>
              </a:spcBef>
              <a:buSzPct val="100000"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Multithreading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: findObjectsInBackground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609600" y="757781"/>
            <a:ext cx="10972799" cy="1362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/>
              <a:t>Future Scope</a:t>
            </a:r>
          </a:p>
          <a:p>
            <a:pPr algn="ctr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09600" y="1664607"/>
            <a:ext cx="10972799" cy="433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75000"/>
            </a:pPr>
            <a:r>
              <a:rPr lang="en-US"/>
              <a:t>Addition of Push Notification feature.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SzPct val="75000"/>
            </a:pPr>
            <a:r>
              <a:rPr lang="en-US"/>
              <a:t>Flexibility in </a:t>
            </a:r>
            <a:r>
              <a:rPr lang="en-US" b="1"/>
              <a:t>setting the range</a:t>
            </a:r>
            <a:r>
              <a:rPr lang="en-US"/>
              <a:t> to find the donors.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09600" y="1194882"/>
            <a:ext cx="10972799" cy="4337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6000">
                <a:latin typeface="Arial"/>
                <a:ea typeface="Arial"/>
                <a:cs typeface="Arial"/>
                <a:sym typeface="Arial"/>
              </a:rPr>
              <a:t>Thanks!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ECS Layou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155</Words>
  <Application>Microsoft Macintosh PowerPoint</Application>
  <PresentationFormat>Custom</PresentationFormat>
  <Paragraphs>43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EECS Layout</vt:lpstr>
      <vt:lpstr>LifeLine</vt:lpstr>
      <vt:lpstr>Intent</vt:lpstr>
      <vt:lpstr> Motivation</vt:lpstr>
      <vt:lpstr>Technologies Used </vt:lpstr>
      <vt:lpstr>PowerPoint Presentation</vt:lpstr>
      <vt:lpstr>Future Scope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LifeLine</dc:title>
  <cp:lastModifiedBy>RAHUL BIRAJ</cp:lastModifiedBy>
  <cp:revision>2</cp:revision>
  <dcterms:modified xsi:type="dcterms:W3CDTF">2015-12-08T20:58:53Z</dcterms:modified>
</cp:coreProperties>
</file>