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12D1-F97A-4FB3-BBFB-CB75190244B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F2F-E3E4-4029-BD96-FBDAE164FF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28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12D1-F97A-4FB3-BBFB-CB75190244B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F2F-E3E4-4029-BD96-FBDAE164FF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63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12D1-F97A-4FB3-BBFB-CB75190244B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F2F-E3E4-4029-BD96-FBDAE164FF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22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12D1-F97A-4FB3-BBFB-CB75190244B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F2F-E3E4-4029-BD96-FBDAE164FF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88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12D1-F97A-4FB3-BBFB-CB75190244B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F2F-E3E4-4029-BD96-FBDAE164FF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44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12D1-F97A-4FB3-BBFB-CB75190244B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F2F-E3E4-4029-BD96-FBDAE164FF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9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12D1-F97A-4FB3-BBFB-CB75190244B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F2F-E3E4-4029-BD96-FBDAE164FF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8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12D1-F97A-4FB3-BBFB-CB75190244B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F2F-E3E4-4029-BD96-FBDAE164FF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41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12D1-F97A-4FB3-BBFB-CB75190244B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F2F-E3E4-4029-BD96-FBDAE164FF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86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12D1-F97A-4FB3-BBFB-CB75190244B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F2F-E3E4-4029-BD96-FBDAE164FF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53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12D1-F97A-4FB3-BBFB-CB75190244B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B5F2F-E3E4-4029-BD96-FBDAE164FF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27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D12D1-F97A-4FB3-BBFB-CB75190244B7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B5F2F-E3E4-4029-BD96-FBDAE164FF9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72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9768C8-DE14-4DD4-962A-D92B25E06212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80D25-D8C4-4197-AA97-C516714D5077}"/>
              </a:ext>
            </a:extLst>
          </p:cNvPr>
          <p:cNvSpPr/>
          <p:nvPr/>
        </p:nvSpPr>
        <p:spPr>
          <a:xfrm>
            <a:off x="0" y="0"/>
            <a:ext cx="6858000" cy="15943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3CE31-06F4-42E4-9E97-34E535659DD5}"/>
              </a:ext>
            </a:extLst>
          </p:cNvPr>
          <p:cNvSpPr/>
          <p:nvPr/>
        </p:nvSpPr>
        <p:spPr>
          <a:xfrm>
            <a:off x="468923" y="2016369"/>
            <a:ext cx="3798277" cy="1594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D5CF3-ECE4-449B-97E3-4407207FD4B3}"/>
              </a:ext>
            </a:extLst>
          </p:cNvPr>
          <p:cNvSpPr/>
          <p:nvPr/>
        </p:nvSpPr>
        <p:spPr>
          <a:xfrm>
            <a:off x="2485292" y="3915507"/>
            <a:ext cx="3798277" cy="1594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8ED6F-148D-46A7-BC4A-546548358927}"/>
              </a:ext>
            </a:extLst>
          </p:cNvPr>
          <p:cNvSpPr/>
          <p:nvPr/>
        </p:nvSpPr>
        <p:spPr>
          <a:xfrm>
            <a:off x="4564380" y="2016369"/>
            <a:ext cx="1719189" cy="1594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BE534B-4E3A-4C52-979D-ECF6761CC11D}"/>
              </a:ext>
            </a:extLst>
          </p:cNvPr>
          <p:cNvSpPr/>
          <p:nvPr/>
        </p:nvSpPr>
        <p:spPr>
          <a:xfrm>
            <a:off x="468923" y="3915507"/>
            <a:ext cx="1719189" cy="1594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CA7D32-9E4B-43D6-85A2-77A25DF3E5C3}"/>
              </a:ext>
            </a:extLst>
          </p:cNvPr>
          <p:cNvSpPr/>
          <p:nvPr/>
        </p:nvSpPr>
        <p:spPr>
          <a:xfrm>
            <a:off x="468922" y="5814645"/>
            <a:ext cx="1719189" cy="1594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1C1BE-0F9C-47C6-97B1-E624E8024312}"/>
              </a:ext>
            </a:extLst>
          </p:cNvPr>
          <p:cNvSpPr/>
          <p:nvPr/>
        </p:nvSpPr>
        <p:spPr>
          <a:xfrm>
            <a:off x="2512547" y="5814645"/>
            <a:ext cx="1719189" cy="1594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F0E10-4552-4D0E-AA1C-0ECBCECCCEBC}"/>
              </a:ext>
            </a:extLst>
          </p:cNvPr>
          <p:cNvSpPr/>
          <p:nvPr/>
        </p:nvSpPr>
        <p:spPr>
          <a:xfrm>
            <a:off x="4556173" y="5814645"/>
            <a:ext cx="1719189" cy="1594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59BF9-7633-4C5B-8AC2-F0A84A9CF986}"/>
              </a:ext>
            </a:extLst>
          </p:cNvPr>
          <p:cNvSpPr/>
          <p:nvPr/>
        </p:nvSpPr>
        <p:spPr>
          <a:xfrm>
            <a:off x="468922" y="7713783"/>
            <a:ext cx="5814646" cy="1594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20731A-BC24-452D-8006-A0A1DCFA8CAF}"/>
              </a:ext>
            </a:extLst>
          </p:cNvPr>
          <p:cNvSpPr/>
          <p:nvPr/>
        </p:nvSpPr>
        <p:spPr>
          <a:xfrm>
            <a:off x="0" y="1242645"/>
            <a:ext cx="6858000" cy="3516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4C3D0F-737B-40E7-93A2-180DFE63B1F2}"/>
              </a:ext>
            </a:extLst>
          </p:cNvPr>
          <p:cNvSpPr/>
          <p:nvPr/>
        </p:nvSpPr>
        <p:spPr>
          <a:xfrm>
            <a:off x="0" y="9612920"/>
            <a:ext cx="6858000" cy="257907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F951D-4C3A-44E3-AA8E-71C230BA4971}"/>
              </a:ext>
            </a:extLst>
          </p:cNvPr>
          <p:cNvSpPr/>
          <p:nvPr/>
        </p:nvSpPr>
        <p:spPr>
          <a:xfrm>
            <a:off x="468923" y="0"/>
            <a:ext cx="5814646" cy="12192000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843031-E89F-49F6-9AC5-703B8949469F}"/>
              </a:ext>
            </a:extLst>
          </p:cNvPr>
          <p:cNvSpPr/>
          <p:nvPr/>
        </p:nvSpPr>
        <p:spPr>
          <a:xfrm>
            <a:off x="433459" y="0"/>
            <a:ext cx="2995541" cy="1242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77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Laboratório FIAP</dc:creator>
  <cp:lastModifiedBy>Laboratório FIAP</cp:lastModifiedBy>
  <cp:revision>3</cp:revision>
  <dcterms:created xsi:type="dcterms:W3CDTF">2025-03-31T22:09:52Z</dcterms:created>
  <dcterms:modified xsi:type="dcterms:W3CDTF">2025-04-01T00:00:27Z</dcterms:modified>
</cp:coreProperties>
</file>