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9" r:id="rId1"/>
  </p:sldMasterIdLst>
  <p:sldIdLst>
    <p:sldId id="256" r:id="rId2"/>
    <p:sldId id="284" r:id="rId3"/>
    <p:sldId id="261" r:id="rId4"/>
    <p:sldId id="257" r:id="rId5"/>
    <p:sldId id="277" r:id="rId6"/>
    <p:sldId id="265" r:id="rId7"/>
    <p:sldId id="278" r:id="rId8"/>
    <p:sldId id="258" r:id="rId9"/>
    <p:sldId id="260" r:id="rId10"/>
    <p:sldId id="262" r:id="rId11"/>
    <p:sldId id="263" r:id="rId12"/>
    <p:sldId id="282" r:id="rId13"/>
    <p:sldId id="266" r:id="rId14"/>
    <p:sldId id="279" r:id="rId15"/>
    <p:sldId id="268" r:id="rId16"/>
    <p:sldId id="280" r:id="rId17"/>
    <p:sldId id="269" r:id="rId18"/>
    <p:sldId id="270" r:id="rId19"/>
    <p:sldId id="281" r:id="rId20"/>
    <p:sldId id="272" r:id="rId21"/>
    <p:sldId id="273" r:id="rId22"/>
    <p:sldId id="283" r:id="rId23"/>
    <p:sldId id="275" r:id="rId24"/>
    <p:sldId id="28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5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91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723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7907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062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8014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34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971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585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52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103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137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90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108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7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484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044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294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51285" y="2414474"/>
            <a:ext cx="7766936" cy="1646302"/>
          </a:xfrm>
        </p:spPr>
        <p:txBody>
          <a:bodyPr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JS </a:t>
            </a:r>
            <a:r>
              <a:rPr lang="zh-CN" altLang="en-US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插件封装</a:t>
            </a:r>
            <a:endParaRPr lang="zh-CN" altLang="en-US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0"/>
          <p:cNvSpPr txBox="1">
            <a:spLocks/>
          </p:cNvSpPr>
          <p:nvPr/>
        </p:nvSpPr>
        <p:spPr>
          <a:xfrm>
            <a:off x="10082981" y="6370983"/>
            <a:ext cx="2109019" cy="48701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+mn-ea"/>
                <a:ea typeface="+mn-ea"/>
              </a:rPr>
              <a:t>JavaScript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插件封装</a:t>
            </a:r>
            <a:endParaRPr lang="en-US" altLang="zh-CN" sz="14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年会（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  <a:ea typeface="+mn-ea"/>
              </a:rPr>
              <a:t>huinian@iflytek.com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）</a:t>
            </a:r>
            <a:endParaRPr lang="zh-CN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073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267" y="780033"/>
            <a:ext cx="8180952" cy="168571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309" y="2465747"/>
            <a:ext cx="8190476" cy="1866667"/>
          </a:xfrm>
          <a:prstGeom prst="rect">
            <a:avLst/>
          </a:prstGeom>
        </p:spPr>
      </p:pic>
      <p:sp>
        <p:nvSpPr>
          <p:cNvPr id="9" name="标题 10"/>
          <p:cNvSpPr txBox="1">
            <a:spLocks/>
          </p:cNvSpPr>
          <p:nvPr/>
        </p:nvSpPr>
        <p:spPr>
          <a:xfrm>
            <a:off x="10082981" y="6370983"/>
            <a:ext cx="2109019" cy="48701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+mn-ea"/>
                <a:ea typeface="+mn-ea"/>
              </a:rPr>
              <a:t>JavaScript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插件封装</a:t>
            </a:r>
            <a:endParaRPr lang="en-US" altLang="zh-CN" sz="14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年会（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  <a:ea typeface="+mn-ea"/>
              </a:rPr>
              <a:t>huinian@iflytek.com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）</a:t>
            </a:r>
            <a:endParaRPr lang="zh-CN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61309" y="4530635"/>
            <a:ext cx="81649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上面的例子，虽然可以实现了插件的基本上的功能。不过我们的</a:t>
            </a:r>
            <a:r>
              <a:rPr lang="en-US" altLang="zh-CN" dirty="0" smtClean="0"/>
              <a:t>plugin</a:t>
            </a:r>
            <a:r>
              <a:rPr lang="zh-CN" altLang="en-US" dirty="0" smtClean="0"/>
              <a:t>对象，是定义在全局域里面的。我们知道，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变量的调用，从全局作用域上找查的速度会比在私有作用域里面慢得多得多。所以，我们最好将插件逻辑写在一个私有作用域中。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262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3.3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利用闭包，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实现私有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作用域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83825"/>
            <a:ext cx="7686091" cy="2152464"/>
          </a:xfrm>
          <a:prstGeom prst="rect">
            <a:avLst/>
          </a:prstGeom>
        </p:spPr>
      </p:pic>
      <p:sp>
        <p:nvSpPr>
          <p:cNvPr id="16" name="标题 10"/>
          <p:cNvSpPr txBox="1">
            <a:spLocks/>
          </p:cNvSpPr>
          <p:nvPr/>
        </p:nvSpPr>
        <p:spPr>
          <a:xfrm>
            <a:off x="10082981" y="6370983"/>
            <a:ext cx="2109019" cy="48701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+mn-ea"/>
                <a:ea typeface="+mn-ea"/>
              </a:rPr>
              <a:t>JavaScript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插件封装</a:t>
            </a:r>
            <a:endParaRPr lang="en-US" altLang="zh-CN" sz="14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年会（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  <a:ea typeface="+mn-ea"/>
              </a:rPr>
              <a:t>huinian@iflytek.com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）</a:t>
            </a:r>
            <a:endParaRPr lang="zh-CN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77334" y="3752228"/>
            <a:ext cx="877956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+mn-ea"/>
              </a:rPr>
              <a:t>在定义插件之前添加一个分号，可以解决</a:t>
            </a:r>
            <a:r>
              <a:rPr lang="en-US" altLang="zh-CN" sz="2000" dirty="0" err="1">
                <a:latin typeface="+mn-ea"/>
              </a:rPr>
              <a:t>js</a:t>
            </a:r>
            <a:r>
              <a:rPr lang="zh-CN" altLang="en-US" sz="2000" dirty="0">
                <a:latin typeface="+mn-ea"/>
              </a:rPr>
              <a:t>合并时可能会产生的错误问题</a:t>
            </a:r>
            <a:r>
              <a:rPr lang="zh-CN" altLang="en-US" sz="2000" dirty="0" smtClean="0">
                <a:latin typeface="+mn-ea"/>
              </a:rPr>
              <a:t>；</a:t>
            </a:r>
            <a:endParaRPr lang="en-US" altLang="zh-CN" sz="2000" dirty="0" smtClean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+mn-ea"/>
              </a:rPr>
              <a:t>undefined</a:t>
            </a:r>
            <a:r>
              <a:rPr lang="zh-CN" altLang="en-US" sz="2000" dirty="0">
                <a:latin typeface="+mn-ea"/>
              </a:rPr>
              <a:t>在老一辈的浏览器是不被支持的，直接使用会报错，</a:t>
            </a:r>
            <a:r>
              <a:rPr lang="en-US" altLang="zh-CN" sz="2000" dirty="0" err="1">
                <a:latin typeface="+mn-ea"/>
              </a:rPr>
              <a:t>js</a:t>
            </a:r>
            <a:r>
              <a:rPr lang="zh-CN" altLang="en-US" sz="2000" dirty="0">
                <a:latin typeface="+mn-ea"/>
              </a:rPr>
              <a:t>框架要考虑到兼容性，因此增加一个形参</a:t>
            </a:r>
            <a:r>
              <a:rPr lang="en-US" altLang="zh-CN" sz="2000" dirty="0">
                <a:latin typeface="+mn-ea"/>
              </a:rPr>
              <a:t>undefined</a:t>
            </a:r>
            <a:r>
              <a:rPr lang="zh-CN" altLang="en-US" sz="2000" dirty="0">
                <a:latin typeface="+mn-ea"/>
              </a:rPr>
              <a:t>，就算有人把外面的 </a:t>
            </a:r>
            <a:r>
              <a:rPr lang="en-US" altLang="zh-CN" sz="2000" dirty="0">
                <a:latin typeface="+mn-ea"/>
              </a:rPr>
              <a:t>undefined </a:t>
            </a:r>
            <a:r>
              <a:rPr lang="zh-CN" altLang="en-US" sz="2000" dirty="0">
                <a:latin typeface="+mn-ea"/>
              </a:rPr>
              <a:t>定义了，里面的 </a:t>
            </a:r>
            <a:r>
              <a:rPr lang="en-US" altLang="zh-CN" sz="2000" dirty="0">
                <a:latin typeface="+mn-ea"/>
              </a:rPr>
              <a:t>undefined </a:t>
            </a:r>
            <a:r>
              <a:rPr lang="zh-CN" altLang="en-US" sz="2000" dirty="0">
                <a:latin typeface="+mn-ea"/>
              </a:rPr>
              <a:t>依然不受影响</a:t>
            </a:r>
            <a:r>
              <a:rPr lang="zh-CN" altLang="en-US" sz="2000" dirty="0" smtClean="0">
                <a:latin typeface="+mn-ea"/>
              </a:rPr>
              <a:t>；</a:t>
            </a:r>
            <a:endParaRPr lang="en-US" altLang="zh-CN" sz="2000" dirty="0" smtClean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+mn-ea"/>
              </a:rPr>
              <a:t>把</a:t>
            </a:r>
            <a:r>
              <a:rPr lang="en-US" altLang="zh-CN" sz="2000" dirty="0">
                <a:latin typeface="+mn-ea"/>
              </a:rPr>
              <a:t>window</a:t>
            </a:r>
            <a:r>
              <a:rPr lang="zh-CN" altLang="en-US" sz="2000" dirty="0">
                <a:latin typeface="+mn-ea"/>
              </a:rPr>
              <a:t>对象作为参数传入，是避免了函数执行的时候到外部去查找。</a:t>
            </a:r>
          </a:p>
        </p:txBody>
      </p:sp>
    </p:spTree>
    <p:extLst>
      <p:ext uri="{BB962C8B-B14F-4D97-AF65-F5344CB8AC3E}">
        <p14:creationId xmlns:p14="http://schemas.microsoft.com/office/powerpoint/2010/main" val="231489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860884" y="2672697"/>
            <a:ext cx="67376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自执行函数前的符号说明：https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://blog.csdn.net/u012615439/article/details/79004875</a:t>
            </a:r>
          </a:p>
        </p:txBody>
      </p:sp>
      <p:sp>
        <p:nvSpPr>
          <p:cNvPr id="6" name="标题 10"/>
          <p:cNvSpPr txBox="1">
            <a:spLocks/>
          </p:cNvSpPr>
          <p:nvPr/>
        </p:nvSpPr>
        <p:spPr>
          <a:xfrm>
            <a:off x="10082981" y="6370983"/>
            <a:ext cx="2109019" cy="48701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+mn-ea"/>
                <a:ea typeface="+mn-ea"/>
              </a:rPr>
              <a:t>JavaScript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插件封装</a:t>
            </a:r>
            <a:endParaRPr lang="en-US" altLang="zh-CN" sz="14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年会（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  <a:ea typeface="+mn-ea"/>
              </a:rPr>
              <a:t>huinian@iflytek.com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）</a:t>
            </a:r>
            <a:endParaRPr lang="zh-CN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40565" y="1918252"/>
            <a:ext cx="7384774" cy="272332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十字形 7"/>
          <p:cNvSpPr/>
          <p:nvPr/>
        </p:nvSpPr>
        <p:spPr>
          <a:xfrm>
            <a:off x="1343337" y="1721024"/>
            <a:ext cx="394455" cy="394455"/>
          </a:xfrm>
          <a:prstGeom prst="plus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十字形 8"/>
          <p:cNvSpPr/>
          <p:nvPr/>
        </p:nvSpPr>
        <p:spPr>
          <a:xfrm>
            <a:off x="1777549" y="1632350"/>
            <a:ext cx="197227" cy="197227"/>
          </a:xfrm>
          <a:prstGeom prst="plus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形 9"/>
          <p:cNvSpPr/>
          <p:nvPr/>
        </p:nvSpPr>
        <p:spPr>
          <a:xfrm>
            <a:off x="1664906" y="1453446"/>
            <a:ext cx="112643" cy="112643"/>
          </a:xfrm>
          <a:prstGeom prst="plus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0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3.4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模块化加载机制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74" y="1474685"/>
            <a:ext cx="7745436" cy="4745759"/>
          </a:xfrm>
          <a:prstGeom prst="rect">
            <a:avLst/>
          </a:prstGeom>
        </p:spPr>
      </p:pic>
      <p:sp>
        <p:nvSpPr>
          <p:cNvPr id="5" name="标题 10"/>
          <p:cNvSpPr txBox="1">
            <a:spLocks/>
          </p:cNvSpPr>
          <p:nvPr/>
        </p:nvSpPr>
        <p:spPr>
          <a:xfrm>
            <a:off x="10082981" y="6370983"/>
            <a:ext cx="2109019" cy="48701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+mn-ea"/>
                <a:ea typeface="+mn-ea"/>
              </a:rPr>
              <a:t>JavaScript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插件封装</a:t>
            </a:r>
            <a:endParaRPr lang="en-US" altLang="zh-CN" sz="14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年会（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  <a:ea typeface="+mn-ea"/>
              </a:rPr>
              <a:t>huinian@iflytek.com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）</a:t>
            </a:r>
            <a:endParaRPr lang="zh-CN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7217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79053" y="2085086"/>
            <a:ext cx="6509530" cy="4857832"/>
          </a:xfrm>
        </p:spPr>
        <p:txBody>
          <a:bodyPr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一、为什么要封装？</a:t>
            </a: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二、插件自身的基本要求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三、插件的外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四、插件的</a:t>
            </a:r>
            <a:r>
              <a:rPr lang="en-US" altLang="zh-CN" sz="2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五、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链式调用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六、插件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监听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0"/>
          <p:cNvSpPr txBox="1">
            <a:spLocks/>
          </p:cNvSpPr>
          <p:nvPr/>
        </p:nvSpPr>
        <p:spPr>
          <a:xfrm>
            <a:off x="10082981" y="6370983"/>
            <a:ext cx="2109019" cy="48701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+mn-ea"/>
                <a:ea typeface="+mn-ea"/>
              </a:rPr>
              <a:t>JavaScript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插件封装</a:t>
            </a:r>
            <a:endParaRPr lang="en-US" altLang="zh-CN" sz="14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年会（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  <a:ea typeface="+mn-ea"/>
              </a:rPr>
              <a:t>huinian@iflytek.com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）</a:t>
            </a:r>
            <a:endParaRPr lang="zh-CN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79053" y="978861"/>
            <a:ext cx="23071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</a:t>
            </a:r>
            <a:r>
              <a:rPr lang="zh-CN" altLang="en-US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大纲：</a:t>
            </a:r>
            <a:endParaRPr lang="zh-CN" altLang="en-US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848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四、插件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、插件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的配置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信息（实例）</a:t>
            </a:r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、插件的钩子函数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0"/>
          <p:cNvSpPr txBox="1">
            <a:spLocks/>
          </p:cNvSpPr>
          <p:nvPr/>
        </p:nvSpPr>
        <p:spPr>
          <a:xfrm>
            <a:off x="10082981" y="6370983"/>
            <a:ext cx="2109019" cy="48701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+mn-ea"/>
                <a:ea typeface="+mn-ea"/>
              </a:rPr>
              <a:t>JavaScript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插件封装</a:t>
            </a:r>
            <a:endParaRPr lang="en-US" altLang="zh-CN" sz="14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年会（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  <a:ea typeface="+mn-ea"/>
              </a:rPr>
              <a:t>huinian@iflytek.com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）</a:t>
            </a:r>
            <a:endParaRPr lang="zh-CN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769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79053" y="1945359"/>
            <a:ext cx="6509530" cy="4857832"/>
          </a:xfrm>
        </p:spPr>
        <p:txBody>
          <a:bodyPr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一、为什么要封装？</a:t>
            </a: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二、插件自身的基本要求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三、插件的外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四、插件的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</a:p>
          <a:p>
            <a:r>
              <a:rPr lang="zh-CN" altLang="en-US" sz="2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五、链式调用</a:t>
            </a:r>
            <a:endParaRPr lang="en-US" altLang="zh-CN" sz="24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六、插件监听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0"/>
          <p:cNvSpPr txBox="1">
            <a:spLocks/>
          </p:cNvSpPr>
          <p:nvPr/>
        </p:nvSpPr>
        <p:spPr>
          <a:xfrm>
            <a:off x="10082981" y="6370983"/>
            <a:ext cx="2109019" cy="48701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+mn-ea"/>
                <a:ea typeface="+mn-ea"/>
              </a:rPr>
              <a:t>JavaScript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插件封装</a:t>
            </a:r>
            <a:endParaRPr lang="en-US" altLang="zh-CN" sz="14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年会（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  <a:ea typeface="+mn-ea"/>
              </a:rPr>
              <a:t>huinian@iflytek.com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）</a:t>
            </a:r>
            <a:endParaRPr lang="zh-CN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79053" y="978861"/>
            <a:ext cx="23071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</a:t>
            </a:r>
            <a:r>
              <a:rPr lang="zh-CN" altLang="en-US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大纲：</a:t>
            </a:r>
            <a:endParaRPr lang="zh-CN" altLang="en-US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353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五、插件的链式调用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、利用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Return this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、利用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链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实例）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105558"/>
            <a:ext cx="8161905" cy="2523809"/>
          </a:xfrm>
          <a:prstGeom prst="rect">
            <a:avLst/>
          </a:prstGeom>
        </p:spPr>
      </p:pic>
      <p:cxnSp>
        <p:nvCxnSpPr>
          <p:cNvPr id="6" name="肘形连接符 5"/>
          <p:cNvCxnSpPr/>
          <p:nvPr/>
        </p:nvCxnSpPr>
        <p:spPr>
          <a:xfrm rot="16200000" flipH="1">
            <a:off x="3914186" y="2717749"/>
            <a:ext cx="994788" cy="5454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14" y="5573511"/>
            <a:ext cx="8057143" cy="704762"/>
          </a:xfrm>
          <a:prstGeom prst="rect">
            <a:avLst/>
          </a:prstGeom>
        </p:spPr>
      </p:pic>
      <p:sp>
        <p:nvSpPr>
          <p:cNvPr id="11" name="标题 10"/>
          <p:cNvSpPr txBox="1">
            <a:spLocks/>
          </p:cNvSpPr>
          <p:nvPr/>
        </p:nvSpPr>
        <p:spPr>
          <a:xfrm>
            <a:off x="10082981" y="6370983"/>
            <a:ext cx="2109019" cy="48701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+mn-ea"/>
                <a:ea typeface="+mn-ea"/>
              </a:rPr>
              <a:t>JavaScript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插件封装</a:t>
            </a:r>
            <a:endParaRPr lang="en-US" altLang="zh-CN" sz="14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年会（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  <a:ea typeface="+mn-ea"/>
              </a:rPr>
              <a:t>huinian@iflytek.com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）</a:t>
            </a:r>
            <a:endParaRPr lang="zh-CN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9582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22" y="347868"/>
            <a:ext cx="6702137" cy="616226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2426" y="1827985"/>
            <a:ext cx="2590476" cy="3009524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7749558" y="3056020"/>
            <a:ext cx="368968" cy="5534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0"/>
          <p:cNvSpPr txBox="1">
            <a:spLocks/>
          </p:cNvSpPr>
          <p:nvPr/>
        </p:nvSpPr>
        <p:spPr>
          <a:xfrm>
            <a:off x="10082981" y="6370983"/>
            <a:ext cx="2109019" cy="48701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+mn-ea"/>
                <a:ea typeface="+mn-ea"/>
              </a:rPr>
              <a:t>JavaScript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插件封装</a:t>
            </a:r>
            <a:endParaRPr lang="en-US" altLang="zh-CN" sz="14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年会（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  <a:ea typeface="+mn-ea"/>
              </a:rPr>
              <a:t>huinian@iflytek.com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）</a:t>
            </a:r>
            <a:endParaRPr lang="zh-CN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331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79053" y="2085086"/>
            <a:ext cx="6509530" cy="4857832"/>
          </a:xfrm>
        </p:spPr>
        <p:txBody>
          <a:bodyPr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一、为什么要封装？</a:t>
            </a: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二、插件自身的基本要求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三、插件的外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四、插件的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</a:p>
          <a:p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五、链式调用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六、插件监听</a:t>
            </a:r>
            <a:endParaRPr lang="en-US" altLang="zh-CN" sz="24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0"/>
          <p:cNvSpPr txBox="1">
            <a:spLocks/>
          </p:cNvSpPr>
          <p:nvPr/>
        </p:nvSpPr>
        <p:spPr>
          <a:xfrm>
            <a:off x="10082981" y="6370983"/>
            <a:ext cx="2109019" cy="48701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+mn-ea"/>
                <a:ea typeface="+mn-ea"/>
              </a:rPr>
              <a:t>JavaScript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插件封装</a:t>
            </a:r>
            <a:endParaRPr lang="en-US" altLang="zh-CN" sz="14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年会（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  <a:ea typeface="+mn-ea"/>
              </a:rPr>
              <a:t>huinian@iflytek.com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）</a:t>
            </a:r>
            <a:endParaRPr lang="zh-CN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79053" y="978861"/>
            <a:ext cx="23071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</a:t>
            </a:r>
            <a:r>
              <a:rPr lang="zh-CN" altLang="en-US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大纲：</a:t>
            </a:r>
            <a:endParaRPr lang="zh-CN" altLang="en-US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719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324638" y="2772081"/>
            <a:ext cx="383153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、不断的学习和钻研。</a:t>
            </a:r>
            <a:endParaRPr lang="en-US" altLang="zh-CN" sz="20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、利用好现有资源。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0"/>
          <p:cNvSpPr txBox="1">
            <a:spLocks/>
          </p:cNvSpPr>
          <p:nvPr/>
        </p:nvSpPr>
        <p:spPr>
          <a:xfrm>
            <a:off x="10082981" y="6370983"/>
            <a:ext cx="2109019" cy="48701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+mn-ea"/>
                <a:ea typeface="+mn-ea"/>
              </a:rPr>
              <a:t>JavaScript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插件封装</a:t>
            </a:r>
            <a:endParaRPr lang="en-US" altLang="zh-CN" sz="14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年会（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  <a:ea typeface="+mn-ea"/>
              </a:rPr>
              <a:t>huinian@iflytek.com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）</a:t>
            </a:r>
            <a:endParaRPr lang="zh-CN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69062" y="938453"/>
            <a:ext cx="43161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篇首语</a:t>
            </a:r>
            <a:r>
              <a:rPr lang="zh-CN" altLang="en-US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40565" y="1918252"/>
            <a:ext cx="6410739" cy="272332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04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5845"/>
          </a:xfrm>
        </p:spPr>
        <p:txBody>
          <a:bodyPr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六、插件的监听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14656" y="1854021"/>
            <a:ext cx="6319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观察事件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的执行效果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677334" y="2418655"/>
            <a:ext cx="830387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【</a:t>
            </a:r>
            <a:r>
              <a:rPr lang="en-US" altLang="zh-CN" dirty="0" err="1" smtClean="0"/>
              <a:t>Jquery</a:t>
            </a:r>
            <a:r>
              <a:rPr lang="en-US" altLang="zh-CN" dirty="0" smtClean="0"/>
              <a:t>】</a:t>
            </a:r>
          </a:p>
          <a:p>
            <a:r>
              <a:rPr lang="en-US" altLang="zh-CN" dirty="0" smtClean="0"/>
              <a:t>$(&lt;</a:t>
            </a:r>
            <a:r>
              <a:rPr lang="en-US" altLang="zh-CN" dirty="0" err="1"/>
              <a:t>dom</a:t>
            </a:r>
            <a:r>
              <a:rPr lang="en-US" altLang="zh-CN" dirty="0"/>
              <a:t>&gt;).on("</a:t>
            </a:r>
            <a:r>
              <a:rPr lang="en-US" altLang="zh-CN" dirty="0" err="1"/>
              <a:t>click",function</a:t>
            </a:r>
            <a:r>
              <a:rPr lang="en-US" altLang="zh-CN" dirty="0"/>
              <a:t>(){})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【</a:t>
            </a:r>
            <a:r>
              <a:rPr lang="zh-CN" altLang="en-US" dirty="0"/>
              <a:t>原生</a:t>
            </a:r>
            <a:r>
              <a:rPr lang="en-US" altLang="zh-CN" dirty="0" err="1"/>
              <a:t>js</a:t>
            </a:r>
            <a:r>
              <a:rPr lang="en-US" altLang="zh-CN" dirty="0" smtClean="0"/>
              <a:t>】</a:t>
            </a:r>
          </a:p>
          <a:p>
            <a:r>
              <a:rPr lang="en-US" altLang="zh-CN" dirty="0" err="1"/>
              <a:t>document.getElementById</a:t>
            </a:r>
            <a:r>
              <a:rPr lang="en-US" altLang="zh-CN" dirty="0"/>
              <a:t>("</a:t>
            </a:r>
            <a:r>
              <a:rPr lang="en-US" altLang="zh-CN" dirty="0" err="1"/>
              <a:t>myBtn</a:t>
            </a:r>
            <a:r>
              <a:rPr lang="en-US" altLang="zh-CN" dirty="0"/>
              <a:t>").</a:t>
            </a:r>
            <a:r>
              <a:rPr lang="en-US" altLang="zh-CN" dirty="0" err="1"/>
              <a:t>addEventListener</a:t>
            </a:r>
            <a:r>
              <a:rPr lang="en-US" altLang="zh-CN" dirty="0"/>
              <a:t>("click", function(){});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【</a:t>
            </a:r>
            <a:r>
              <a:rPr lang="zh-CN" altLang="en-US" dirty="0" smtClean="0"/>
              <a:t>自定义事件</a:t>
            </a:r>
            <a:r>
              <a:rPr lang="en-US" altLang="zh-CN" dirty="0" smtClean="0"/>
              <a:t>】</a:t>
            </a:r>
            <a:endParaRPr lang="en-US" altLang="zh-CN" dirty="0"/>
          </a:p>
          <a:p>
            <a:r>
              <a:rPr lang="en-US" altLang="zh-CN" dirty="0" err="1" smtClean="0"/>
              <a:t>mydialog.on</a:t>
            </a:r>
            <a:r>
              <a:rPr lang="en-US" altLang="zh-CN" dirty="0" smtClean="0"/>
              <a:t>(‘</a:t>
            </a:r>
            <a:r>
              <a:rPr lang="en-US" altLang="zh-CN" dirty="0" err="1" smtClean="0"/>
              <a:t>show’,</a:t>
            </a:r>
            <a:r>
              <a:rPr lang="en-US" altLang="zh-CN" dirty="0" err="1"/>
              <a:t>function</a:t>
            </a:r>
            <a:r>
              <a:rPr lang="en-US" altLang="zh-CN" dirty="0" smtClean="0"/>
              <a:t>(){})</a:t>
            </a:r>
            <a:endParaRPr lang="en-US" altLang="zh-CN" dirty="0"/>
          </a:p>
        </p:txBody>
      </p:sp>
      <p:sp>
        <p:nvSpPr>
          <p:cNvPr id="8" name="标题 10"/>
          <p:cNvSpPr txBox="1">
            <a:spLocks/>
          </p:cNvSpPr>
          <p:nvPr/>
        </p:nvSpPr>
        <p:spPr>
          <a:xfrm>
            <a:off x="10082981" y="6370983"/>
            <a:ext cx="2109019" cy="48701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+mn-ea"/>
                <a:ea typeface="+mn-ea"/>
              </a:rPr>
              <a:t>JavaScript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插件封装</a:t>
            </a:r>
            <a:endParaRPr lang="en-US" altLang="zh-CN" sz="14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年会（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  <a:ea typeface="+mn-ea"/>
              </a:rPr>
              <a:t>huinian@iflytek.com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）</a:t>
            </a:r>
            <a:endParaRPr lang="zh-CN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7078" y="1510747"/>
            <a:ext cx="8502043" cy="3299791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93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441717" y="3787340"/>
            <a:ext cx="4931316" cy="256294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101" y="657015"/>
            <a:ext cx="4933932" cy="269523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r="10847"/>
          <a:stretch/>
        </p:blipFill>
        <p:spPr>
          <a:xfrm>
            <a:off x="6441717" y="3787340"/>
            <a:ext cx="4720856" cy="151428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662" y="3787340"/>
            <a:ext cx="4380952" cy="2562946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5346068" y="1784805"/>
            <a:ext cx="887612" cy="4396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8692779" y="3403358"/>
            <a:ext cx="466331" cy="3740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箭头 14"/>
          <p:cNvSpPr/>
          <p:nvPr/>
        </p:nvSpPr>
        <p:spPr>
          <a:xfrm>
            <a:off x="5414074" y="5068813"/>
            <a:ext cx="817183" cy="40477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661" y="657015"/>
            <a:ext cx="4380952" cy="2695238"/>
          </a:xfrm>
          <a:prstGeom prst="rect">
            <a:avLst/>
          </a:prstGeom>
        </p:spPr>
      </p:pic>
      <p:sp>
        <p:nvSpPr>
          <p:cNvPr id="19" name="标题 10"/>
          <p:cNvSpPr txBox="1">
            <a:spLocks/>
          </p:cNvSpPr>
          <p:nvPr/>
        </p:nvSpPr>
        <p:spPr>
          <a:xfrm>
            <a:off x="10082981" y="6370983"/>
            <a:ext cx="2109019" cy="48701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+mn-ea"/>
                <a:ea typeface="+mn-ea"/>
              </a:rPr>
              <a:t>JavaScript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插件封装</a:t>
            </a:r>
            <a:endParaRPr lang="en-US" altLang="zh-CN" sz="14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年会（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  <a:ea typeface="+mn-ea"/>
              </a:rPr>
              <a:t>huinian@iflytek.com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）</a:t>
            </a:r>
            <a:endParaRPr lang="zh-CN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2520" y="4241085"/>
            <a:ext cx="4740513" cy="132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46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41177" y="2875344"/>
            <a:ext cx="66772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Apply()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call()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作用和区别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https://www.cnblogs.com/lengyuehuahun/p/5643625.html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10"/>
          <p:cNvSpPr txBox="1">
            <a:spLocks/>
          </p:cNvSpPr>
          <p:nvPr/>
        </p:nvSpPr>
        <p:spPr>
          <a:xfrm>
            <a:off x="10082981" y="6370983"/>
            <a:ext cx="2109019" cy="48701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+mn-ea"/>
                <a:ea typeface="+mn-ea"/>
              </a:rPr>
              <a:t>JavaScript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插件封装</a:t>
            </a:r>
            <a:endParaRPr lang="en-US" altLang="zh-CN" sz="14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年会（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  <a:ea typeface="+mn-ea"/>
              </a:rPr>
              <a:t>huinian@iflytek.com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）</a:t>
            </a:r>
            <a:endParaRPr lang="zh-CN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40565" y="1918252"/>
            <a:ext cx="7384774" cy="272332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十字形 4"/>
          <p:cNvSpPr/>
          <p:nvPr/>
        </p:nvSpPr>
        <p:spPr>
          <a:xfrm>
            <a:off x="1343337" y="1721024"/>
            <a:ext cx="394455" cy="394455"/>
          </a:xfrm>
          <a:prstGeom prst="plus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十字形 6"/>
          <p:cNvSpPr/>
          <p:nvPr/>
        </p:nvSpPr>
        <p:spPr>
          <a:xfrm>
            <a:off x="1777549" y="1632350"/>
            <a:ext cx="197227" cy="197227"/>
          </a:xfrm>
          <a:prstGeom prst="plus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十字形 7"/>
          <p:cNvSpPr/>
          <p:nvPr/>
        </p:nvSpPr>
        <p:spPr>
          <a:xfrm>
            <a:off x="1664906" y="1453446"/>
            <a:ext cx="112643" cy="112643"/>
          </a:xfrm>
          <a:prstGeom prst="plus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42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802835"/>
            <a:ext cx="8726557" cy="1033670"/>
          </a:xfrm>
          <a:prstGeom prst="rect">
            <a:avLst/>
          </a:prstGeom>
          <a:solidFill>
            <a:schemeClr val="accent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4929809" y="2281031"/>
            <a:ext cx="4512365" cy="20772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3142413" y="3037509"/>
            <a:ext cx="8596668" cy="1320800"/>
          </a:xfrm>
        </p:spPr>
        <p:txBody>
          <a:bodyPr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实例分享（组件）</a:t>
            </a:r>
          </a:p>
        </p:txBody>
      </p:sp>
      <p:sp>
        <p:nvSpPr>
          <p:cNvPr id="4" name="标题 10"/>
          <p:cNvSpPr txBox="1">
            <a:spLocks/>
          </p:cNvSpPr>
          <p:nvPr/>
        </p:nvSpPr>
        <p:spPr>
          <a:xfrm>
            <a:off x="10082981" y="6370983"/>
            <a:ext cx="2109019" cy="48701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+mn-ea"/>
                <a:ea typeface="+mn-ea"/>
              </a:rPr>
              <a:t>JavaScript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插件封装</a:t>
            </a:r>
            <a:endParaRPr lang="en-US" altLang="zh-CN" sz="14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年会（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  <a:ea typeface="+mn-ea"/>
              </a:rPr>
              <a:t>huinian@iflytek.com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）</a:t>
            </a:r>
            <a:endParaRPr lang="zh-CN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920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14825"/>
            <a:ext cx="12192000" cy="2554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chemeClr val="bg1">
              <a:alpha val="32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dist="38100" sx="1000" sy="1000" algn="tl" rotWithShape="0">
              <a:prstClr val="black">
                <a:alpha val="36000"/>
              </a:prstClr>
            </a:outerShdw>
            <a:softEdge rad="31750"/>
          </a:effectLst>
        </p:spPr>
        <p:txBody>
          <a:bodyPr anchor="ctr">
            <a:normAutofit/>
          </a:bodyPr>
          <a:lstStyle/>
          <a:p>
            <a:pPr algn="ctr"/>
            <a:r>
              <a:rPr lang="zh-CN" altLang="en-US" sz="4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我们，还在 </a:t>
            </a:r>
            <a:r>
              <a:rPr lang="zh-CN" altLang="en-US" sz="66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路</a:t>
            </a:r>
            <a:r>
              <a:rPr lang="zh-CN" altLang="en-US" sz="4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en-US" altLang="zh-CN" sz="4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4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0"/>
          <p:cNvSpPr txBox="1">
            <a:spLocks/>
          </p:cNvSpPr>
          <p:nvPr/>
        </p:nvSpPr>
        <p:spPr>
          <a:xfrm>
            <a:off x="10082981" y="6370983"/>
            <a:ext cx="2109019" cy="48701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+mn-ea"/>
                <a:ea typeface="+mn-ea"/>
              </a:rPr>
              <a:t>JavaScript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插件封装</a:t>
            </a:r>
            <a:endParaRPr lang="en-US" altLang="zh-CN" sz="14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年会（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  <a:ea typeface="+mn-ea"/>
              </a:rPr>
              <a:t>huinian@iflytek.com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）</a:t>
            </a:r>
            <a:endParaRPr lang="zh-CN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401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79053" y="2042347"/>
            <a:ext cx="6509530" cy="3222410"/>
          </a:xfrm>
        </p:spPr>
        <p:txBody>
          <a:bodyPr>
            <a:noAutofit/>
          </a:bodyPr>
          <a:lstStyle/>
          <a:p>
            <a:r>
              <a:rPr lang="zh-CN" altLang="en-US" sz="2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一、为什么要封装？</a:t>
            </a:r>
            <a:endParaRPr lang="en-US" altLang="zh-CN" sz="24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二、插件自身的基本要求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三、插件的外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包装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四、插件的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五、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链式调用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六、插件监听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0"/>
          <p:cNvSpPr txBox="1">
            <a:spLocks/>
          </p:cNvSpPr>
          <p:nvPr/>
        </p:nvSpPr>
        <p:spPr>
          <a:xfrm>
            <a:off x="10082981" y="6370983"/>
            <a:ext cx="2109019" cy="48701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+mn-ea"/>
                <a:ea typeface="+mn-ea"/>
              </a:rPr>
              <a:t>JavaScript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插件封装</a:t>
            </a:r>
            <a:endParaRPr lang="en-US" altLang="zh-CN" sz="14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年会（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  <a:ea typeface="+mn-ea"/>
              </a:rPr>
              <a:t>huinian@iflytek.com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）</a:t>
            </a:r>
            <a:endParaRPr lang="zh-CN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91479" y="949043"/>
            <a:ext cx="1381539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579053" y="978861"/>
            <a:ext cx="23071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</a:t>
            </a:r>
            <a:r>
              <a:rPr lang="zh-CN" altLang="en-US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大纲：</a:t>
            </a:r>
            <a:endParaRPr lang="zh-CN" altLang="en-US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64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5" y="585536"/>
            <a:ext cx="8596668" cy="2497221"/>
          </a:xfrm>
        </p:spPr>
        <p:txBody>
          <a:bodyPr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一、为什么要封装？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type="body" idx="1"/>
          </p:nvPr>
        </p:nvSpPr>
        <p:spPr>
          <a:xfrm>
            <a:off x="677335" y="2574757"/>
            <a:ext cx="8596668" cy="1782184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复用！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0"/>
          <p:cNvSpPr txBox="1">
            <a:spLocks/>
          </p:cNvSpPr>
          <p:nvPr/>
        </p:nvSpPr>
        <p:spPr>
          <a:xfrm>
            <a:off x="10082981" y="6370983"/>
            <a:ext cx="2109019" cy="48701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+mn-ea"/>
                <a:ea typeface="+mn-ea"/>
              </a:rPr>
              <a:t>JavaScript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插件封装</a:t>
            </a:r>
            <a:endParaRPr lang="en-US" altLang="zh-CN" sz="14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年会（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  <a:ea typeface="+mn-ea"/>
              </a:rPr>
              <a:t>huinian@iflytek.com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）</a:t>
            </a:r>
            <a:endParaRPr lang="zh-CN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62286" y="2686440"/>
            <a:ext cx="5426765" cy="155881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1039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79053" y="2045329"/>
            <a:ext cx="6509530" cy="4857832"/>
          </a:xfrm>
        </p:spPr>
        <p:txBody>
          <a:bodyPr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一、为什么要封装？</a:t>
            </a: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二、插件自身的基本要求</a:t>
            </a:r>
            <a:endParaRPr lang="en-US" altLang="zh-CN" sz="24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三、插件的外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包装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四、插件的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五、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链式调用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六、插件监听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0"/>
          <p:cNvSpPr txBox="1">
            <a:spLocks/>
          </p:cNvSpPr>
          <p:nvPr/>
        </p:nvSpPr>
        <p:spPr>
          <a:xfrm>
            <a:off x="10082981" y="6370983"/>
            <a:ext cx="2109019" cy="48701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+mn-ea"/>
                <a:ea typeface="+mn-ea"/>
              </a:rPr>
              <a:t>JavaScript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插件封装</a:t>
            </a:r>
            <a:endParaRPr lang="en-US" altLang="zh-CN" sz="14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年会（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  <a:ea typeface="+mn-ea"/>
              </a:rPr>
              <a:t>huinian@iflytek.com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）</a:t>
            </a:r>
            <a:endParaRPr lang="zh-CN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79053" y="978861"/>
            <a:ext cx="23071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</a:t>
            </a:r>
            <a:r>
              <a:rPr lang="zh-CN" altLang="en-US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大纲：</a:t>
            </a:r>
            <a:endParaRPr lang="zh-CN" altLang="en-US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251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6379"/>
          </a:xfrm>
        </p:spPr>
        <p:txBody>
          <a:bodyPr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二、插件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自身的基本要求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820779"/>
            <a:ext cx="8596668" cy="4220583"/>
          </a:xfrm>
        </p:spPr>
        <p:txBody>
          <a:bodyPr>
            <a:noAutofit/>
          </a:bodyPr>
          <a:lstStyle/>
          <a:p>
            <a:pPr latinLnBrk="1"/>
            <a:r>
              <a:rPr lang="en-US" altLang="zh-CN" sz="2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作用域相互独立，私有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变量不能影响使用者的环境变量；</a:t>
            </a:r>
          </a:p>
          <a:p>
            <a:pPr latinLnBrk="1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、需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具备默认设置参数；</a:t>
            </a:r>
          </a:p>
          <a:p>
            <a:pPr latinLnBrk="1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、需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提供部分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插件；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、支持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链式调用；</a:t>
            </a:r>
          </a:p>
          <a:p>
            <a:pPr latinLnBrk="1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、需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提供监听入口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，针对指定元素进行监听，使得该插件可以正常运行。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0"/>
          <p:cNvSpPr txBox="1">
            <a:spLocks/>
          </p:cNvSpPr>
          <p:nvPr/>
        </p:nvSpPr>
        <p:spPr>
          <a:xfrm>
            <a:off x="10082981" y="6370983"/>
            <a:ext cx="2109019" cy="48701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+mn-ea"/>
                <a:ea typeface="+mn-ea"/>
              </a:rPr>
              <a:t>JavaScript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插件封装</a:t>
            </a:r>
            <a:endParaRPr lang="en-US" altLang="zh-CN" sz="14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年会（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  <a:ea typeface="+mn-ea"/>
              </a:rPr>
              <a:t>huinian@iflytek.com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）</a:t>
            </a:r>
            <a:endParaRPr lang="zh-CN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628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79053" y="2045330"/>
            <a:ext cx="6509530" cy="4857832"/>
          </a:xfrm>
        </p:spPr>
        <p:txBody>
          <a:bodyPr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一、为什么要封装？</a:t>
            </a: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二、插件自身的基本要求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三、插件的外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</a:t>
            </a:r>
            <a:endParaRPr lang="en-US" altLang="zh-CN" sz="24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四、插件的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五、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链式调用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六、插件监听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0"/>
          <p:cNvSpPr txBox="1">
            <a:spLocks/>
          </p:cNvSpPr>
          <p:nvPr/>
        </p:nvSpPr>
        <p:spPr>
          <a:xfrm>
            <a:off x="10082981" y="6370983"/>
            <a:ext cx="2109019" cy="48701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+mn-ea"/>
                <a:ea typeface="+mn-ea"/>
              </a:rPr>
              <a:t>JavaScript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插件封装</a:t>
            </a:r>
            <a:endParaRPr lang="en-US" altLang="zh-CN" sz="14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年会（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  <a:ea typeface="+mn-ea"/>
              </a:rPr>
              <a:t>huinian@iflytek.com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）</a:t>
            </a:r>
            <a:endParaRPr lang="zh-CN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79053" y="978861"/>
            <a:ext cx="23071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</a:t>
            </a:r>
            <a:r>
              <a:rPr lang="zh-CN" altLang="en-US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大纲：</a:t>
            </a:r>
            <a:endParaRPr lang="zh-CN" altLang="en-US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002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三、插件的外包装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68" y="1666918"/>
            <a:ext cx="8200000" cy="469523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722503" y="3478813"/>
            <a:ext cx="27334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en-US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命名冲突</a:t>
            </a:r>
            <a:endParaRPr lang="zh-CN" altLang="en-US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 10"/>
          <p:cNvSpPr txBox="1">
            <a:spLocks/>
          </p:cNvSpPr>
          <p:nvPr/>
        </p:nvSpPr>
        <p:spPr>
          <a:xfrm>
            <a:off x="10082981" y="6370983"/>
            <a:ext cx="2109019" cy="48701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+mn-ea"/>
                <a:ea typeface="+mn-ea"/>
              </a:rPr>
              <a:t>JavaScript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插件封装</a:t>
            </a:r>
            <a:endParaRPr lang="en-US" altLang="zh-CN" sz="14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年会（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  <a:ea typeface="+mn-ea"/>
              </a:rPr>
              <a:t>huinian@iflytek.com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）</a:t>
            </a:r>
            <a:endParaRPr lang="zh-CN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3" name="燕尾形箭头 12"/>
          <p:cNvSpPr/>
          <p:nvPr/>
        </p:nvSpPr>
        <p:spPr>
          <a:xfrm>
            <a:off x="4498589" y="3538388"/>
            <a:ext cx="954157" cy="52717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05311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46" y="2530564"/>
            <a:ext cx="8257143" cy="2523809"/>
          </a:xfrm>
          <a:prstGeom prst="rect">
            <a:avLst/>
          </a:prstGeom>
        </p:spPr>
      </p:pic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全局对象包装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77334" y="1330235"/>
            <a:ext cx="69670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为了解决这种全局变量污染的问题</a:t>
            </a:r>
            <a:r>
              <a:rPr lang="zh-CN" altLang="en-US" dirty="0" smtClean="0"/>
              <a:t>。我们</a:t>
            </a:r>
            <a:r>
              <a:rPr lang="zh-CN" altLang="en-US" dirty="0"/>
              <a:t>可以定义一个</a:t>
            </a:r>
            <a:r>
              <a:rPr lang="en-US" altLang="zh-CN" dirty="0" err="1"/>
              <a:t>js</a:t>
            </a:r>
            <a:r>
              <a:rPr lang="zh-CN" altLang="en-US" dirty="0"/>
              <a:t>对象来接收我们这些工具函数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约定好此插件名为</a:t>
            </a:r>
            <a:r>
              <a:rPr lang="en-US" altLang="zh-CN" dirty="0"/>
              <a:t>plugin</a:t>
            </a:r>
            <a:r>
              <a:rPr lang="zh-CN" altLang="en-US" dirty="0"/>
              <a:t>，让团队成员都要遵守命名</a:t>
            </a:r>
            <a:r>
              <a:rPr lang="zh-CN" altLang="en-US" dirty="0" smtClean="0"/>
              <a:t>规则，</a:t>
            </a:r>
            <a:r>
              <a:rPr lang="zh-CN" altLang="en-US" dirty="0"/>
              <a:t>在一定程度上已经解决了全局污染的问题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15" name="标题 10"/>
          <p:cNvSpPr txBox="1">
            <a:spLocks/>
          </p:cNvSpPr>
          <p:nvPr/>
        </p:nvSpPr>
        <p:spPr>
          <a:xfrm>
            <a:off x="10082981" y="6370983"/>
            <a:ext cx="2109019" cy="48701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+mn-ea"/>
                <a:ea typeface="+mn-ea"/>
              </a:rPr>
              <a:t>JavaScript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插件封装</a:t>
            </a:r>
            <a:endParaRPr lang="en-US" altLang="zh-CN" sz="14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年会（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  <a:ea typeface="+mn-ea"/>
              </a:rPr>
              <a:t>huinian@iflytek.com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）</a:t>
            </a:r>
            <a:endParaRPr lang="zh-CN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179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18748</TotalTime>
  <Words>842</Words>
  <Application>Microsoft Office PowerPoint</Application>
  <PresentationFormat>宽屏</PresentationFormat>
  <Paragraphs>135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方正姚体</vt:lpstr>
      <vt:lpstr>华文新魏</vt:lpstr>
      <vt:lpstr>微软雅黑</vt:lpstr>
      <vt:lpstr>Arial</vt:lpstr>
      <vt:lpstr>Trebuchet MS</vt:lpstr>
      <vt:lpstr>Wingdings</vt:lpstr>
      <vt:lpstr>Wingdings 3</vt:lpstr>
      <vt:lpstr>平面</vt:lpstr>
      <vt:lpstr>JS 插件封装</vt:lpstr>
      <vt:lpstr>PowerPoint 演示文稿</vt:lpstr>
      <vt:lpstr>PowerPoint 演示文稿</vt:lpstr>
      <vt:lpstr>一、为什么要封装？</vt:lpstr>
      <vt:lpstr>PowerPoint 演示文稿</vt:lpstr>
      <vt:lpstr>二、插件自身的基本要求</vt:lpstr>
      <vt:lpstr>PowerPoint 演示文稿</vt:lpstr>
      <vt:lpstr>三、插件的外包装</vt:lpstr>
      <vt:lpstr>3.2全局对象包装</vt:lpstr>
      <vt:lpstr>PowerPoint 演示文稿</vt:lpstr>
      <vt:lpstr>3.3利用闭包，实现私有作用域</vt:lpstr>
      <vt:lpstr>PowerPoint 演示文稿</vt:lpstr>
      <vt:lpstr>3.4模块化加载机制</vt:lpstr>
      <vt:lpstr>PowerPoint 演示文稿</vt:lpstr>
      <vt:lpstr>四、插件的API</vt:lpstr>
      <vt:lpstr>PowerPoint 演示文稿</vt:lpstr>
      <vt:lpstr>五、插件的链式调用</vt:lpstr>
      <vt:lpstr>PowerPoint 演示文稿</vt:lpstr>
      <vt:lpstr>PowerPoint 演示文稿</vt:lpstr>
      <vt:lpstr>六、插件的监听</vt:lpstr>
      <vt:lpstr>PowerPoint 演示文稿</vt:lpstr>
      <vt:lpstr>PowerPoint 演示文稿</vt:lpstr>
      <vt:lpstr>实例分享（组件）</vt:lpstr>
      <vt:lpstr>我们，还在 路上…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nian hui</dc:creator>
  <cp:lastModifiedBy>nian hui</cp:lastModifiedBy>
  <cp:revision>53</cp:revision>
  <dcterms:created xsi:type="dcterms:W3CDTF">2018-07-05T08:18:04Z</dcterms:created>
  <dcterms:modified xsi:type="dcterms:W3CDTF">2018-08-13T08:05:00Z</dcterms:modified>
</cp:coreProperties>
</file>