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2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25023-E5B8-7E44-A066-E34087931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C7C2E5-A5A1-D945-A1B5-EE5E3DD5B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EA1D5-28A8-D842-B3A6-041C829B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2022. 9. 21.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7FAD2-EE6C-2C45-863D-BA123EC5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AD765-FA06-C94D-B357-1B1C0F69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440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D27D4-B78F-8E41-ABC9-F8426321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62F3ED-69CC-5642-8B58-7AAAE40AE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F7140-CE33-484D-8CF4-C1EDBE4E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2022. 9. 21.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F6B7F-5389-5C40-872F-0AF73F83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5A982-A91F-F041-9AE6-2DBEC609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936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3E9B1-E35E-A94E-9FC0-D30248B97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ACBEE-3937-164A-8042-B19FE6D47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C5811-B50B-7946-9EAC-693EA47F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2022. 9. 21.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FD24B-E732-8C41-A133-D7FDC51A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5FAF4-9550-544F-8812-4402661E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91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288B6-227B-5240-9899-C9274510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914CD-8141-3A49-9292-FD0188BD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24223-BBB2-704A-904D-88F73BD8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2022. 9. 21.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82573-10EB-1D40-A901-7A72C0AA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4FCD7-E1FB-D743-A089-AE47478D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489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3F253-7C10-3C40-8CB0-BB255033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31A66B-2C90-2F4E-AC76-6E8502F7F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7C611-9881-8A4C-BC03-5D9114D0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2022. 9. 21.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B9E5D-BA85-8047-9128-603DA75D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A4220-8217-164B-8DDA-E3902A76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95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D00BF-1744-5F46-9677-85D0CFEE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580A3-0E5F-9544-A1E4-93AD86834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378A5D-E4DA-EB4E-A3B2-38BD63119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49A75-799F-EE4F-8AE5-D58E3644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2022. 9. 21.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765F6-0FE7-574D-8062-7F370193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C31A66-A9F5-1B4B-8D43-D93DF88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9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1000-5756-6440-8B37-E91857C8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546D2-7688-FD4E-9781-EA2EAF99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959826-0B63-624C-A5B0-C3D5578E6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FED31-734D-D541-99B5-C3C5194BC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5F8A83-A566-4247-AA64-EBC4D5BF9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903F9A-690F-F844-B6AD-BC7D9630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2022. 9. 21.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1C91DC-50BD-E841-9749-897F88FE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DC8CC2-18E0-3945-AE40-4FD1D0E2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904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A4620-576F-5640-A245-69BA0027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463825-5D93-C04B-972B-6DD5E3BD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2022. 9. 21.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D9F38A-F198-E64D-84F5-43749FBD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FA8F8B-3A2F-984A-8AA3-E1EEF49E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364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3B54E2-18EE-EC4A-B21B-97E3CBF9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2022. 9. 21.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9B385C-3B10-9043-917E-C943AFFD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4E66D4-ABCC-5048-AA5B-A07E01E9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801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8F307-2002-0F4A-B85B-45FA7445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ECB15-57BB-AF42-B99C-2C6BF05E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A8725-A1F8-2C4A-A906-3316A77B2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5A4381-129E-244D-8EE6-A45FB938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2022. 9. 21.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7434C-73B2-9349-B3DB-633472FA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D0320F-392E-ED43-A409-322D3135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340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43DDE-1FFE-7749-AD32-89581D02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36541D-8212-7743-A722-3F574A801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1EF4E2-04E6-3D4D-BDA4-BBA3B2D3C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5B7365-5D67-684E-B4FC-7E611C0B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D21-C239-8844-BBCB-567F6C8A4FA7}" type="datetimeFigureOut">
              <a:rPr kumimoji="1" lang="ko-KR" altLang="en-US" smtClean="0"/>
              <a:t>2022. 9. 21.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9A4303-E316-744D-A9FF-3851DD70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B02AC-0231-1E42-A61F-16D840D6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713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70246D-501A-0146-A71A-0E24D4B9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971E7-FE1F-4042-8F75-728F56A9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9C347-8696-B446-A347-33A439D6A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40D21-C239-8844-BBCB-567F6C8A4FA7}" type="datetimeFigureOut">
              <a:rPr kumimoji="1" lang="ko-KR" altLang="en-US" smtClean="0"/>
              <a:t>2022. 9. 21.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FB676-DA75-7142-A225-75FAE12E0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ECB8D-E732-AA45-8983-1FA7F1F8D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730D-1D37-2840-9ACA-9046A1D1AF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198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51F5A6C4-BBEB-8844-B796-655CE1335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43" y="1872820"/>
            <a:ext cx="444843" cy="4448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8FF8BF-4759-624B-B332-B7559927C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33" y="1649713"/>
            <a:ext cx="444843" cy="444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CF25D6-A63A-D84A-B9F1-24D5B3A9E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763" y="1909891"/>
            <a:ext cx="1136142" cy="594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77C650-5992-3F4E-A17B-2D1DB1F4D21D}"/>
              </a:ext>
            </a:extLst>
          </p:cNvPr>
          <p:cNvSpPr txBox="1"/>
          <p:nvPr/>
        </p:nvSpPr>
        <p:spPr>
          <a:xfrm>
            <a:off x="3319885" y="1540559"/>
            <a:ext cx="12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API server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335AA7-1FD3-3A4B-ABDF-F9501BC10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885" y="3385747"/>
            <a:ext cx="972345" cy="4831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25CAF1-EE84-134C-8A1A-A22109788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657" y="1476035"/>
            <a:ext cx="640119" cy="5203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F0373F-475F-EC47-9EB9-14E83AB1C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8922" y="2142657"/>
            <a:ext cx="923587" cy="5010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0B38171-3347-7540-8ED5-0B0F366B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966" y="3349807"/>
            <a:ext cx="1136142" cy="59458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2640EE2-E4AE-A848-A956-82CC5DBADE35}"/>
              </a:ext>
            </a:extLst>
          </p:cNvPr>
          <p:cNvCxnSpPr>
            <a:cxnSpLocks/>
          </p:cNvCxnSpPr>
          <p:nvPr/>
        </p:nvCxnSpPr>
        <p:spPr>
          <a:xfrm>
            <a:off x="3806057" y="2638937"/>
            <a:ext cx="0" cy="536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7E45F85-E6C9-8348-86CB-975D8D49F213}"/>
              </a:ext>
            </a:extLst>
          </p:cNvPr>
          <p:cNvCxnSpPr/>
          <p:nvPr/>
        </p:nvCxnSpPr>
        <p:spPr>
          <a:xfrm>
            <a:off x="2557850" y="2002223"/>
            <a:ext cx="61783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AEF75D-A7AA-C846-A22F-F0AA0FBD9BEB}"/>
              </a:ext>
            </a:extLst>
          </p:cNvPr>
          <p:cNvCxnSpPr/>
          <p:nvPr/>
        </p:nvCxnSpPr>
        <p:spPr>
          <a:xfrm>
            <a:off x="4724398" y="1961629"/>
            <a:ext cx="61783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09CAC0-E920-7F47-8A4F-745CF5D34423}"/>
              </a:ext>
            </a:extLst>
          </p:cNvPr>
          <p:cNvCxnSpPr>
            <a:cxnSpLocks/>
          </p:cNvCxnSpPr>
          <p:nvPr/>
        </p:nvCxnSpPr>
        <p:spPr>
          <a:xfrm>
            <a:off x="4563046" y="3627304"/>
            <a:ext cx="7251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BAA37A-D065-A04C-A1D0-5B2F9BE9C180}"/>
              </a:ext>
            </a:extLst>
          </p:cNvPr>
          <p:cNvSpPr txBox="1"/>
          <p:nvPr/>
        </p:nvSpPr>
        <p:spPr>
          <a:xfrm>
            <a:off x="3806057" y="2763689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pub</a:t>
            </a:r>
            <a:endParaRPr kumimoji="1"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DD7007-B8CF-F347-BE79-8540F6F63F03}"/>
              </a:ext>
            </a:extLst>
          </p:cNvPr>
          <p:cNvSpPr txBox="1"/>
          <p:nvPr/>
        </p:nvSpPr>
        <p:spPr>
          <a:xfrm>
            <a:off x="4729871" y="334980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sub</a:t>
            </a:r>
            <a:endParaRPr kumimoji="1" lang="ko-KR" altLang="en-US" sz="10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976E2A2-C0E0-8343-946E-22F6704A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33" y="2130983"/>
            <a:ext cx="444843" cy="4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3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Macintosh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</cp:revision>
  <dcterms:created xsi:type="dcterms:W3CDTF">2022-09-20T15:57:54Z</dcterms:created>
  <dcterms:modified xsi:type="dcterms:W3CDTF">2022-09-20T16:05:39Z</dcterms:modified>
</cp:coreProperties>
</file>