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9"/>
    <p:restoredTop sz="94499"/>
  </p:normalViewPr>
  <p:slideViewPr>
    <p:cSldViewPr snapToGrid="0" snapToObjects="1">
      <p:cViewPr varScale="1">
        <p:scale>
          <a:sx n="135" d="100"/>
          <a:sy n="135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25023-E5B8-7E44-A066-E34087931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7C2E5-A5A1-D945-A1B5-EE5E3DD5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EA1D5-28A8-D842-B3A6-041C829B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7FAD2-EE6C-2C45-863D-BA123EC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AD765-FA06-C94D-B357-1B1C0F6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4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27D4-B78F-8E41-ABC9-F842632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2F3ED-69CC-5642-8B58-7AAAE40A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F7140-CE33-484D-8CF4-C1EDBE4E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F6B7F-5389-5C40-872F-0AF73F83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A982-A91F-F041-9AE6-2DBEC609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36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3E9B1-E35E-A94E-9FC0-D30248B97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ACBEE-3937-164A-8042-B19FE6D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C5811-B50B-7946-9EAC-693EA47F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FD24B-E732-8C41-A133-D7FDC51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5FAF4-9550-544F-8812-4402661E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88B6-227B-5240-9899-C9274510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14CD-8141-3A49-9292-FD0188B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24223-BBB2-704A-904D-88F73BD8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82573-10EB-1D40-A901-7A72C0AA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4FCD7-E1FB-D743-A089-AE47478D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8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3F253-7C10-3C40-8CB0-BB255033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1A66B-2C90-2F4E-AC76-6E8502F7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7C611-9881-8A4C-BC03-5D9114D0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B9E5D-BA85-8047-9128-603DA75D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A4220-8217-164B-8DDA-E3902A76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95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00BF-1744-5F46-9677-85D0CFE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580A3-0E5F-9544-A1E4-93AD86834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78A5D-E4DA-EB4E-A3B2-38BD6311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9A75-799F-EE4F-8AE5-D58E3644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765F6-0FE7-574D-8062-7F370193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31A66-A9F5-1B4B-8D43-D93DF88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1000-5756-6440-8B37-E91857C8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546D2-7688-FD4E-9781-EA2EAF99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59826-0B63-624C-A5B0-C3D5578E6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FED31-734D-D541-99B5-C3C5194B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5F8A83-A566-4247-AA64-EBC4D5BF9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03F9A-690F-F844-B6AD-BC7D963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1C91DC-50BD-E841-9749-897F88FE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C8CC2-18E0-3945-AE40-4FD1D0E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90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A4620-576F-5640-A245-69BA002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463825-5D93-C04B-972B-6DD5E3BD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9F38A-F198-E64D-84F5-43749FB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A8F8B-3A2F-984A-8AA3-E1EEF49E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6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3B54E2-18EE-EC4A-B21B-97E3CBF9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B385C-3B10-9043-917E-C943AFFD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E66D4-ABCC-5048-AA5B-A07E01E9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01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F307-2002-0F4A-B85B-45FA7445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CB15-57BB-AF42-B99C-2C6BF05E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A8725-A1F8-2C4A-A906-3316A77B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A4381-129E-244D-8EE6-A45FB938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7434C-73B2-9349-B3DB-633472FA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0320F-392E-ED43-A409-322D3135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340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3DDE-1FFE-7749-AD32-89581D02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6541D-8212-7743-A722-3F574A801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EF4E2-04E6-3D4D-BDA4-BBA3B2D3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B7365-5D67-684E-B4FC-7E611C0B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A4303-E316-744D-A9FF-3851DD70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B02AC-0231-1E42-A61F-16D840D6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1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0246D-501A-0146-A71A-0E24D4B9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971E7-FE1F-4042-8F75-728F56A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9C347-8696-B446-A347-33A439D6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0D21-C239-8844-BBCB-567F6C8A4FA7}" type="datetimeFigureOut">
              <a:rPr kumimoji="1" lang="ko-KR" altLang="en-US" smtClean="0"/>
              <a:t>2022. 10. 17.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FB676-DA75-7142-A225-75FAE12E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ECB8D-E732-AA45-8983-1FA7F1F8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98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1F5A6C4-BBEB-8844-B796-655CE133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21" y="1988728"/>
            <a:ext cx="444843" cy="444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8FF8BF-4759-624B-B332-B7559927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11" y="1765621"/>
            <a:ext cx="444843" cy="44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F25D6-A63A-D84A-B9F1-24D5B3A9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17" y="1851027"/>
            <a:ext cx="985498" cy="515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35AA7-1FD3-3A4B-ABDF-F9501BC1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98" y="3673379"/>
            <a:ext cx="972345" cy="483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5CAF1-EE84-134C-8A1A-A2210978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62" y="1665677"/>
            <a:ext cx="406829" cy="3307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F0373F-475F-EC47-9EB9-14E83AB1C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579" y="2051021"/>
            <a:ext cx="711197" cy="385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B38171-3347-7540-8ED5-0B0F366B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69" y="3514380"/>
            <a:ext cx="607639" cy="31799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640EE2-E4AE-A848-A956-82CC5DBADE35}"/>
              </a:ext>
            </a:extLst>
          </p:cNvPr>
          <p:cNvCxnSpPr>
            <a:cxnSpLocks/>
          </p:cNvCxnSpPr>
          <p:nvPr/>
        </p:nvCxnSpPr>
        <p:spPr>
          <a:xfrm>
            <a:off x="4272705" y="2760385"/>
            <a:ext cx="0" cy="86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E45F85-E6C9-8348-86CB-975D8D49F213}"/>
              </a:ext>
            </a:extLst>
          </p:cNvPr>
          <p:cNvCxnSpPr/>
          <p:nvPr/>
        </p:nvCxnSpPr>
        <p:spPr>
          <a:xfrm>
            <a:off x="2557850" y="2002223"/>
            <a:ext cx="617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AEF75D-A7AA-C846-A22F-F0AA0FBD9BEB}"/>
              </a:ext>
            </a:extLst>
          </p:cNvPr>
          <p:cNvCxnSpPr/>
          <p:nvPr/>
        </p:nvCxnSpPr>
        <p:spPr>
          <a:xfrm>
            <a:off x="4724398" y="1961629"/>
            <a:ext cx="617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9CAC0-E920-7F47-8A4F-745CF5D34423}"/>
              </a:ext>
            </a:extLst>
          </p:cNvPr>
          <p:cNvCxnSpPr>
            <a:cxnSpLocks/>
          </p:cNvCxnSpPr>
          <p:nvPr/>
        </p:nvCxnSpPr>
        <p:spPr>
          <a:xfrm flipH="1" flipV="1">
            <a:off x="3319885" y="3673379"/>
            <a:ext cx="486546" cy="206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BAA37A-D065-A04C-A1D0-5B2F9BE9C180}"/>
              </a:ext>
            </a:extLst>
          </p:cNvPr>
          <p:cNvSpPr txBox="1"/>
          <p:nvPr/>
        </p:nvSpPr>
        <p:spPr>
          <a:xfrm>
            <a:off x="4272705" y="3278178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pub</a:t>
            </a:r>
            <a:endParaRPr kumimoji="1"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DD7007-B8CF-F347-BE79-8540F6F63F03}"/>
              </a:ext>
            </a:extLst>
          </p:cNvPr>
          <p:cNvSpPr txBox="1"/>
          <p:nvPr/>
        </p:nvSpPr>
        <p:spPr>
          <a:xfrm>
            <a:off x="3440611" y="351292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sub</a:t>
            </a:r>
            <a:endParaRPr kumimoji="1" lang="ko-KR" altLang="en-US" sz="1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76E2A2-C0E0-8343-946E-22F6704A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11" y="2246891"/>
            <a:ext cx="444843" cy="4448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8F32E96-6684-C74A-ACAD-42B38E0EE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865" y="2257879"/>
            <a:ext cx="618916" cy="23336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1300C0-0DD5-2541-A6BE-30E545B18571}"/>
              </a:ext>
            </a:extLst>
          </p:cNvPr>
          <p:cNvCxnSpPr>
            <a:cxnSpLocks/>
          </p:cNvCxnSpPr>
          <p:nvPr/>
        </p:nvCxnSpPr>
        <p:spPr>
          <a:xfrm>
            <a:off x="4563046" y="2504472"/>
            <a:ext cx="851912" cy="7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570CAAD-D391-E84C-9AA3-02E8F5715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386" y="3527860"/>
            <a:ext cx="395635" cy="49688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1FD002A-75B4-4440-A628-793351424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203" y="2951631"/>
            <a:ext cx="501620" cy="4824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BA8CE3-D368-B140-AB0C-4906B3EF7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8095" y="3536588"/>
            <a:ext cx="418918" cy="478763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E862DD-5B87-4942-A6C4-BDAEDB54E089}"/>
              </a:ext>
            </a:extLst>
          </p:cNvPr>
          <p:cNvCxnSpPr>
            <a:cxnSpLocks/>
          </p:cNvCxnSpPr>
          <p:nvPr/>
        </p:nvCxnSpPr>
        <p:spPr>
          <a:xfrm flipH="1" flipV="1">
            <a:off x="5870200" y="3389179"/>
            <a:ext cx="163340" cy="13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3B515D-4524-0948-BA6E-E7496FF419F8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5727013" y="3775970"/>
            <a:ext cx="286373" cy="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5BAF0F7-BB2C-CF43-A409-71E80111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69" y="4093188"/>
            <a:ext cx="607639" cy="3179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7E4A9B-38EA-954D-A3A1-ABA2A1022779}"/>
              </a:ext>
            </a:extLst>
          </p:cNvPr>
          <p:cNvSpPr txBox="1"/>
          <p:nvPr/>
        </p:nvSpPr>
        <p:spPr>
          <a:xfrm>
            <a:off x="2321948" y="3303676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mail-server</a:t>
            </a:r>
            <a:endParaRPr kumimoji="1"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93546-A6A9-FD40-90C1-CBE46334EB93}"/>
              </a:ext>
            </a:extLst>
          </p:cNvPr>
          <p:cNvSpPr txBox="1"/>
          <p:nvPr/>
        </p:nvSpPr>
        <p:spPr>
          <a:xfrm>
            <a:off x="2263048" y="388426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statistics-server</a:t>
            </a:r>
            <a:endParaRPr kumimoji="1" lang="ko-KR" altLang="en-US" sz="1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5565E9-E608-E44C-9D16-754F29C45AE6}"/>
              </a:ext>
            </a:extLst>
          </p:cNvPr>
          <p:cNvCxnSpPr>
            <a:cxnSpLocks/>
          </p:cNvCxnSpPr>
          <p:nvPr/>
        </p:nvCxnSpPr>
        <p:spPr>
          <a:xfrm flipH="1">
            <a:off x="3319885" y="3952911"/>
            <a:ext cx="486546" cy="243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1934D7-8DB0-6E4B-A009-A380FBCE73CE}"/>
              </a:ext>
            </a:extLst>
          </p:cNvPr>
          <p:cNvSpPr txBox="1"/>
          <p:nvPr/>
        </p:nvSpPr>
        <p:spPr>
          <a:xfrm>
            <a:off x="3609127" y="1665677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mall-server</a:t>
            </a:r>
            <a:endParaRPr kumimoji="1" lang="ko-KR" altLang="en-US" sz="10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35453EC-CF78-9E45-937E-76CFCE93E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687" y="4411186"/>
            <a:ext cx="639501" cy="346930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FD05927-8023-9044-B0F6-A196E35C2496}"/>
              </a:ext>
            </a:extLst>
          </p:cNvPr>
          <p:cNvCxnSpPr>
            <a:cxnSpLocks/>
          </p:cNvCxnSpPr>
          <p:nvPr/>
        </p:nvCxnSpPr>
        <p:spPr>
          <a:xfrm>
            <a:off x="2913448" y="4411186"/>
            <a:ext cx="235971" cy="1419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5EFB2E2-A28C-AE4C-A1FA-24997E3622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35002" y="3072197"/>
            <a:ext cx="998757" cy="375135"/>
          </a:xfrm>
          <a:prstGeom prst="bentConnector3">
            <a:avLst>
              <a:gd name="adj1" fmla="val -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7DEE5631-4E9B-2D4A-996B-3A915EA44D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13260" y="3224903"/>
            <a:ext cx="1481024" cy="414686"/>
          </a:xfrm>
          <a:prstGeom prst="bentConnector3">
            <a:avLst>
              <a:gd name="adj1" fmla="val -2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3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</cp:revision>
  <dcterms:created xsi:type="dcterms:W3CDTF">2022-09-20T15:57:54Z</dcterms:created>
  <dcterms:modified xsi:type="dcterms:W3CDTF">2022-10-17T14:53:31Z</dcterms:modified>
</cp:coreProperties>
</file>