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A504F-FC0E-F246-A961-4F2602A5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17699-534C-DF4D-AFCF-0481D279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6ADD30-4D2E-3841-AA15-866AA78A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4197F9-FEBD-F647-8F6D-E6E5694C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E9EBD-4581-484D-AEBF-750B005D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5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84426-6519-7348-BFBB-3B8155D6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BF2DA-4159-6745-A94A-59F9501A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D8882-AAD7-724F-B357-74ACB848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00AD5-DDE2-3142-B7F7-777AF77A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0B717-D37E-AE42-B5EA-0CFA6FF3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4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7BB077-C567-DC40-8092-BA620004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7BA8E-7187-864C-9416-8E2BCC03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8D56C-4DE8-C346-B39C-BD77566F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B48AE-BED8-9946-8806-31731A1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9F6BA-8113-D94D-A81D-66EF6960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E479-B6FA-F341-9DF0-20E66BEA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7ABC4-AD7C-6544-A971-48A5E848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A0BE9-BCFE-2749-B17D-E43F659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5D2872-D3D1-B446-939E-17EBD29E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4E8C7-AB7A-544F-9345-5720F5F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1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E6B8A-2FE0-0F4C-9FB5-C6789A84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6C4547-AA36-D047-B9A3-267BCECA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166448-05E1-B54C-9AF5-2ABF5B78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A98D9-197A-0E42-B1CC-A23F0C6A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355C1-808A-444C-868F-5385F984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7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2B32-C1D0-5D4E-B6BA-E1BFD5BE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F8D90-3907-6641-91FB-F3C6BF0D7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8F685-8E6C-9E43-BB07-73295E8A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336AF-9102-B341-83B2-C61FEE4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751FFC-F801-F84D-BCF3-35B11572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F6583-1782-8F49-8B05-A8106C25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92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139E1-4EF4-9241-821D-9CC43439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99E8A-0AEB-B541-A7AE-A80B7F8E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7EA49-064C-D94D-9F2B-6F38E71C7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A7B297-CA47-B641-8888-245D0EDC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81717A-11CC-1549-B65D-D4F1E9EE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69D42C-C050-8F41-A56F-7CE7D72D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B642D-CF0F-524B-84D9-2CDC0D21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EEB93A-6A98-F144-A57A-C646019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51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CA08E-6064-2A41-859B-20B67DC0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A7EA8-B438-FE4E-9DF2-A9BAC50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0696B4-9AEA-0546-95C0-F19CB4F3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DE54-209F-9048-81FC-37630355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CBDDD5-0C6B-904F-8E0B-A48B9B45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24D171-A312-FD41-AF3E-8721ED5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A4CE0F-2EC4-4C4C-AF14-5279AE2D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DCE08-4D69-CA45-AD84-D953F508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A3ED6-220E-0947-B4DF-385A4713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2A11D6-4670-7C4F-8173-F3652EE39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F836E-AB9B-E944-9B65-2BBAD691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CFC353-F635-3D4B-BBA4-CBA33F67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E0CE3-AEBD-0146-B18C-AC030158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50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907EC-BEF1-F845-8EAA-8353B2C2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4B496F-B5C3-DF49-95B2-46B4592FE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4F8FA-2BC7-0942-B690-D834EF80E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7D9A9-0570-6146-A734-53662F61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22E692-36CF-F648-AA82-51DD58F2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B96F04-7165-F941-9FD2-D14C1C3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1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E63B71-9A31-FF4E-9AD7-ADEF2005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1926C-D05C-2D4C-9B52-43749A1AA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A2C0A-39FA-3F44-9E49-14C0B4F72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9724-D36B-B04E-BD68-A2A761F5A72F}" type="datetimeFigureOut">
              <a:rPr lang="de-DE" smtClean="0"/>
              <a:t>23.03.19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DB8ED-98A3-1746-B0EA-C3BB67D12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B82CF-965B-AA42-8DA2-B6BD53BE3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2DAD2-23AC-224D-B498-3BD2C03C25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41D9D-D99D-EF4E-B36F-1AB962899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7E70FA-87D9-3D46-B873-B3AFB9FC8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91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24F58-4E70-CD42-BB2D-E4B88417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1 und </a:t>
            </a:r>
            <a:r>
              <a:rPr lang="de-DE" dirty="0" err="1"/>
              <a:t>Backlog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0987E2B-E944-4E42-85DC-D601349F9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60" y="1825625"/>
            <a:ext cx="6606679" cy="4351338"/>
          </a:xfrm>
        </p:spPr>
      </p:pic>
    </p:spTree>
    <p:extLst>
      <p:ext uri="{BB962C8B-B14F-4D97-AF65-F5344CB8AC3E}">
        <p14:creationId xmlns:p14="http://schemas.microsoft.com/office/powerpoint/2010/main" val="34375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02EF9-2FA8-AD49-A7C8-06251BF4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Ortungsintervale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D4B7866-FBD7-5043-B2F2-3714C249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389" y="1825625"/>
            <a:ext cx="2627222" cy="4351338"/>
          </a:xfrm>
        </p:spPr>
      </p:pic>
    </p:spTree>
    <p:extLst>
      <p:ext uri="{BB962C8B-B14F-4D97-AF65-F5344CB8AC3E}">
        <p14:creationId xmlns:p14="http://schemas.microsoft.com/office/powerpoint/2010/main" val="91101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Sprint 1 und Backlog</vt:lpstr>
      <vt:lpstr>Feature Ortungsintervale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</cp:revision>
  <dcterms:created xsi:type="dcterms:W3CDTF">2019-03-23T08:01:24Z</dcterms:created>
  <dcterms:modified xsi:type="dcterms:W3CDTF">2019-03-23T08:19:45Z</dcterms:modified>
</cp:coreProperties>
</file>