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144000" cy="6858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9" Type="http://schemas.openxmlformats.org/officeDocument/2006/relationships/viewProps" Target="viewProps.xml"/>
  <Relationship Id="rId10"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87350053"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xml"/>
  <Relationship Id="rId2" Type="http://schemas.openxmlformats.org/officeDocument/2006/relationships/image" Target="../media/ad5f1c1d58fa7379223ad8527dc6a1e4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xml"/>
  <Relationship Id="rId2" Type="http://schemas.openxmlformats.org/officeDocument/2006/relationships/image" Target="../media/4512d57bcbd9d2be05b665e5573cd03c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6858000"/>
          <a:chOff x="0" y="0"/>
          <a:chExt cx="9144000" cy="6858000"/>
        </a:xfrm>
      </p:grpSpPr>
      <p:pic>
        <p:nvPicPr>
          <p:cNvPr id="1" name="Picture 4" descr="S:\Huisstijl\huisstijl werkmap\Freshen Up\presentatie\De presentatie 20112012\intro_screen_logo.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6858000"/>
          <a:chOff x="0" y="0"/>
          <a:chExt cx="9144000" cy="6858000"/>
        </a:xfrm>
      </p:grpSpPr>
      <p:pic>
        <p:nvPicPr>
          <p:cNvPr id="1" name="Picture 2" descr="S:\Huisstijl\huisstijl werkmap\Freshen Up\presentatie\De presentatie 20112012\intro_screen_payoff.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2047875" y="2781300"/>
          <a:ext cx="8763000" cy="6457950"/>
          <a:chOff x="2047875" y="2781300"/>
          <a:chExt cx="8763000" cy="6457950"/>
        </a:xfrm>
      </p:grpSpPr>
      <p:sp>
        <p:nvSpPr>
          <p:cNvPr id="1" name="Placeholder for ctrTitle"/>
          <p:cNvSpPr txBox="1"/>
          <p:nvPr>
            <p:ph type="ctrTitle"/>
          </p:nvPr>
        </p:nvSpPr>
        <p:spPr>
          <a:noFill/>
        </p:spPr>
        <p:txBody>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Pet bath rack]]></a:t>
            </a:r>
          </a:p>
        </p:txBody>
      </p:sp>
      <p:sp>
        <p:nvSpPr>
          <p:cNvPr id="2" name="Placeholder for subTitle"/>
          <p:cNvSpPr txBox="1"/>
          <p:nvPr>
            <p:ph type="subTitle"/>
          </p:nvPr>
        </p:nvSpPr>
        <p:spPr>
          <a:noFill/>
        </p:spPr>
        <p:txBody>
          <a:bodyPr/>
          <a:lstStyle/>
          <a:p>
            <a:pPr algn="l" rtl="0" fontAlgn="base" marL="0" marR="0" indent="0" lvl="0">
              <a:lnSpc>
                <a:spcPct val="100000"/>
              </a:lnSpc>
              <a:spcBef>
                <a:spcPts val="0"/>
              </a:spcBef>
              <a:spcAft>
                <a:spcPts val="0"/>
              </a:spcAft>
            </a:pPr>
            <a:r>
              <a:rPr lang="en-US" sz="1800" spc="0" u="none">
                <a:solidFill>
                  <a:srgbClr val="000000">
                    <a:alpha val="100000"/>
                  </a:srgbClr>
                </a:solidFill>
                <a:latin typeface="Calibri"/>
              </a:rPr>
              <a:t><![CDATA[Tim]]></a:t>
            </a:r>
          </a:p>
          <a:p>
            <a:pPr algn="l" rtl="0" fontAlgn="base" marL="0" marR="0" indent="0" lvl="0">
              <a:lnSpc>
                <a:spcPct val="100000"/>
              </a:lnSpc>
              <a:spcBef>
                <a:spcPts val="0"/>
              </a:spcBef>
              <a:spcAft>
                <a:spcPts val="0"/>
              </a:spcAft>
            </a:pPr>
            <a:r>
              <a:rPr lang="en-US" sz="1800" spc="0" u="none">
                <a:solidFill>
                  <a:srgbClr val="000000">
                    <a:alpha val="100000"/>
                  </a:srgbClr>
                </a:solidFill>
                <a:latin typeface="Calibri"/>
              </a:rPr>
              <a:t><![CDATA[20]]></a:t>
            </a:r>
            <a:r>
              <a:rPr lang="en-US" sz="1800" spc="0" u="none">
                <a:solidFill>
                  <a:srgbClr val="000000">
                    <a:alpha val="100000"/>
                  </a:srgbClr>
                </a:solidFill>
                <a:latin typeface="Calibri"/>
              </a:rPr>
              <a:t><![CDATA[21]]></a:t>
            </a:r>
            <a:r>
              <a:rPr lang="en-US" sz="1800" spc="0" u="none">
                <a:solidFill>
                  <a:srgbClr val="000000">
                    <a:alpha val="100000"/>
                  </a:srgbClr>
                </a:solidFill>
                <a:latin typeface="Calibri"/>
              </a:rPr>
              <a:t><![CDATA[-07-]]></a:t>
            </a:r>
            <a:r>
              <a:rPr lang="en-US" sz="1800" spc="0" u="none">
                <a:solidFill>
                  <a:srgbClr val="000000">
                    <a:alpha val="100000"/>
                  </a:srgbClr>
                </a:solidFill>
                <a:latin typeface="Calibri"/>
              </a:rPr>
              <a:t><![CDATA[12]]></a:t>
            </a:r>
          </a:p>
          <a:p>
            <a:pPr algn="l" rtl="0" fontAlgn="base" marL="0" marR="0" indent="0" lvl="0">
              <a:lnSpc>
                <a:spcPct val="100000"/>
              </a:lnSpc>
              <a:spcBef>
                <a:spcPts val="0"/>
              </a:spcBef>
              <a:spcAft>
                <a:spcPts val="0"/>
              </a:spcAft>
            </a:pPr>
          </a:p>
          <a:p>
            <a:pPr algn="l" rtl="0" fontAlgn="base" marL="0" marR="0" indent="0" lvl="0">
              <a:lnSpc>
                <a:spcPct val="100000"/>
              </a:lnSpc>
              <a:spcBef>
                <a:spcPts val="0"/>
              </a:spcBef>
              <a:spcAft>
                <a:spcPts val="0"/>
              </a:spcAft>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23850" y="381000"/>
          <a:ext cx="9039225" cy="5734050"/>
          <a:chOff x="323850" y="381000"/>
          <a:chExt cx="9039225" cy="5734050"/>
        </a:xfrm>
      </p:grpSpPr>
      <p:sp>
        <p:nvSpPr>
          <p:cNvPr id="1" name=""/>
          <p:cNvSpPr txBox="1"/>
          <p:nvPr/>
        </p:nvSpPr>
        <p:spPr>
          <a:xfrm>
            <a:off x="685800" y="381000"/>
            <a:ext cx="8134350" cy="5334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Pet bath rack]]></a:t>
            </a:r>
          </a:p>
        </p:txBody>
      </p:sp>
      <p:graphicFrame>
        <p:nvGraphicFramePr>
          <p:cNvPr id="2" name="" descr=""/>
          <p:cNvGraphicFramePr>
            <a:graphicFrameLocks noGrp="1"/>
          </p:cNvGraphicFramePr>
          <p:nvPr/>
        </p:nvGraphicFramePr>
        <p:xfrm>
          <a:off x="323850" y="1371600"/>
          <a:ext cx="8715375" cy="4362450"/>
        </p:xfrm>
        <a:graphic>
          <a:graphicData uri="http://schemas.openxmlformats.org/drawingml/2006/table">
            <a:tbl>
              <a:tblPr firstRow="1" bandRow="1"/>
              <a:tblGrid>
                <a:gridCol w="428625"/>
                <a:gridCol w="1228725"/>
                <a:gridCol w="2667000"/>
                <a:gridCol w="428625"/>
                <a:gridCol w="1295400"/>
                <a:gridCol w="2667000"/>
              </a:tblGrid>
              <a:tr h="342900">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No]]></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Patent No]]></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Patent Title]]></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No]]></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Patent No]]></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b="1" sz="1000" spc="0" u="none">
                          <a:solidFill>
                            <a:srgbClr val="000000">
                              <a:alpha val="100000"/>
                            </a:srgbClr>
                          </a:solidFill>
                          <a:cs typeface="+mn-cs"/>
                        </a:rPr>
                        <a:t><![CDATA[Patent Title]]></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1F497D">
                        <a:alpha val="100000"/>
                      </a:srgbClr>
                    </a:solidFill>
                  </a:tcPr>
                </a:tc>
              </a:tr>
              <a:tr h="361950">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1]]></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10337158.3]]></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宠物吹风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1]]></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821809419.1]]></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带有清洗功能的宠物进出门]]></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495300">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2]]></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710901406.0]]></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宠物毛发自动烘干装置]]></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2]]></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721615755.8]]></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自助式宠物清洗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419100">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3]]></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10434313.3]]></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宠物吹风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3]]></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711216179.4]]></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自助式宠物清洗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409575">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4]]></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21437226.5]]></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trike="sngStrike" sz="1000" spc="0" u="none">
                          <a:solidFill>
                            <a:srgbClr val="000000">
                              <a:alpha val="100000"/>
                            </a:srgbClr>
                          </a:solidFill>
                          <a:latin typeface="Arial"/>
                        </a:rPr>
                        <a:t><![CDATA[智能恒温宠物窝]]></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4]]></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810609245.2]]></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离心式防护型吹风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457200">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5]]></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21901949.6]]></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新型宠物吹风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5]]></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20457395.9]]></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智能共享宠物寄存柜]]></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352425">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6]]></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921149537.9]]></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宠物烘干拉毛一体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6]]></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10260099.4]]></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智能宠物窝]]></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352425">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7]]></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911389600.0]]></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宠物寄存装置]]></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7]]></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821519163.0]]></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全自动宠物洗澡及吹干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352425">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8]]></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20457405.9]]></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智能共享宠物寄存柜控制系统的硬件结构]]></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cs typeface="+mn-cs"/>
                        </a:rPr>
                        <a:t><![CDATA[18]]></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2010117623.2]]></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宠物用自动洗浴干燥一体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466725">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9]]></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521013553.7]]></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智能宠物烘干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ctr" marL="72580500" marR="72580500" indent="0" lvl="0">
                        <a:lnSpc>
                          <a:spcPct val="100000"/>
                        </a:lnSpc>
                        <a:spcBef>
                          <a:spcPts val="0"/>
                        </a:spcBef>
                        <a:spcAft>
                          <a:spcPts val="0"/>
                        </a:spcAft>
                      </a:pPr>
                      <a:r>
                        <a:rPr lang="en-US" sz="1000" spc="0" u="none">
                          <a:solidFill>
                            <a:srgbClr val="000000">
                              <a:alpha val="100000"/>
                            </a:srgbClr>
                          </a:solidFill>
                          <a:cs typeface="+mn-cs"/>
                        </a:rPr>
                        <a:t><![CDATA[19]]></a:t>
                      </a:r>
                    </a:p>
                  </a:txBody>
                  <a:tcPr anchor="ctr"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811084310.0]]></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全自动宠物洗澡及吹干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r h="361950">
                <a:tc>
                  <a:txBody>
                    <a:bodyPr wrap="square" rtlCol="0">
                      <a:spAutoFit/>
                    </a:bodyPr>
                    <a:lstStyle/>
                    <a:p>
                      <a:pPr algn="l" rtl="0" fontAlgn="ctr" marL="342900000" marR="72580500" indent="0" lvl="0">
                        <a:lnSpc>
                          <a:spcPct val="100000"/>
                        </a:lnSpc>
                        <a:spcBef>
                          <a:spcPts val="0"/>
                        </a:spcBef>
                        <a:spcAft>
                          <a:spcPts val="0"/>
                        </a:spcAft>
                      </a:pPr>
                      <a:r>
                        <a:rPr lang="en-US" sz="1000" spc="0" u="none">
                          <a:solidFill>
                            <a:srgbClr val="000000">
                              <a:alpha val="100000"/>
                            </a:srgbClr>
                          </a:solidFill>
                          <a:cs typeface="+mn-cs"/>
                        </a:rPr>
                        <a:t><![CDATA[10]]></a:t>
                      </a:r>
                    </a:p>
                  </a:txBody>
                  <a:tcPr anchor="ctr" marL="3429000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510900704.9]]></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一种智能宠物烘干机]]></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ctr" marL="342900000" marR="72580500" indent="0" lvl="0">
                        <a:lnSpc>
                          <a:spcPct val="100000"/>
                        </a:lnSpc>
                        <a:spcBef>
                          <a:spcPts val="0"/>
                        </a:spcBef>
                        <a:spcAft>
                          <a:spcPts val="0"/>
                        </a:spcAft>
                      </a:pPr>
                      <a:r>
                        <a:rPr lang="en-US" sz="1000" spc="0" u="none">
                          <a:solidFill>
                            <a:srgbClr val="000000">
                              <a:alpha val="100000"/>
                            </a:srgbClr>
                          </a:solidFill>
                          <a:cs typeface="+mn-cs"/>
                        </a:rPr>
                        <a:t><![CDATA[20]]></a:t>
                      </a:r>
                    </a:p>
                  </a:txBody>
                  <a:tcPr anchor="ctr" marL="3429000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z="1000" spc="0" u="none">
                          <a:solidFill>
                            <a:srgbClr val="000000">
                              <a:alpha val="100000"/>
                            </a:srgbClr>
                          </a:solidFill>
                          <a:latin typeface="Arial"/>
                        </a:rPr>
                        <a:t><![CDATA[CN201910758479.8]]></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c>
                  <a:txBody>
                    <a:bodyPr wrap="square" rtlCol="0">
                      <a:spAutoFit/>
                    </a:bodyPr>
                    <a:lstStyle/>
                    <a:p>
                      <a:pPr algn="l" rtl="0" fontAlgn="b" marL="72580500" marR="72580500" indent="0" lvl="0">
                        <a:lnSpc>
                          <a:spcPct val="100000"/>
                        </a:lnSpc>
                        <a:spcBef>
                          <a:spcPts val="0"/>
                        </a:spcBef>
                        <a:spcAft>
                          <a:spcPts val="0"/>
                        </a:spcAft>
                      </a:pPr>
                      <a:r>
                        <a:rPr lang="en-US" strike="sngStrike" sz="1000" spc="0" u="none">
                          <a:solidFill>
                            <a:srgbClr val="000000">
                              <a:alpha val="100000"/>
                            </a:srgbClr>
                          </a:solidFill>
                          <a:latin typeface="Arial"/>
                        </a:rPr>
                        <a:t><![CDATA[一种智能宠物笼]]></a:t>
                      </a:r>
                    </a:p>
                  </a:txBody>
                  <a:tcPr anchor="b" marL="72580500" marR="72580500" marT="7258050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4F81BD">
                        <a:alpha val="100000"/>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 y="381000"/>
          <a:ext cx="9048750" cy="7896225"/>
          <a:chOff x="9525" y="381000"/>
          <a:chExt cx="9048750" cy="7896225"/>
        </a:xfrm>
      </p:grpSpPr>
      <p:sp>
        <p:nvSpPr>
          <p:cNvPr id="1" name=""/>
          <p:cNvSpPr txBox="1"/>
          <p:nvPr/>
        </p:nvSpPr>
        <p:spPr>
          <a:xfrm>
            <a:off x="685800" y="381000"/>
            <a:ext cx="8134350" cy="533400"/>
          </a:xfrm>
          <a:prstGeom prst="rect">
            <a:avLst/>
          </a:prstGeom>
          <a:noFill/>
        </p:spPr>
        <p:txBody>
          <a:bodyPr rtlCol="0" bIns="45720" lIns="91440" rIns="91440" tIns="45720">
            <a:spAutoFit/>
          </a:bodyPr>
          <a:lstStyle/>
          <a:p>
            <a:pPr algn="l" rtl="0" fontAlgn="base" marL="0" marR="0" indent="0" lvl="0">
              <a:lnSpc>
                <a:spcPct val="100000"/>
              </a:lnSpc>
              <a:spcBef>
                <a:spcPts val="0"/>
              </a:spcBef>
              <a:spcAft>
                <a:spcPts val="0"/>
              </a:spcAft>
            </a:pPr>
            <a:r>
              <a:rPr lang="en-US" sz="1000" spc="0" u="none">
                <a:solidFill>
                  <a:srgbClr val="000000">
                    <a:alpha val="100000"/>
                  </a:srgbClr>
                </a:solidFill>
                <a:latin typeface="Calibri"/>
              </a:rPr>
              <a:t><![CDATA[Pet bath rack]]></a:t>
            </a:r>
          </a:p>
        </p:txBody>
      </p:sp>
      <p:graphicFrame>
        <p:nvGraphicFramePr>
          <p:cNvPr id="2" name="" descr=""/>
          <p:cNvGraphicFramePr>
            <a:graphicFrameLocks noGrp="1"/>
          </p:cNvGraphicFramePr>
          <p:nvPr/>
        </p:nvGraphicFramePr>
        <p:xfrm>
          <a:off x="685800" y="838200"/>
          <a:ext cx="7410450" cy="4324350"/>
        </p:xfrm>
        <a:graphic>
          <a:graphicData uri="http://schemas.openxmlformats.org/drawingml/2006/table">
            <a:tbl>
              <a:tblPr firstRow="1" bandRow="1"/>
              <a:tblGrid/>
              <a:tr h="361950"/>
            </a:tbl>
          </a:graphicData>
        </a:graphic>
      </p:graphicFrame>
      <p:sp>
        <p:nvSpPr>
          <p:cNvPr id="3" name=""/>
          <p:cNvSpPr txBox="1"/>
          <p:nvPr/>
        </p:nvSpPr>
        <p:spPr>
          <a:xfrm>
            <a:off x="9525" y="5343525"/>
            <a:ext cx="9039225" cy="2552700"/>
          </a:xfrm>
          <a:prstGeom prst="rect">
            <a:avLst/>
          </a:prstGeom>
          <a:noFill/>
        </p:spPr>
        <p:txBody>
          <a:bodyPr anchor="ctr" rtlCol="0" bIns="45720" lIns="91440" rIns="91440" tIns="45720">
            <a:spAutoFit/>
          </a:bodyPr>
          <a:lstStyle/>
          <a:p>
            <a:pPr algn="l" rtl="0" fontAlgn="ctr" marL="685800" marR="0" indent="0" lvl="0">
              <a:lnSpc>
                <a:spcPct val="100000"/>
              </a:lnSpc>
              <a:spcBef>
                <a:spcPts val="0"/>
              </a:spcBef>
              <a:spcAft>
                <a:spcPts val="0"/>
              </a:spcAft>
            </a:pPr>
            <a:r>
              <a:rPr lang="en-US" sz="1400" spc="0" u="none">
                <a:solidFill>
                  <a:srgbClr val="000000">
                    <a:alpha val="100000"/>
                  </a:srgbClr>
                </a:solidFill>
                <a:latin typeface="Calibri"/>
              </a:rPr>
              <a:t><![CDATA[1]]></a:t>
            </a:r>
            <a:r>
              <a:rPr lang="en-US" sz="1400" spc="0" u="none">
                <a:solidFill>
                  <a:srgbClr val="000000">
                    <a:alpha val="100000"/>
                  </a:srgbClr>
                </a:solidFill>
                <a:latin typeface="Calibri"/>
              </a:rPr>
              <a:t><![CDATA[、]]></a:t>
            </a:r>
            <a:r>
              <a:rPr lang="en-US" sz="1400" spc="0" u="none">
                <a:solidFill>
                  <a:srgbClr val="000000">
                    <a:alpha val="100000"/>
                  </a:srgbClr>
                </a:solidFill>
                <a:latin typeface="Calibri"/>
              </a:rPr>
              <a:t><![CDATA[ ]]></a:t>
            </a:r>
            <a:r>
              <a:rPr lang="en-US" sz="1400" spc="0" u="none">
                <a:solidFill>
                  <a:srgbClr val="000000">
                    <a:alpha val="100000"/>
                  </a:srgbClr>
                </a:solidFill>
                <a:latin typeface="Calibri"/>
              </a:rPr>
              <a:t><![CDATA[各公司、申请人专利数量相差不多，国内没有宠物洗澡感应吹风架特别强势的企业。]]></a:t>
            </a:r>
          </a:p>
          <a:p>
            <a:pPr algn="l" rtl="0" fontAlgn="ctr" marL="685800" marR="0" indent="0" lvl="0">
              <a:lnSpc>
                <a:spcPct val="100000"/>
              </a:lnSpc>
              <a:spcBef>
                <a:spcPts val="0"/>
              </a:spcBef>
              <a:spcAft>
                <a:spcPts val="0"/>
              </a:spcAft>
            </a:pPr>
            <a:r>
              <a:rPr lang="en-US" sz="1400" spc="0" u="none">
                <a:solidFill>
                  <a:srgbClr val="000000">
                    <a:alpha val="100000"/>
                  </a:srgbClr>
                </a:solidFill>
                <a:latin typeface="Calibri"/>
              </a:rPr>
              <a:t><![CDATA[2]]></a:t>
            </a:r>
            <a:r>
              <a:rPr lang="en-US" sz="1400" spc="0" u="none">
                <a:solidFill>
                  <a:srgbClr val="000000">
                    <a:alpha val="100000"/>
                  </a:srgbClr>
                </a:solidFill>
                <a:latin typeface="Calibri"/>
              </a:rPr>
              <a:t><![CDATA[、专利数量两个的申请人多为同一个专利同时申请实用新型和发明专利；]]></a:t>
            </a:r>
          </a:p>
          <a:p>
            <a:pPr algn="l" rtl="0" fontAlgn="ctr" marL="1143000" marR="0" indent="0" lvl="1">
              <a:lnSpc>
                <a:spcPct val="100000"/>
              </a:lnSpc>
              <a:spcBef>
                <a:spcPts val="0"/>
              </a:spcBef>
              <a:spcAft>
                <a:spcPts val="0"/>
              </a:spcAft>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685800" marR="0" indent="-171450" lvl="1">
              <a:lnSpc>
                <a:spcPct val="100000"/>
              </a:lnSpc>
              <a:spcBef>
                <a:spcPts val="0"/>
              </a:spcBef>
              <a:spcAft>
                <a:spcPts val="0"/>
              </a:spcAft>
            </a:pPr>
          </a:p>
          <a:p>
            <a:pPr algn="l" rtl="0" fontAlgn="ctr" marL="857250" marR="0" indent="-171450" lvl="1">
              <a:lnSpc>
                <a:spcPct val="100000"/>
              </a:lnSpc>
              <a:spcBef>
                <a:spcPts val="0"/>
              </a:spcBef>
              <a:spcAft>
                <a:spcPts val="0"/>
              </a:spcAft>
              <a:buClr>
                <a:srgbClr val="000000">
                  <a:alpha val="100000"/>
                </a:srgbClr>
              </a:buClr>
              <a:buFont typeface="Arial"/>
              <a:buChar char="•"/>
            </a:pPr>
          </a:p>
          <a:p>
            <a:pPr algn="l" rtl="0" fontAlgn="ctr" marL="1314450" marR="0" indent="-171450" lvl="1">
              <a:lnSpc>
                <a:spcPct val="100000"/>
              </a:lnSpc>
              <a:spcBef>
                <a:spcPts val="0"/>
              </a:spcBef>
              <a:spcAft>
                <a:spcPts val="0"/>
              </a:spcAft>
              <a:buClr>
                <a:srgbClr val="000000">
                  <a:alpha val="100000"/>
                </a:srgbClr>
              </a:buClr>
              <a:buFont typeface="Arial"/>
              <a:buChar char="•"/>
            </a:pPr>
          </a:p>
          <a:p>
            <a:pPr algn="l" rtl="0" fontAlgn="ctr" marL="857250" marR="0" indent="-171450" lvl="1">
              <a:lnSpc>
                <a:spcPct val="100000"/>
              </a:lnSpc>
              <a:spcBef>
                <a:spcPts val="0"/>
              </a:spcBef>
              <a:spcAft>
                <a:spcPts val="0"/>
              </a:spcAft>
              <a:buClr>
                <a:srgbClr val="000000">
                  <a:alpha val="100000"/>
                </a:srgbClr>
              </a:buClr>
              <a:buFont typeface="Arial"/>
              <a:buChar char="•"/>
            </a:pPr>
          </a:p>
          <a:p>
            <a:pPr algn="l" rtl="0" fontAlgn="ctr" marL="685800" marR="0" indent="-171450" lvl="1">
              <a:lnSpc>
                <a:spcPct val="100000"/>
              </a:lnSpc>
              <a:spcBef>
                <a:spcPts val="0"/>
              </a:spcBef>
              <a:spcAft>
                <a:spcPts val="0"/>
              </a:spcAft>
            </a:pPr>
          </a:p>
        </p:txBody>
      </p:sp>
    </p:spTree>
  </p:cSld>
  <p:clrMapOvr>
    <a:masterClrMapping/>
  </p:clrMapOvr>
</p:sld>
</file>

<file path=ppt/theme/theme1.xml><?xml version="1.0" encoding="utf-8"?>
<a:theme xmlns:a="http://schemas.openxmlformats.org/drawingml/2006/main" name="Theme81">
  <a:themeElements>
    <a:clrScheme name="Theme8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8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8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5</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2023-10-26T15:22:59Z</dcterms:created>
  <dcterms:modified xsi:type="dcterms:W3CDTF">2023-10-26T15:22:59Z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