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6" r:id="rId4"/>
    <p:sldId id="259" r:id="rId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59AF7-571C-42B7-9E30-F1A48B5F95E5}" type="datetimeFigureOut">
              <a:rPr lang="pl-PL" smtClean="0"/>
              <a:pPr/>
              <a:t>2008-10-09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02B58-460E-459D-BD60-4B6F827670EF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02B58-460E-459D-BD60-4B6F827670EF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02B58-460E-459D-BD60-4B6F827670EF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02B58-460E-459D-BD60-4B6F827670EF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02B58-460E-459D-BD60-4B6F827670EF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302B-D67E-40FC-98BF-E2B334E07770}" type="datetimeFigureOut">
              <a:rPr lang="pl-PL" smtClean="0"/>
              <a:pPr/>
              <a:t>2008-10-09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112-2184-4901-B34F-9F922F7BE71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302B-D67E-40FC-98BF-E2B334E07770}" type="datetimeFigureOut">
              <a:rPr lang="pl-PL" smtClean="0"/>
              <a:pPr/>
              <a:t>2008-10-09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112-2184-4901-B34F-9F922F7BE71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302B-D67E-40FC-98BF-E2B334E07770}" type="datetimeFigureOut">
              <a:rPr lang="pl-PL" smtClean="0"/>
              <a:pPr/>
              <a:t>2008-10-09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112-2184-4901-B34F-9F922F7BE71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302B-D67E-40FC-98BF-E2B334E07770}" type="datetimeFigureOut">
              <a:rPr lang="pl-PL" smtClean="0"/>
              <a:pPr/>
              <a:t>2008-10-09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112-2184-4901-B34F-9F922F7BE71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302B-D67E-40FC-98BF-E2B334E07770}" type="datetimeFigureOut">
              <a:rPr lang="pl-PL" smtClean="0"/>
              <a:pPr/>
              <a:t>2008-10-09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112-2184-4901-B34F-9F922F7BE71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302B-D67E-40FC-98BF-E2B334E07770}" type="datetimeFigureOut">
              <a:rPr lang="pl-PL" smtClean="0"/>
              <a:pPr/>
              <a:t>2008-10-09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112-2184-4901-B34F-9F922F7BE71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302B-D67E-40FC-98BF-E2B334E07770}" type="datetimeFigureOut">
              <a:rPr lang="pl-PL" smtClean="0"/>
              <a:pPr/>
              <a:t>2008-10-09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112-2184-4901-B34F-9F922F7BE71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302B-D67E-40FC-98BF-E2B334E07770}" type="datetimeFigureOut">
              <a:rPr lang="pl-PL" smtClean="0"/>
              <a:pPr/>
              <a:t>2008-10-09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112-2184-4901-B34F-9F922F7BE71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302B-D67E-40FC-98BF-E2B334E07770}" type="datetimeFigureOut">
              <a:rPr lang="pl-PL" smtClean="0"/>
              <a:pPr/>
              <a:t>2008-10-09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112-2184-4901-B34F-9F922F7BE71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302B-D67E-40FC-98BF-E2B334E07770}" type="datetimeFigureOut">
              <a:rPr lang="pl-PL" smtClean="0"/>
              <a:pPr/>
              <a:t>2008-10-09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112-2184-4901-B34F-9F922F7BE71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302B-D67E-40FC-98BF-E2B334E07770}" type="datetimeFigureOut">
              <a:rPr lang="pl-PL" smtClean="0"/>
              <a:pPr/>
              <a:t>2008-10-09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0112-2184-4901-B34F-9F922F7BE71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1302B-D67E-40FC-98BF-E2B334E07770}" type="datetimeFigureOut">
              <a:rPr lang="pl-PL" smtClean="0"/>
              <a:pPr/>
              <a:t>2008-10-09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0112-2184-4901-B34F-9F922F7BE712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07154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3D Visualisation of Sensor Information on Google Android platform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332037"/>
            <a:ext cx="8229600" cy="2740037"/>
          </a:xfrm>
        </p:spPr>
        <p:txBody>
          <a:bodyPr/>
          <a:lstStyle/>
          <a:p>
            <a:pPr lvl="1">
              <a:buNone/>
            </a:pPr>
            <a:endParaRPr lang="pl-PL" dirty="0" smtClean="0"/>
          </a:p>
          <a:p>
            <a:pPr lvl="1">
              <a:buNone/>
            </a:pPr>
            <a:endParaRPr lang="pl-PL" dirty="0" smtClean="0"/>
          </a:p>
          <a:p>
            <a:pPr lvl="1">
              <a:buNone/>
            </a:pPr>
            <a:r>
              <a:rPr lang="pl-PL" dirty="0" smtClean="0"/>
              <a:t>	</a:t>
            </a:r>
            <a:r>
              <a:rPr lang="pl-PL" dirty="0" smtClean="0"/>
              <a:t>			Interface prototype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Uni\Android\interface mockup\android_mock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357166"/>
            <a:ext cx="3462331" cy="6212551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5720" y="285728"/>
            <a:ext cx="4857784" cy="6215106"/>
          </a:xfrm>
        </p:spPr>
        <p:txBody>
          <a:bodyPr/>
          <a:lstStyle/>
          <a:p>
            <a:pPr>
              <a:buNone/>
            </a:pPr>
            <a:endParaRPr lang="pl-PL" dirty="0" smtClean="0"/>
          </a:p>
          <a:p>
            <a:r>
              <a:rPr lang="pl-PL" dirty="0" smtClean="0"/>
              <a:t>An idea of how the interface could represent data in 3D.</a:t>
            </a:r>
          </a:p>
          <a:p>
            <a:endParaRPr lang="pl-PL" dirty="0" smtClean="0"/>
          </a:p>
          <a:p>
            <a:r>
              <a:rPr lang="pl-PL" dirty="0" smtClean="0"/>
              <a:t>Bars on the „roof” correspond to different readings, e.g. temperature and humidity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ni\Android\interface mockup\android_mock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000240"/>
            <a:ext cx="8429652" cy="46979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85720" y="357166"/>
            <a:ext cx="807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/>
              <a:t>User would be able to navigate in the 3D space to get a better view of the model.</a:t>
            </a:r>
            <a:endParaRPr lang="pl-P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ni\Android\interface mockup\android_mock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000240"/>
            <a:ext cx="8429652" cy="4697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85720" y="357166"/>
            <a:ext cx="807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/>
              <a:t>After clicking on one of the indicators/bars, some options would be presented:</a:t>
            </a:r>
            <a:endParaRPr lang="pl-PL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929190" y="2648546"/>
            <a:ext cx="136165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R</a:t>
            </a:r>
            <a:r>
              <a:rPr lang="pl-PL" dirty="0" smtClean="0"/>
              <a:t>efresh data</a:t>
            </a:r>
          </a:p>
          <a:p>
            <a:r>
              <a:rPr lang="pl-PL" dirty="0" smtClean="0"/>
              <a:t>Info</a:t>
            </a:r>
          </a:p>
          <a:p>
            <a:r>
              <a:rPr lang="pl-PL" dirty="0" smtClean="0"/>
              <a:t>Settings</a:t>
            </a:r>
            <a:endParaRPr lang="pl-PL" dirty="0"/>
          </a:p>
        </p:txBody>
      </p:sp>
      <p:cxnSp>
        <p:nvCxnSpPr>
          <p:cNvPr id="9" name="Elbow Connector 8"/>
          <p:cNvCxnSpPr/>
          <p:nvPr/>
        </p:nvCxnSpPr>
        <p:spPr>
          <a:xfrm rot="10800000" flipV="1">
            <a:off x="4143372" y="2857494"/>
            <a:ext cx="785818" cy="428630"/>
          </a:xfrm>
          <a:prstGeom prst="bentConnector3">
            <a:avLst>
              <a:gd name="adj1" fmla="val 10010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29190" y="2928934"/>
            <a:ext cx="135732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929190" y="3214686"/>
            <a:ext cx="135732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78</Words>
  <Application>Microsoft Office PowerPoint</Application>
  <PresentationFormat>On-screen Show (4:3)</PresentationFormat>
  <Paragraphs>17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3D Visualisation of Sensor Information on Google Android platform</vt:lpstr>
      <vt:lpstr>Slide 2</vt:lpstr>
      <vt:lpstr>Slide 3</vt:lpstr>
      <vt:lpstr>Slide 4</vt:lpstr>
    </vt:vector>
  </TitlesOfParts>
  <Company>nic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grycz</dc:creator>
  <cp:lastModifiedBy>grycz</cp:lastModifiedBy>
  <cp:revision>13</cp:revision>
  <dcterms:created xsi:type="dcterms:W3CDTF">2008-10-09T20:53:56Z</dcterms:created>
  <dcterms:modified xsi:type="dcterms:W3CDTF">2008-10-09T22:09:05Z</dcterms:modified>
</cp:coreProperties>
</file>