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9AF7-571C-42B7-9E30-F1A48B5F95E5}" type="datetimeFigureOut">
              <a:rPr lang="pl-PL" smtClean="0"/>
              <a:pPr/>
              <a:t>2008-11-20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02B58-460E-459D-BD60-4B6F827670E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2008-11-21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Maciej Gryka, University of Surrey, maciej.gryka@gmail.com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001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3D </a:t>
            </a:r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Visualisation</a:t>
            </a: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 of Sensor Information on </a:t>
            </a:r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Google</a:t>
            </a: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 Android platform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786058"/>
            <a:ext cx="8229600" cy="2740037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pl-PL" dirty="0" smtClean="0">
              <a:solidFill>
                <a:srgbClr val="515151"/>
              </a:solidFill>
              <a:latin typeface="Poor Richard" pitchFamily="18" charset="0"/>
            </a:endParaRPr>
          </a:p>
          <a:p>
            <a:pPr lvl="1">
              <a:buNone/>
            </a:pPr>
            <a:endParaRPr lang="en-GB" dirty="0" smtClean="0">
              <a:solidFill>
                <a:srgbClr val="515151"/>
              </a:solidFill>
              <a:latin typeface="Poor Richard" pitchFamily="18" charset="0"/>
            </a:endParaRPr>
          </a:p>
          <a:p>
            <a:pPr lvl="1" algn="ctr">
              <a:buNone/>
            </a:pPr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Overview</a:t>
            </a: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 and Interface prototype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Maciej</a:t>
            </a:r>
            <a:r>
              <a:rPr lang="en-US" dirty="0" smtClean="0"/>
              <a:t> </a:t>
            </a:r>
            <a:r>
              <a:rPr lang="en-US" dirty="0" err="1" smtClean="0"/>
              <a:t>Gryka</a:t>
            </a:r>
            <a:r>
              <a:rPr lang="en-US" dirty="0" smtClean="0"/>
              <a:t>, University of Surrey, maciej.gryka@gmail.com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Interface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2051" name="Picture 3" descr="D:\Uni\Android\interface mockup\android_mock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4929222" cy="2572946"/>
          </a:xfrm>
          <a:prstGeom prst="rect">
            <a:avLst/>
          </a:prstGeom>
          <a:noFill/>
        </p:spPr>
      </p:pic>
      <p:pic>
        <p:nvPicPr>
          <p:cNvPr id="3074" name="Picture 2" descr="D:\Uni\Android\interface mockup\Pointing_Fing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572008"/>
            <a:ext cx="958698" cy="1571636"/>
          </a:xfrm>
          <a:prstGeom prst="rect">
            <a:avLst/>
          </a:prstGeom>
          <a:noFill/>
        </p:spPr>
      </p:pic>
      <p:sp>
        <p:nvSpPr>
          <p:cNvPr id="7" name="Striped Right Arrow 6"/>
          <p:cNvSpPr/>
          <p:nvPr/>
        </p:nvSpPr>
        <p:spPr>
          <a:xfrm rot="5400000">
            <a:off x="3714744" y="4643446"/>
            <a:ext cx="857256" cy="428628"/>
          </a:xfrm>
          <a:prstGeom prst="stripedRightArrow">
            <a:avLst>
              <a:gd name="adj1" fmla="val 57726"/>
              <a:gd name="adj2" fmla="val 7060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rved Down Arrow 9"/>
          <p:cNvSpPr/>
          <p:nvPr/>
        </p:nvSpPr>
        <p:spPr>
          <a:xfrm>
            <a:off x="7143768" y="1857364"/>
            <a:ext cx="500066" cy="2000264"/>
          </a:xfrm>
          <a:prstGeom prst="curved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170" name="Picture 2" descr="C:\DOCUME~1\grycz\USTAWI~1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1785927"/>
            <a:ext cx="3286147" cy="2143139"/>
          </a:xfrm>
          <a:prstGeom prst="rect">
            <a:avLst/>
          </a:prstGeom>
          <a:noFill/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Interface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2051" name="Picture 3" descr="D:\Uni\Android\interface mockup\android_mock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4929222" cy="2572946"/>
          </a:xfrm>
          <a:prstGeom prst="rect">
            <a:avLst/>
          </a:prstGeom>
          <a:noFill/>
        </p:spPr>
      </p:pic>
      <p:pic>
        <p:nvPicPr>
          <p:cNvPr id="3074" name="Picture 2" descr="D:\Uni\Android\interface mockup\Pointing_Fing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572008"/>
            <a:ext cx="958698" cy="1571636"/>
          </a:xfrm>
          <a:prstGeom prst="rect">
            <a:avLst/>
          </a:prstGeom>
          <a:noFill/>
        </p:spPr>
      </p:pic>
      <p:sp>
        <p:nvSpPr>
          <p:cNvPr id="11" name="Quad Arrow 10"/>
          <p:cNvSpPr/>
          <p:nvPr/>
        </p:nvSpPr>
        <p:spPr>
          <a:xfrm>
            <a:off x="6357950" y="1928802"/>
            <a:ext cx="1857388" cy="2000264"/>
          </a:xfrm>
          <a:prstGeom prst="quadArrow">
            <a:avLst>
              <a:gd name="adj1" fmla="val 19727"/>
              <a:gd name="adj2" fmla="val 22500"/>
              <a:gd name="adj3" fmla="val 225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Quad Arrow 11"/>
          <p:cNvSpPr/>
          <p:nvPr/>
        </p:nvSpPr>
        <p:spPr>
          <a:xfrm>
            <a:off x="3786182" y="4286256"/>
            <a:ext cx="663353" cy="714380"/>
          </a:xfrm>
          <a:prstGeom prst="quadArrow">
            <a:avLst>
              <a:gd name="adj1" fmla="val 19727"/>
              <a:gd name="adj2" fmla="val 22500"/>
              <a:gd name="adj3" fmla="val 225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 descr="C:\DOCUME~1\grycz\USTAWI~1\Temp\msohtmlclip1\01\clip_image0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1785926"/>
            <a:ext cx="3214710" cy="2143139"/>
          </a:xfrm>
          <a:prstGeom prst="rect">
            <a:avLst/>
          </a:prstGeom>
          <a:noFill/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Challenges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2910" y="1928802"/>
            <a:ext cx="7929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 Interpreting OWL data on Android</a:t>
            </a:r>
          </a:p>
          <a:p>
            <a:pPr lvl="1">
              <a:buFontTx/>
              <a:buChar char="-"/>
            </a:pPr>
            <a:r>
              <a:rPr lang="en-GB" dirty="0" smtClean="0"/>
              <a:t> Jena API (which I was planning to use) does not seem to be easily portable</a:t>
            </a:r>
          </a:p>
          <a:p>
            <a:pPr lvl="1">
              <a:buFontTx/>
              <a:buChar char="-"/>
            </a:pPr>
            <a:r>
              <a:rPr lang="en-GB" dirty="0" smtClean="0"/>
              <a:t> alternatives: different APIs or process data externally and send to the device in SQL format (which is supported) – last resort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Importing a 3D model into Android</a:t>
            </a:r>
          </a:p>
          <a:p>
            <a:pPr lvl="1">
              <a:buFontTx/>
              <a:buChar char="-"/>
            </a:pPr>
            <a:r>
              <a:rPr lang="en-GB" dirty="0" smtClean="0"/>
              <a:t> Need to build a model (using 3DS Max, Blender, Sketch-Up etc.) - easy</a:t>
            </a:r>
          </a:p>
          <a:p>
            <a:pPr lvl="1">
              <a:buFontTx/>
              <a:buChar char="-"/>
            </a:pPr>
            <a:r>
              <a:rPr lang="en-GB" dirty="0" smtClean="0"/>
              <a:t> Maybe convert it to COLLADA format – easy</a:t>
            </a:r>
          </a:p>
          <a:p>
            <a:pPr lvl="1">
              <a:buFontTx/>
              <a:buChar char="-"/>
            </a:pPr>
            <a:r>
              <a:rPr lang="en-GB" dirty="0" smtClean="0"/>
              <a:t> Write/get a Java loader - hard</a:t>
            </a:r>
          </a:p>
          <a:p>
            <a:pPr lvl="1">
              <a:buFontTx/>
              <a:buChar char="-"/>
            </a:pPr>
            <a:r>
              <a:rPr lang="en-GB" dirty="0" smtClean="0"/>
              <a:t> Hope it will work with Android’s version of OpenGL </a:t>
            </a:r>
            <a:r>
              <a:rPr lang="en-GB" dirty="0" smtClean="0">
                <a:sym typeface="Wingdings" pitchFamily="2" charset="2"/>
              </a:rPr>
              <a:t>;)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Any questions?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Additional material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37890" name="Picture 2" descr="C:\DOCUME~1\grycz\USTAWI~1\Temp\msohtmlclip1\01\clip_image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5860"/>
            <a:ext cx="3477322" cy="2928958"/>
          </a:xfrm>
          <a:prstGeom prst="rect">
            <a:avLst/>
          </a:prstGeom>
          <a:noFill/>
        </p:spPr>
      </p:pic>
      <p:pic>
        <p:nvPicPr>
          <p:cNvPr id="37892" name="Picture 4" descr="C:\DOCUME~1\grycz\USTAWI~1\Temp\msohtmlclip1\01\clip_image0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143380"/>
            <a:ext cx="3857621" cy="2159451"/>
          </a:xfrm>
          <a:prstGeom prst="rect">
            <a:avLst/>
          </a:prstGeom>
          <a:noFill/>
        </p:spPr>
      </p:pic>
      <p:pic>
        <p:nvPicPr>
          <p:cNvPr id="37894" name="Picture 6" descr="C:\DOCUME~1\grycz\USTAWI~1\Temp\msohtmlclip1\01\clip_image0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1257703"/>
            <a:ext cx="3280344" cy="2957115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Additional material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44034" name="Picture 2" descr="C:\DOCUME~1\grycz\USTAWI~1\Temp\msohtmlclip1\01\clip_image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00174"/>
            <a:ext cx="7048512" cy="419522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What</a:t>
            </a: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 will I talk about?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0034" y="2000240"/>
            <a:ext cx="8229600" cy="2857520"/>
          </a:xfrm>
        </p:spPr>
        <p:txBody>
          <a:bodyPr>
            <a:normAutofit fontScale="92500" lnSpcReduction="20000"/>
          </a:bodyPr>
          <a:lstStyle/>
          <a:p>
            <a:pPr lvl="1">
              <a:buFontTx/>
              <a:buChar char="-"/>
            </a:pP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What is Google Android?</a:t>
            </a:r>
            <a:endParaRPr lang="en-GB" dirty="0" smtClean="0">
              <a:solidFill>
                <a:srgbClr val="515151"/>
              </a:solidFill>
              <a:latin typeface="Poor Richard" pitchFamily="18" charset="0"/>
            </a:endParaRPr>
          </a:p>
          <a:p>
            <a:pPr lvl="1">
              <a:buFontTx/>
              <a:buChar char="-"/>
            </a:pPr>
            <a:endParaRPr lang="pl-PL" dirty="0" smtClean="0">
              <a:solidFill>
                <a:srgbClr val="515151"/>
              </a:solidFill>
              <a:latin typeface="Poor Richard" pitchFamily="18" charset="0"/>
            </a:endParaRPr>
          </a:p>
          <a:p>
            <a:pPr lvl="1">
              <a:buFontTx/>
              <a:buChar char="-"/>
            </a:pP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The </a:t>
            </a: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high-level aim </a:t>
            </a: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of my </a:t>
            </a: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project and some details.</a:t>
            </a:r>
            <a:endParaRPr lang="en-GB" dirty="0" smtClean="0">
              <a:solidFill>
                <a:srgbClr val="515151"/>
              </a:solidFill>
              <a:latin typeface="Poor Richard" pitchFamily="18" charset="0"/>
            </a:endParaRPr>
          </a:p>
          <a:p>
            <a:pPr lvl="1">
              <a:buFontTx/>
              <a:buChar char="-"/>
            </a:pPr>
            <a:endParaRPr lang="pl-PL" dirty="0" smtClean="0">
              <a:solidFill>
                <a:srgbClr val="515151"/>
              </a:solidFill>
              <a:latin typeface="Poor Richard" pitchFamily="18" charset="0"/>
            </a:endParaRPr>
          </a:p>
          <a:p>
            <a:pPr lvl="1">
              <a:buFontTx/>
              <a:buChar char="-"/>
            </a:pPr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Interface mock-ups.</a:t>
            </a:r>
          </a:p>
          <a:p>
            <a:pPr lvl="1">
              <a:buFontTx/>
              <a:buChar char="-"/>
            </a:pPr>
            <a:endParaRPr lang="en-GB" dirty="0" smtClean="0">
              <a:solidFill>
                <a:srgbClr val="515151"/>
              </a:solidFill>
              <a:latin typeface="Poor Richard" pitchFamily="18" charset="0"/>
            </a:endParaRPr>
          </a:p>
          <a:p>
            <a:pPr lvl="1">
              <a:buFontTx/>
              <a:buChar char="-"/>
            </a:pPr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Challenges (i.e. things I don’t know... yet!)</a:t>
            </a:r>
            <a:endParaRPr lang="pl-PL" dirty="0" smtClean="0">
              <a:solidFill>
                <a:srgbClr val="515151"/>
              </a:solidFill>
              <a:latin typeface="Poor Richard" pitchFamily="18" charset="0"/>
            </a:endParaRPr>
          </a:p>
          <a:p>
            <a:pPr lvl="1">
              <a:buFontTx/>
              <a:buChar char="-"/>
            </a:pP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Android</a:t>
            </a: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 and </a:t>
            </a:r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Open</a:t>
            </a:r>
            <a:r>
              <a:rPr lang="pl-PL" dirty="0" smtClean="0">
                <a:solidFill>
                  <a:srgbClr val="515151"/>
                </a:solidFill>
                <a:latin typeface="Poor Richard" pitchFamily="18" charset="0"/>
              </a:rPr>
              <a:t> Handset Alliance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71612"/>
            <a:ext cx="322282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1785926"/>
            <a:ext cx="4714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Android is an </a:t>
            </a:r>
            <a:r>
              <a:rPr lang="en-GB" b="1" dirty="0" smtClean="0"/>
              <a:t>open-source</a:t>
            </a:r>
            <a:r>
              <a:rPr lang="en-GB" dirty="0" smtClean="0"/>
              <a:t> mobile operating system.</a:t>
            </a:r>
          </a:p>
          <a:p>
            <a:endParaRPr lang="en-GB" dirty="0" smtClean="0"/>
          </a:p>
          <a:p>
            <a:r>
              <a:rPr lang="en-GB" dirty="0" smtClean="0"/>
              <a:t>Developed by Google in partnership with </a:t>
            </a:r>
            <a:r>
              <a:rPr lang="en-GB" b="1" dirty="0" smtClean="0"/>
              <a:t>biggest industry players</a:t>
            </a:r>
            <a:r>
              <a:rPr lang="en-GB" dirty="0" smtClean="0"/>
              <a:t>. </a:t>
            </a:r>
          </a:p>
          <a:p>
            <a:endParaRPr lang="en-GB" dirty="0" smtClean="0"/>
          </a:p>
          <a:p>
            <a:r>
              <a:rPr lang="en-GB" dirty="0" smtClean="0"/>
              <a:t>First phone featuring it, </a:t>
            </a:r>
            <a:r>
              <a:rPr lang="en-GB" b="1" dirty="0" smtClean="0"/>
              <a:t>T-Mobile G1 </a:t>
            </a:r>
            <a:r>
              <a:rPr lang="en-GB" dirty="0" smtClean="0"/>
              <a:t>was developed by HTC and released in </a:t>
            </a:r>
            <a:r>
              <a:rPr lang="en-GB" b="1" dirty="0" smtClean="0"/>
              <a:t>October 2008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Many people see it as only </a:t>
            </a:r>
            <a:r>
              <a:rPr lang="en-GB" b="1" dirty="0" smtClean="0"/>
              <a:t>real competition for the </a:t>
            </a:r>
            <a:r>
              <a:rPr lang="en-GB" b="1" dirty="0" err="1" smtClean="0"/>
              <a:t>iPhone</a:t>
            </a:r>
            <a:r>
              <a:rPr lang="en-GB" dirty="0" smtClean="0"/>
              <a:t>, although OHA still have a way to go.</a:t>
            </a:r>
          </a:p>
          <a:p>
            <a:endParaRPr lang="en-GB" dirty="0" smtClean="0"/>
          </a:p>
          <a:p>
            <a:r>
              <a:rPr lang="en-GB" dirty="0" smtClean="0"/>
              <a:t>More phones to come.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Android &amp; Development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1857364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Google launched Android Market to enable developers to distribute their applications. Idea similar to the iTunes Store, but with fewer restrictions (so they say).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SDK for Android is freely available for anybody who wants to write applications using it and the OS itself is open-source.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Android runs each a version of Linux – </a:t>
            </a:r>
            <a:r>
              <a:rPr lang="en-GB" dirty="0" err="1" smtClean="0"/>
              <a:t>Dalvik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Features OpenGL ES 1.0, enabling 3D applications – good for me!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My project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1714488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On the highest level:</a:t>
            </a:r>
            <a:r>
              <a:rPr lang="en-GB" dirty="0" smtClean="0"/>
              <a:t> to develop a front-end application to enable real-time (almost) monitoring of a building.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 more details:</a:t>
            </a:r>
            <a:endParaRPr lang="en-GB" u="sng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Interpret data </a:t>
            </a:r>
            <a:r>
              <a:rPr lang="en-GB" dirty="0" smtClean="0"/>
              <a:t>collected by the sensors inside the building and stored as an OWL (XML) file.</a:t>
            </a:r>
          </a:p>
          <a:p>
            <a:pPr>
              <a:buFontTx/>
              <a:buChar char="-"/>
            </a:pP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Map the interpreted readings onto a 3D model </a:t>
            </a:r>
            <a:r>
              <a:rPr lang="en-GB" dirty="0" smtClean="0"/>
              <a:t>of the building to present status of each room (temperature, light, occupancy, door/window locks etc.)</a:t>
            </a:r>
          </a:p>
          <a:p>
            <a:pPr>
              <a:buFontTx/>
              <a:buChar char="-"/>
            </a:pP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Enable the user to set an actuator value </a:t>
            </a:r>
            <a:r>
              <a:rPr lang="en-GB" dirty="0" smtClean="0"/>
              <a:t>(like temperature) and save the changes in a repository, from which the actuators would be controlled.</a:t>
            </a:r>
          </a:p>
          <a:p>
            <a:endParaRPr lang="en-GB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A bit of project management...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Chosen software development methodology: </a:t>
            </a:r>
          </a:p>
          <a:p>
            <a:r>
              <a:rPr lang="en-GB" dirty="0" smtClean="0"/>
              <a:t>	iterative </a:t>
            </a:r>
            <a:r>
              <a:rPr lang="en-GB" b="1" dirty="0" smtClean="0"/>
              <a:t>waterfall </a:t>
            </a:r>
            <a:r>
              <a:rPr lang="en-GB" dirty="0" smtClean="0"/>
              <a:t>with a bit of </a:t>
            </a:r>
            <a:r>
              <a:rPr lang="en-GB" b="1" dirty="0" smtClean="0"/>
              <a:t>sashimi</a:t>
            </a:r>
            <a:r>
              <a:rPr lang="en-GB" dirty="0" smtClean="0"/>
              <a:t> :)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Tasks:</a:t>
            </a:r>
          </a:p>
          <a:p>
            <a:r>
              <a:rPr lang="en-GB" dirty="0" smtClean="0"/>
              <a:t>	- Exploration </a:t>
            </a:r>
            <a:r>
              <a:rPr lang="en-GB" b="1" dirty="0" smtClean="0"/>
              <a:t>– done</a:t>
            </a:r>
          </a:p>
          <a:p>
            <a:r>
              <a:rPr lang="en-GB" dirty="0" smtClean="0"/>
              <a:t>	- Requirements Analysis</a:t>
            </a:r>
            <a:r>
              <a:rPr lang="en-GB" b="1" dirty="0" smtClean="0"/>
              <a:t> – done</a:t>
            </a:r>
          </a:p>
          <a:p>
            <a:r>
              <a:rPr lang="en-GB" dirty="0" smtClean="0"/>
              <a:t>	- Architectural and Interface Design </a:t>
            </a:r>
            <a:r>
              <a:rPr lang="en-GB" b="1" dirty="0" smtClean="0"/>
              <a:t>– almost done</a:t>
            </a:r>
          </a:p>
          <a:p>
            <a:r>
              <a:rPr lang="en-GB" dirty="0" smtClean="0"/>
              <a:t>	- Development – can’t wait!</a:t>
            </a:r>
          </a:p>
          <a:p>
            <a:r>
              <a:rPr lang="en-GB" dirty="0" smtClean="0"/>
              <a:t>	- Testing...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Interface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2051" name="Picture 3" descr="D:\Uni\Android\interface mockup\android_mock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714488"/>
            <a:ext cx="6934200" cy="361950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Interface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2051" name="Picture 3" descr="D:\Uni\Android\interface mockup\android_mock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4929222" cy="2572946"/>
          </a:xfrm>
          <a:prstGeom prst="rect">
            <a:avLst/>
          </a:prstGeom>
          <a:noFill/>
        </p:spPr>
      </p:pic>
      <p:pic>
        <p:nvPicPr>
          <p:cNvPr id="3074" name="Picture 2" descr="D:\Uni\Android\interface mockup\Pointing_Fing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572008"/>
            <a:ext cx="958698" cy="1571636"/>
          </a:xfrm>
          <a:prstGeom prst="rect">
            <a:avLst/>
          </a:prstGeom>
          <a:noFill/>
        </p:spPr>
      </p:pic>
      <p:sp>
        <p:nvSpPr>
          <p:cNvPr id="7" name="Striped Right Arrow 6"/>
          <p:cNvSpPr/>
          <p:nvPr/>
        </p:nvSpPr>
        <p:spPr>
          <a:xfrm>
            <a:off x="4000496" y="4572008"/>
            <a:ext cx="1500198" cy="571504"/>
          </a:xfrm>
          <a:prstGeom prst="stripedRightArrow">
            <a:avLst>
              <a:gd name="adj1" fmla="val 57726"/>
              <a:gd name="adj2" fmla="val 7060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rved Right Arrow 7"/>
          <p:cNvSpPr/>
          <p:nvPr/>
        </p:nvSpPr>
        <p:spPr>
          <a:xfrm>
            <a:off x="6429388" y="2571744"/>
            <a:ext cx="1428760" cy="1143008"/>
          </a:xfrm>
          <a:prstGeom prst="curved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7" y="1785926"/>
            <a:ext cx="321470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515151"/>
                </a:solidFill>
                <a:latin typeface="Poor Richard" pitchFamily="18" charset="0"/>
              </a:rPr>
              <a:t>Interface</a:t>
            </a:r>
            <a:endParaRPr lang="pl-PL" dirty="0">
              <a:solidFill>
                <a:srgbClr val="515151"/>
              </a:solidFill>
              <a:latin typeface="Poor Richar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Maciej Gryka, University of Surrey, maciej.gryka@gmail.com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00024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2051" name="Picture 3" descr="D:\Uni\Android\interface mockup\android_mock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4929222" cy="2572946"/>
          </a:xfrm>
          <a:prstGeom prst="rect">
            <a:avLst/>
          </a:prstGeom>
          <a:noFill/>
        </p:spPr>
      </p:pic>
      <p:pic>
        <p:nvPicPr>
          <p:cNvPr id="3074" name="Picture 2" descr="D:\Uni\Android\interface mockup\Pointing_Fing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572008"/>
            <a:ext cx="958698" cy="1571636"/>
          </a:xfrm>
          <a:prstGeom prst="rect">
            <a:avLst/>
          </a:prstGeom>
          <a:noFill/>
        </p:spPr>
      </p:pic>
      <p:sp>
        <p:nvSpPr>
          <p:cNvPr id="7" name="Striped Right Arrow 6"/>
          <p:cNvSpPr/>
          <p:nvPr/>
        </p:nvSpPr>
        <p:spPr>
          <a:xfrm rot="10800000">
            <a:off x="1000100" y="4500570"/>
            <a:ext cx="1500198" cy="571504"/>
          </a:xfrm>
          <a:prstGeom prst="stripedRightArrow">
            <a:avLst>
              <a:gd name="adj1" fmla="val 57726"/>
              <a:gd name="adj2" fmla="val 7060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rved Down Arrow 10"/>
          <p:cNvSpPr/>
          <p:nvPr/>
        </p:nvSpPr>
        <p:spPr>
          <a:xfrm rot="5400000">
            <a:off x="6679421" y="2393149"/>
            <a:ext cx="1428760" cy="1500198"/>
          </a:xfrm>
          <a:prstGeom prst="curved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2008-11-21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570</Words>
  <Application>Microsoft Office PowerPoint</Application>
  <PresentationFormat>On-screen Show (4:3)</PresentationFormat>
  <Paragraphs>118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3D Visualisation of Sensor Information on Google Android platform</vt:lpstr>
      <vt:lpstr>What will I talk about?</vt:lpstr>
      <vt:lpstr>Android and Open Handset Alliance</vt:lpstr>
      <vt:lpstr>Android &amp; Development</vt:lpstr>
      <vt:lpstr>My project</vt:lpstr>
      <vt:lpstr>A bit of project management...</vt:lpstr>
      <vt:lpstr>Interface</vt:lpstr>
      <vt:lpstr>Interface</vt:lpstr>
      <vt:lpstr>Interface</vt:lpstr>
      <vt:lpstr>Interface</vt:lpstr>
      <vt:lpstr>Interface</vt:lpstr>
      <vt:lpstr>Challenges</vt:lpstr>
      <vt:lpstr>Any questions?</vt:lpstr>
      <vt:lpstr>Additional material</vt:lpstr>
      <vt:lpstr>Additional material</vt:lpstr>
    </vt:vector>
  </TitlesOfParts>
  <Company>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grycz</dc:creator>
  <cp:lastModifiedBy>grycz</cp:lastModifiedBy>
  <cp:revision>60</cp:revision>
  <dcterms:created xsi:type="dcterms:W3CDTF">2008-10-09T20:53:56Z</dcterms:created>
  <dcterms:modified xsi:type="dcterms:W3CDTF">2008-11-21T00:09:22Z</dcterms:modified>
</cp:coreProperties>
</file>