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"/>
  </p:notesMasterIdLst>
  <p:handoutMasterIdLst>
    <p:handoutMasterId r:id="rId4"/>
  </p:handoutMasterIdLst>
  <p:sldIdLst>
    <p:sldId id="551" r:id="rId2"/>
  </p:sldIdLst>
  <p:sldSz cx="9144000" cy="6858000" type="screen4x3"/>
  <p:notesSz cx="9296400" cy="70104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CCFFFF"/>
    <a:srgbClr val="FFFFCC"/>
    <a:srgbClr val="660066"/>
    <a:srgbClr val="FFFF99"/>
    <a:srgbClr val="3333CC"/>
    <a:srgbClr val="6600FF"/>
    <a:srgbClr val="CC3300"/>
    <a:srgbClr val="0066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สไตล์สีปานกลาง 2 - เน้น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สไตล์สีอ่อน 3 - เน้น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สไตล์สีปานกลาง 4 - เน้น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ไม่มีสไตล์, 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7" autoAdjust="0"/>
    <p:restoredTop sz="94270" autoAdjust="0"/>
  </p:normalViewPr>
  <p:slideViewPr>
    <p:cSldViewPr snapToGrid="0">
      <p:cViewPr varScale="1">
        <p:scale>
          <a:sx n="86" d="100"/>
          <a:sy n="86" d="100"/>
        </p:scale>
        <p:origin x="-10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image" Target="../media/image4.png"/><Relationship Id="rId2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image" Target="../media/image4.png"/><Relationship Id="rId2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BBF796-89E3-0B4B-AE74-441A46639713}" type="doc">
      <dgm:prSet loTypeId="urn:microsoft.com/office/officeart/2005/8/layout/vList4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ED95CE1-7E7C-4F4F-8701-BD80930DBD1F}">
      <dgm:prSet phldrT="[Text]" custT="1"/>
      <dgm:spPr/>
      <dgm:t>
        <a:bodyPr/>
        <a:lstStyle/>
        <a:p>
          <a:r>
            <a:rPr lang="th-TH" sz="2000" dirty="0" smtClean="0">
              <a:latin typeface="TH SarabunPSK"/>
              <a:cs typeface="TH SarabunPSK"/>
            </a:rPr>
            <a:t>ทั้งประเทศ</a:t>
          </a:r>
          <a:endParaRPr lang="en-US" sz="2000" dirty="0">
            <a:latin typeface="TH SarabunPSK"/>
            <a:cs typeface="TH SarabunPSK"/>
          </a:endParaRPr>
        </a:p>
      </dgm:t>
    </dgm:pt>
    <dgm:pt modelId="{C38E59FA-C16B-2B4A-81C8-3B74E8FFE70E}" type="parTrans" cxnId="{020C6E58-A76E-8D43-8E31-8A110D1931B6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3048A950-FD7C-DD43-8D6C-C3DF8A630324}" type="sibTrans" cxnId="{020C6E58-A76E-8D43-8E31-8A110D1931B6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F8C7BA94-666A-8848-8378-C83C600D1EC7}">
      <dgm:prSet phldrT="[Text]" custT="1"/>
      <dgm:spPr/>
      <dgm:t>
        <a:bodyPr/>
        <a:lstStyle/>
        <a:p>
          <a:r>
            <a:rPr lang="th-TH" sz="1800" dirty="0" smtClean="0">
              <a:latin typeface="TH SarabunPSK"/>
              <a:cs typeface="TH SarabunPSK"/>
            </a:rPr>
            <a:t>ข้าว</a:t>
          </a:r>
          <a:r>
            <a:rPr lang="en-US" sz="1800" dirty="0" smtClean="0">
              <a:latin typeface="TH SarabunPSK"/>
              <a:cs typeface="TH SarabunPSK"/>
            </a:rPr>
            <a:t>: </a:t>
          </a:r>
          <a:r>
            <a:rPr lang="th-TH" sz="1800" dirty="0" smtClean="0">
              <a:latin typeface="TH SarabunPSK"/>
              <a:cs typeface="TH SarabunPSK"/>
            </a:rPr>
            <a:t>แผน 11.69 </a:t>
          </a:r>
          <a:r>
            <a:rPr lang="en-US" sz="1800" dirty="0" smtClean="0">
              <a:latin typeface="TH SarabunPSK"/>
              <a:cs typeface="TH SarabunPSK"/>
            </a:rPr>
            <a:t>,</a:t>
          </a:r>
          <a:r>
            <a:rPr lang="th-TH" sz="1800" dirty="0" smtClean="0">
              <a:latin typeface="TH SarabunPSK"/>
              <a:cs typeface="TH SarabunPSK"/>
            </a:rPr>
            <a:t>ผล </a:t>
          </a:r>
          <a:r>
            <a:rPr lang="en-US" sz="1800" dirty="0" smtClean="0">
              <a:latin typeface="TH SarabunPSK"/>
              <a:cs typeface="TH SarabunPSK"/>
            </a:rPr>
            <a:t>12.62  </a:t>
          </a:r>
          <a:r>
            <a:rPr lang="th-TH" sz="1800" dirty="0" smtClean="0">
              <a:latin typeface="TH SarabunPSK"/>
              <a:cs typeface="TH SarabunPSK"/>
            </a:rPr>
            <a:t>มากกว่าแผน  </a:t>
          </a:r>
          <a:r>
            <a:rPr lang="en-US" sz="1800" dirty="0" smtClean="0">
              <a:latin typeface="TH SarabunPSK"/>
              <a:cs typeface="TH SarabunPSK"/>
            </a:rPr>
            <a:t>1.00</a:t>
          </a:r>
          <a:endParaRPr lang="en-US" sz="1800" dirty="0">
            <a:latin typeface="TH SarabunPSK"/>
            <a:cs typeface="TH SarabunPSK"/>
          </a:endParaRPr>
        </a:p>
      </dgm:t>
    </dgm:pt>
    <dgm:pt modelId="{5D904556-ABA4-B546-906F-A522EDF63C74}" type="parTrans" cxnId="{F8F80FBB-7BD3-5946-9EF3-45BCA5C003EE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38ABEDA5-4957-DB44-8A35-01A1C9087568}" type="sibTrans" cxnId="{F8F80FBB-7BD3-5946-9EF3-45BCA5C003EE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B5A26004-E636-5248-804D-7AFEBDFCDC29}">
      <dgm:prSet phldrT="[Text]" custT="1"/>
      <dgm:spPr/>
      <dgm:t>
        <a:bodyPr/>
        <a:lstStyle/>
        <a:p>
          <a:r>
            <a:rPr lang="th-TH" sz="1800" dirty="0" smtClean="0">
              <a:latin typeface="TH SarabunPSK"/>
              <a:cs typeface="TH SarabunPSK"/>
            </a:rPr>
            <a:t>พืชไร่</a:t>
          </a:r>
          <a:r>
            <a:rPr lang="en-US" sz="1800" dirty="0" smtClean="0">
              <a:latin typeface="TH SarabunPSK"/>
              <a:cs typeface="TH SarabunPSK"/>
            </a:rPr>
            <a:t>-</a:t>
          </a:r>
          <a:r>
            <a:rPr lang="th-TH" sz="1800" dirty="0" smtClean="0">
              <a:latin typeface="TH SarabunPSK"/>
              <a:cs typeface="TH SarabunPSK"/>
            </a:rPr>
            <a:t>พืชผัก</a:t>
          </a:r>
          <a:r>
            <a:rPr lang="en-US" sz="1800" dirty="0" smtClean="0">
              <a:latin typeface="TH SarabunPSK"/>
              <a:cs typeface="TH SarabunPSK"/>
            </a:rPr>
            <a:t>: </a:t>
          </a:r>
          <a:r>
            <a:rPr lang="th-TH" sz="1800" dirty="0" smtClean="0">
              <a:latin typeface="TH SarabunPSK"/>
              <a:cs typeface="TH SarabunPSK"/>
            </a:rPr>
            <a:t>แผน </a:t>
          </a:r>
          <a:r>
            <a:rPr lang="en-US" sz="1800" dirty="0" smtClean="0">
              <a:latin typeface="TH SarabunPSK"/>
              <a:cs typeface="TH SarabunPSK"/>
            </a:rPr>
            <a:t>2.90 , </a:t>
          </a:r>
          <a:r>
            <a:rPr lang="th-TH" sz="1800" dirty="0" smtClean="0">
              <a:latin typeface="TH SarabunPSK"/>
              <a:cs typeface="TH SarabunPSK"/>
            </a:rPr>
            <a:t>ผล </a:t>
          </a:r>
          <a:r>
            <a:rPr lang="en-US" sz="1800" dirty="0" smtClean="0">
              <a:latin typeface="TH SarabunPSK"/>
              <a:cs typeface="TH SarabunPSK"/>
            </a:rPr>
            <a:t>2.50 </a:t>
          </a:r>
          <a:r>
            <a:rPr lang="th-TH" sz="1800" dirty="0" smtClean="0">
              <a:latin typeface="TH SarabunPSK"/>
              <a:cs typeface="TH SarabunPSK"/>
            </a:rPr>
            <a:t>น้อยกว่าแผน </a:t>
          </a:r>
          <a:r>
            <a:rPr lang="en-US" sz="1800" dirty="0" smtClean="0">
              <a:latin typeface="TH SarabunPSK"/>
              <a:cs typeface="TH SarabunPSK"/>
            </a:rPr>
            <a:t>0.4</a:t>
          </a:r>
          <a:endParaRPr lang="en-US" sz="1800" dirty="0">
            <a:latin typeface="TH SarabunPSK"/>
            <a:cs typeface="TH SarabunPSK"/>
          </a:endParaRPr>
        </a:p>
      </dgm:t>
    </dgm:pt>
    <dgm:pt modelId="{F813ECAD-4232-4348-994B-989982F90F44}" type="parTrans" cxnId="{8DC49964-28C6-1E41-A685-B4AB1983FEBD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21A0BC44-5C4E-854C-91E2-F400657B7A96}" type="sibTrans" cxnId="{8DC49964-28C6-1E41-A685-B4AB1983FEBD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AD667551-2E95-CA42-B2B7-563B9D49B1F7}">
      <dgm:prSet phldrT="[Text]" custT="1"/>
      <dgm:spPr/>
      <dgm:t>
        <a:bodyPr/>
        <a:lstStyle/>
        <a:p>
          <a:r>
            <a:rPr lang="th-TH" sz="2000" dirty="0" smtClean="0">
              <a:latin typeface="TH SarabunPSK"/>
              <a:cs typeface="TH SarabunPSK"/>
            </a:rPr>
            <a:t>ลุ่มน้ำเจ้าพระยา</a:t>
          </a:r>
          <a:endParaRPr lang="en-US" sz="2000" dirty="0">
            <a:latin typeface="TH SarabunPSK"/>
            <a:cs typeface="TH SarabunPSK"/>
          </a:endParaRPr>
        </a:p>
      </dgm:t>
    </dgm:pt>
    <dgm:pt modelId="{88E23C1D-1282-B445-99D2-11FA3ADFBBFA}" type="parTrans" cxnId="{ED92A1F6-92C5-F94F-8C6A-FCC13A6F993B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B216723E-8ADD-7D41-B65F-909333E73A75}" type="sibTrans" cxnId="{ED92A1F6-92C5-F94F-8C6A-FCC13A6F993B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23548758-1020-2743-B975-B00DF44741F3}">
      <dgm:prSet phldrT="[Text]" custT="1"/>
      <dgm:spPr/>
      <dgm:t>
        <a:bodyPr/>
        <a:lstStyle/>
        <a:p>
          <a:r>
            <a:rPr lang="th-TH" sz="1800" dirty="0" smtClean="0">
              <a:latin typeface="TH SarabunPSK"/>
              <a:cs typeface="TH SarabunPSK"/>
            </a:rPr>
            <a:t>ข้าว</a:t>
          </a:r>
          <a:r>
            <a:rPr lang="en-US" sz="1800" dirty="0" smtClean="0">
              <a:latin typeface="TH SarabunPSK"/>
              <a:cs typeface="TH SarabunPSK"/>
            </a:rPr>
            <a:t>: </a:t>
          </a:r>
          <a:r>
            <a:rPr lang="th-TH" sz="1800" dirty="0" smtClean="0">
              <a:latin typeface="TH SarabunPSK"/>
              <a:cs typeface="TH SarabunPSK"/>
            </a:rPr>
            <a:t>แผน </a:t>
          </a:r>
          <a:r>
            <a:rPr lang="en-US" sz="1800" dirty="0" smtClean="0">
              <a:latin typeface="TH SarabunPSK"/>
              <a:cs typeface="TH SarabunPSK"/>
            </a:rPr>
            <a:t>7</a:t>
          </a:r>
          <a:r>
            <a:rPr lang="th-TH" sz="1800" dirty="0" smtClean="0">
              <a:latin typeface="TH SarabunPSK"/>
              <a:cs typeface="TH SarabunPSK"/>
            </a:rPr>
            <a:t>.</a:t>
          </a:r>
          <a:r>
            <a:rPr lang="en-US" sz="1800" dirty="0" smtClean="0">
              <a:latin typeface="TH SarabunPSK"/>
              <a:cs typeface="TH SarabunPSK"/>
            </a:rPr>
            <a:t>0</a:t>
          </a:r>
          <a:r>
            <a:rPr lang="th-TH" sz="1800" dirty="0" smtClean="0">
              <a:latin typeface="TH SarabunPSK"/>
              <a:cs typeface="TH SarabunPSK"/>
            </a:rPr>
            <a:t>6 </a:t>
          </a:r>
          <a:r>
            <a:rPr lang="en-US" sz="1800" dirty="0" smtClean="0">
              <a:latin typeface="TH SarabunPSK"/>
              <a:cs typeface="TH SarabunPSK"/>
            </a:rPr>
            <a:t>,</a:t>
          </a:r>
          <a:r>
            <a:rPr lang="th-TH" sz="1800" dirty="0" smtClean="0">
              <a:latin typeface="TH SarabunPSK"/>
              <a:cs typeface="TH SarabunPSK"/>
            </a:rPr>
            <a:t>ผล </a:t>
          </a:r>
          <a:r>
            <a:rPr lang="en-US" sz="1800" dirty="0" smtClean="0">
              <a:latin typeface="TH SarabunPSK"/>
              <a:cs typeface="TH SarabunPSK"/>
            </a:rPr>
            <a:t>7.86  </a:t>
          </a:r>
          <a:r>
            <a:rPr lang="th-TH" sz="1800" dirty="0" smtClean="0">
              <a:latin typeface="TH SarabunPSK"/>
              <a:cs typeface="TH SarabunPSK"/>
            </a:rPr>
            <a:t>มากกว่าแผน </a:t>
          </a:r>
          <a:r>
            <a:rPr lang="en-US" sz="1800" dirty="0" smtClean="0">
              <a:latin typeface="TH SarabunPSK"/>
              <a:cs typeface="TH SarabunPSK"/>
            </a:rPr>
            <a:t>0.08</a:t>
          </a:r>
          <a:endParaRPr lang="en-US" sz="1800" dirty="0">
            <a:latin typeface="TH SarabunPSK"/>
            <a:cs typeface="TH SarabunPSK"/>
          </a:endParaRPr>
        </a:p>
      </dgm:t>
    </dgm:pt>
    <dgm:pt modelId="{28FCE3C7-5EF0-8449-A18B-BF66DE723362}" type="parTrans" cxnId="{973B8663-5B8F-614D-911D-16AA0486AF97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904211D5-62E5-2741-869B-C64DCC204484}" type="sibTrans" cxnId="{973B8663-5B8F-614D-911D-16AA0486AF97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132F9A92-8E5E-DC4E-82E9-E9C41DE44570}">
      <dgm:prSet phldrT="[Text]" custT="1"/>
      <dgm:spPr/>
      <dgm:t>
        <a:bodyPr/>
        <a:lstStyle/>
        <a:p>
          <a:r>
            <a:rPr lang="th-TH" sz="1800" dirty="0" smtClean="0">
              <a:latin typeface="TH SarabunPSK"/>
              <a:cs typeface="TH SarabunPSK"/>
            </a:rPr>
            <a:t>พืชไร่</a:t>
          </a:r>
          <a:r>
            <a:rPr lang="en-US" sz="1800" dirty="0" smtClean="0">
              <a:latin typeface="TH SarabunPSK"/>
              <a:cs typeface="TH SarabunPSK"/>
            </a:rPr>
            <a:t>-</a:t>
          </a:r>
          <a:r>
            <a:rPr lang="th-TH" sz="1800" dirty="0" smtClean="0">
              <a:latin typeface="TH SarabunPSK"/>
              <a:cs typeface="TH SarabunPSK"/>
            </a:rPr>
            <a:t>พืชผัก</a:t>
          </a:r>
          <a:r>
            <a:rPr lang="en-US" sz="1800" dirty="0" smtClean="0">
              <a:latin typeface="TH SarabunPSK"/>
              <a:cs typeface="TH SarabunPSK"/>
            </a:rPr>
            <a:t>: </a:t>
          </a:r>
          <a:r>
            <a:rPr lang="th-TH" sz="1800" dirty="0" smtClean="0">
              <a:latin typeface="TH SarabunPSK"/>
              <a:cs typeface="TH SarabunPSK"/>
            </a:rPr>
            <a:t>แผน </a:t>
          </a:r>
          <a:r>
            <a:rPr lang="en-US" sz="1800" dirty="0" smtClean="0">
              <a:latin typeface="TH SarabunPSK"/>
              <a:cs typeface="TH SarabunPSK"/>
            </a:rPr>
            <a:t>0.70 ,</a:t>
          </a:r>
          <a:r>
            <a:rPr lang="th-TH" sz="1800" dirty="0" smtClean="0">
              <a:latin typeface="TH SarabunPSK"/>
              <a:cs typeface="TH SarabunPSK"/>
            </a:rPr>
            <a:t>ผล </a:t>
          </a:r>
          <a:r>
            <a:rPr lang="en-US" sz="1800" dirty="0" smtClean="0">
              <a:latin typeface="TH SarabunPSK"/>
              <a:cs typeface="TH SarabunPSK"/>
            </a:rPr>
            <a:t>0.78 </a:t>
          </a:r>
          <a:r>
            <a:rPr lang="th-TH" sz="1800" dirty="0" smtClean="0">
              <a:latin typeface="TH SarabunPSK"/>
              <a:cs typeface="TH SarabunPSK"/>
            </a:rPr>
            <a:t>มากกว่าแผน </a:t>
          </a:r>
          <a:r>
            <a:rPr lang="en-US" sz="1800" dirty="0" smtClean="0">
              <a:latin typeface="TH SarabunPSK"/>
              <a:cs typeface="TH SarabunPSK"/>
            </a:rPr>
            <a:t>0.08</a:t>
          </a:r>
          <a:endParaRPr lang="en-US" sz="1800" dirty="0">
            <a:latin typeface="TH SarabunPSK"/>
            <a:cs typeface="TH SarabunPSK"/>
          </a:endParaRPr>
        </a:p>
      </dgm:t>
    </dgm:pt>
    <dgm:pt modelId="{AA44F339-8D21-224B-8748-EDF181B50549}" type="parTrans" cxnId="{4F560036-85EF-4B4C-8BB0-1D63EACD7693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1A470B20-426B-B041-9755-1B2BDC9BF27E}" type="sibTrans" cxnId="{4F560036-85EF-4B4C-8BB0-1D63EACD7693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56FD1DDF-9FC2-6D44-BA30-84018717A967}">
      <dgm:prSet phldrT="[Text]" custT="1"/>
      <dgm:spPr/>
      <dgm:t>
        <a:bodyPr/>
        <a:lstStyle/>
        <a:p>
          <a:r>
            <a:rPr lang="th-TH" sz="2000" dirty="0" smtClean="0">
              <a:latin typeface="TH SarabunPSK"/>
              <a:cs typeface="TH SarabunPSK"/>
            </a:rPr>
            <a:t>ลุ่มน้ำแม่กลอง</a:t>
          </a:r>
          <a:endParaRPr lang="en-US" sz="2000" dirty="0">
            <a:latin typeface="TH SarabunPSK"/>
            <a:cs typeface="TH SarabunPSK"/>
          </a:endParaRPr>
        </a:p>
      </dgm:t>
    </dgm:pt>
    <dgm:pt modelId="{B00D435A-660E-1648-B64C-9D85DC675F42}" type="parTrans" cxnId="{C2E012D3-9AC4-BC40-B457-87E2B8D66BAA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824529C4-BB25-B04E-9919-4D0FC4B067F8}" type="sibTrans" cxnId="{C2E012D3-9AC4-BC40-B457-87E2B8D66BAA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A8710AA7-3F21-3C49-869C-484E90570AB4}">
      <dgm:prSet phldrT="[Text]" custT="1"/>
      <dgm:spPr/>
      <dgm:t>
        <a:bodyPr/>
        <a:lstStyle/>
        <a:p>
          <a:r>
            <a:rPr lang="th-TH" sz="1800" dirty="0" smtClean="0">
              <a:latin typeface="TH SarabunPSK"/>
              <a:cs typeface="TH SarabunPSK"/>
            </a:rPr>
            <a:t>ข้าว</a:t>
          </a:r>
          <a:r>
            <a:rPr lang="en-US" sz="1800" dirty="0" smtClean="0">
              <a:latin typeface="TH SarabunPSK"/>
              <a:cs typeface="TH SarabunPSK"/>
            </a:rPr>
            <a:t>: </a:t>
          </a:r>
          <a:r>
            <a:rPr lang="th-TH" sz="1800" dirty="0" smtClean="0">
              <a:latin typeface="TH SarabunPSK"/>
              <a:cs typeface="TH SarabunPSK"/>
            </a:rPr>
            <a:t>แผน 0.95 </a:t>
          </a:r>
          <a:r>
            <a:rPr lang="en-US" sz="1800" dirty="0" smtClean="0">
              <a:latin typeface="TH SarabunPSK"/>
              <a:cs typeface="TH SarabunPSK"/>
            </a:rPr>
            <a:t>,</a:t>
          </a:r>
          <a:r>
            <a:rPr lang="th-TH" sz="1800" dirty="0" smtClean="0">
              <a:latin typeface="TH SarabunPSK"/>
              <a:cs typeface="TH SarabunPSK"/>
            </a:rPr>
            <a:t>ผล </a:t>
          </a:r>
          <a:r>
            <a:rPr lang="en-US" sz="1800" dirty="0" smtClean="0">
              <a:latin typeface="TH SarabunPSK"/>
              <a:cs typeface="TH SarabunPSK"/>
            </a:rPr>
            <a:t>0.83 </a:t>
          </a:r>
          <a:r>
            <a:rPr lang="th-TH" sz="1800" dirty="0" smtClean="0">
              <a:latin typeface="TH SarabunPSK"/>
              <a:cs typeface="TH SarabunPSK"/>
            </a:rPr>
            <a:t>น้อยกว่าแผน </a:t>
          </a:r>
          <a:r>
            <a:rPr lang="en-US" sz="1800" dirty="0" smtClean="0">
              <a:latin typeface="TH SarabunPSK"/>
              <a:cs typeface="TH SarabunPSK"/>
            </a:rPr>
            <a:t>0.12 </a:t>
          </a:r>
          <a:endParaRPr lang="en-US" sz="1800" dirty="0">
            <a:latin typeface="TH SarabunPSK"/>
            <a:cs typeface="TH SarabunPSK"/>
          </a:endParaRPr>
        </a:p>
      </dgm:t>
    </dgm:pt>
    <dgm:pt modelId="{DC599646-FAAC-3442-B1C0-8B98DE40264F}" type="parTrans" cxnId="{A685B411-D10D-3B4F-988B-5369AB5DDC77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5BBAAF57-8472-4D4B-A12C-D60965B30086}" type="sibTrans" cxnId="{A685B411-D10D-3B4F-988B-5369AB5DDC77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ABFA1F6B-F2F4-4B47-8866-711C85B9C0FA}">
      <dgm:prSet phldrT="[Text]" custT="1"/>
      <dgm:spPr/>
      <dgm:t>
        <a:bodyPr/>
        <a:lstStyle/>
        <a:p>
          <a:r>
            <a:rPr lang="th-TH" sz="1800" dirty="0" smtClean="0">
              <a:latin typeface="TH SarabunPSK"/>
              <a:cs typeface="TH SarabunPSK"/>
            </a:rPr>
            <a:t>พืชไร่</a:t>
          </a:r>
          <a:r>
            <a:rPr lang="en-US" sz="1800" dirty="0" smtClean="0">
              <a:latin typeface="TH SarabunPSK"/>
              <a:cs typeface="TH SarabunPSK"/>
            </a:rPr>
            <a:t>-</a:t>
          </a:r>
          <a:r>
            <a:rPr lang="th-TH" sz="1800" dirty="0" smtClean="0">
              <a:latin typeface="TH SarabunPSK"/>
              <a:cs typeface="TH SarabunPSK"/>
            </a:rPr>
            <a:t>พืชผัก</a:t>
          </a:r>
          <a:r>
            <a:rPr lang="en-US" sz="1800" dirty="0" smtClean="0">
              <a:latin typeface="TH SarabunPSK"/>
              <a:cs typeface="TH SarabunPSK"/>
            </a:rPr>
            <a:t>: </a:t>
          </a:r>
          <a:r>
            <a:rPr lang="th-TH" sz="1800" dirty="0" smtClean="0">
              <a:latin typeface="TH SarabunPSK"/>
              <a:cs typeface="TH SarabunPSK"/>
            </a:rPr>
            <a:t>แผน </a:t>
          </a:r>
          <a:r>
            <a:rPr lang="en-US" sz="1800" dirty="0" smtClean="0">
              <a:latin typeface="TH SarabunPSK"/>
              <a:cs typeface="TH SarabunPSK"/>
            </a:rPr>
            <a:t>0.34 ,</a:t>
          </a:r>
          <a:r>
            <a:rPr lang="th-TH" sz="1800" dirty="0" smtClean="0">
              <a:latin typeface="TH SarabunPSK"/>
              <a:cs typeface="TH SarabunPSK"/>
            </a:rPr>
            <a:t>ผล </a:t>
          </a:r>
          <a:r>
            <a:rPr lang="en-US" sz="1800" dirty="0" smtClean="0">
              <a:latin typeface="TH SarabunPSK"/>
              <a:cs typeface="TH SarabunPSK"/>
            </a:rPr>
            <a:t>0.24 </a:t>
          </a:r>
          <a:r>
            <a:rPr lang="th-TH" sz="1800" dirty="0" smtClean="0">
              <a:latin typeface="TH SarabunPSK"/>
              <a:cs typeface="TH SarabunPSK"/>
            </a:rPr>
            <a:t>น้อยกว่าแผน </a:t>
          </a:r>
          <a:r>
            <a:rPr lang="en-US" sz="1800" dirty="0" smtClean="0">
              <a:latin typeface="TH SarabunPSK"/>
              <a:cs typeface="TH SarabunPSK"/>
            </a:rPr>
            <a:t>0.01</a:t>
          </a:r>
          <a:endParaRPr lang="en-US" sz="1800" dirty="0">
            <a:latin typeface="TH SarabunPSK"/>
            <a:cs typeface="TH SarabunPSK"/>
          </a:endParaRPr>
        </a:p>
      </dgm:t>
    </dgm:pt>
    <dgm:pt modelId="{9A9ED796-AC8D-E54C-B6D2-0F374CB893A7}" type="parTrans" cxnId="{006A7915-44B9-374F-8FF4-DDD96718B595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2BC885ED-FCF3-0C46-9A41-4BD057487BC3}" type="sibTrans" cxnId="{006A7915-44B9-374F-8FF4-DDD96718B595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766E3E60-FAA2-3A4A-9DFE-D97C369EA067}">
      <dgm:prSet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ลุ่มน้ำชี</a:t>
          </a:r>
          <a:r>
            <a:rPr lang="en-US" dirty="0" smtClean="0">
              <a:latin typeface="TH SarabunPSK"/>
              <a:cs typeface="TH SarabunPSK"/>
            </a:rPr>
            <a:t>-</a:t>
          </a:r>
          <a:r>
            <a:rPr lang="th-TH" dirty="0" smtClean="0">
              <a:latin typeface="TH SarabunPSK"/>
              <a:cs typeface="TH SarabunPSK"/>
            </a:rPr>
            <a:t>มูล</a:t>
          </a:r>
          <a:endParaRPr lang="en-US" dirty="0">
            <a:latin typeface="TH SarabunPSK"/>
            <a:cs typeface="TH SarabunPSK"/>
          </a:endParaRPr>
        </a:p>
      </dgm:t>
    </dgm:pt>
    <dgm:pt modelId="{55F53CE3-A0E0-164B-A598-536CB840883E}" type="parTrans" cxnId="{7DCD4075-80AB-1F49-95D1-645889819511}">
      <dgm:prSet/>
      <dgm:spPr/>
      <dgm:t>
        <a:bodyPr/>
        <a:lstStyle/>
        <a:p>
          <a:endParaRPr lang="en-US"/>
        </a:p>
      </dgm:t>
    </dgm:pt>
    <dgm:pt modelId="{A3FA6D02-1B30-0041-9ADC-FC43DC24ED8C}" type="sibTrans" cxnId="{7DCD4075-80AB-1F49-95D1-645889819511}">
      <dgm:prSet/>
      <dgm:spPr/>
      <dgm:t>
        <a:bodyPr/>
        <a:lstStyle/>
        <a:p>
          <a:endParaRPr lang="en-US"/>
        </a:p>
      </dgm:t>
    </dgm:pt>
    <dgm:pt modelId="{F3B6419E-79DD-1E45-A432-7FE45F1C0384}">
      <dgm:prSet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ข้าว</a:t>
          </a:r>
          <a:r>
            <a:rPr lang="en-US" dirty="0" smtClean="0">
              <a:latin typeface="TH SarabunPSK"/>
              <a:cs typeface="TH SarabunPSK"/>
            </a:rPr>
            <a:t>: </a:t>
          </a:r>
          <a:r>
            <a:rPr lang="th-TH" dirty="0" smtClean="0">
              <a:latin typeface="TH SarabunPSK"/>
              <a:cs typeface="TH SarabunPSK"/>
            </a:rPr>
            <a:t>แผน</a:t>
          </a:r>
          <a:r>
            <a:rPr lang="en-US" dirty="0" smtClean="0">
              <a:latin typeface="TH SarabunPSK"/>
              <a:cs typeface="TH SarabunPSK"/>
            </a:rPr>
            <a:t> 1.80 ,</a:t>
          </a:r>
          <a:r>
            <a:rPr lang="th-TH" dirty="0" smtClean="0">
              <a:latin typeface="TH SarabunPSK"/>
              <a:cs typeface="TH SarabunPSK"/>
            </a:rPr>
            <a:t>ผล </a:t>
          </a:r>
          <a:r>
            <a:rPr lang="en-US" dirty="0" smtClean="0">
              <a:latin typeface="TH SarabunPSK"/>
              <a:cs typeface="TH SarabunPSK"/>
            </a:rPr>
            <a:t>1.86 </a:t>
          </a:r>
          <a:r>
            <a:rPr lang="th-TH" dirty="0" smtClean="0">
              <a:latin typeface="TH SarabunPSK"/>
              <a:cs typeface="TH SarabunPSK"/>
            </a:rPr>
            <a:t>มากกว่่าแผน </a:t>
          </a:r>
          <a:r>
            <a:rPr lang="en-US" dirty="0" smtClean="0">
              <a:latin typeface="TH SarabunPSK"/>
              <a:cs typeface="TH SarabunPSK"/>
            </a:rPr>
            <a:t>0.06 </a:t>
          </a:r>
          <a:endParaRPr lang="en-US" dirty="0">
            <a:latin typeface="TH SarabunPSK"/>
            <a:cs typeface="TH SarabunPSK"/>
          </a:endParaRPr>
        </a:p>
      </dgm:t>
    </dgm:pt>
    <dgm:pt modelId="{6660D006-21EB-0348-9637-FB6C9567EC96}" type="parTrans" cxnId="{DE963DF4-1FB4-174E-B88F-41925A019BE2}">
      <dgm:prSet/>
      <dgm:spPr/>
      <dgm:t>
        <a:bodyPr/>
        <a:lstStyle/>
        <a:p>
          <a:endParaRPr lang="en-US"/>
        </a:p>
      </dgm:t>
    </dgm:pt>
    <dgm:pt modelId="{DB79157A-3345-EB46-93EF-D96F91B1D6DE}" type="sibTrans" cxnId="{DE963DF4-1FB4-174E-B88F-41925A019BE2}">
      <dgm:prSet/>
      <dgm:spPr/>
      <dgm:t>
        <a:bodyPr/>
        <a:lstStyle/>
        <a:p>
          <a:endParaRPr lang="en-US"/>
        </a:p>
      </dgm:t>
    </dgm:pt>
    <dgm:pt modelId="{100862E6-CAE4-6B49-8006-35995F143917}">
      <dgm:prSet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พืชไร่</a:t>
          </a:r>
          <a:r>
            <a:rPr lang="en-US" dirty="0" smtClean="0">
              <a:latin typeface="TH SarabunPSK"/>
              <a:cs typeface="TH SarabunPSK"/>
            </a:rPr>
            <a:t>-</a:t>
          </a:r>
          <a:r>
            <a:rPr lang="th-TH" dirty="0" smtClean="0">
              <a:latin typeface="TH SarabunPSK"/>
              <a:cs typeface="TH SarabunPSK"/>
            </a:rPr>
            <a:t>พืชผัก</a:t>
          </a:r>
          <a:r>
            <a:rPr lang="en-US" dirty="0" smtClean="0">
              <a:latin typeface="TH SarabunPSK"/>
              <a:cs typeface="TH SarabunPSK"/>
            </a:rPr>
            <a:t>: </a:t>
          </a:r>
          <a:r>
            <a:rPr lang="th-TH" dirty="0" smtClean="0">
              <a:latin typeface="TH SarabunPSK"/>
              <a:cs typeface="TH SarabunPSK"/>
            </a:rPr>
            <a:t>แผน </a:t>
          </a:r>
          <a:r>
            <a:rPr lang="en-US" dirty="0" smtClean="0">
              <a:latin typeface="TH SarabunPSK"/>
              <a:cs typeface="TH SarabunPSK"/>
            </a:rPr>
            <a:t>0.68 ,</a:t>
          </a:r>
          <a:r>
            <a:rPr lang="th-TH" dirty="0" smtClean="0">
              <a:latin typeface="TH SarabunPSK"/>
              <a:cs typeface="TH SarabunPSK"/>
            </a:rPr>
            <a:t>ผล </a:t>
          </a:r>
          <a:r>
            <a:rPr lang="en-US" dirty="0" smtClean="0">
              <a:latin typeface="TH SarabunPSK"/>
              <a:cs typeface="TH SarabunPSK"/>
            </a:rPr>
            <a:t>0.50 </a:t>
          </a:r>
          <a:r>
            <a:rPr lang="th-TH" dirty="0" smtClean="0">
              <a:latin typeface="TH SarabunPSK"/>
              <a:cs typeface="TH SarabunPSK"/>
            </a:rPr>
            <a:t>น้อยกว่าแผน </a:t>
          </a:r>
          <a:r>
            <a:rPr lang="en-US" dirty="0" smtClean="0">
              <a:latin typeface="TH SarabunPSK"/>
              <a:cs typeface="TH SarabunPSK"/>
            </a:rPr>
            <a:t>0.18</a:t>
          </a:r>
          <a:endParaRPr lang="en-US" dirty="0">
            <a:latin typeface="TH SarabunPSK"/>
            <a:cs typeface="TH SarabunPSK"/>
          </a:endParaRPr>
        </a:p>
      </dgm:t>
    </dgm:pt>
    <dgm:pt modelId="{EECB8CC8-4A99-A349-AC48-0F4096C30911}" type="parTrans" cxnId="{CE79DBD5-B0DB-5249-9F84-03AC3F3712DC}">
      <dgm:prSet/>
      <dgm:spPr/>
      <dgm:t>
        <a:bodyPr/>
        <a:lstStyle/>
        <a:p>
          <a:endParaRPr lang="en-US"/>
        </a:p>
      </dgm:t>
    </dgm:pt>
    <dgm:pt modelId="{E840AD84-EA9F-DE49-8E83-EE56CE221666}" type="sibTrans" cxnId="{CE79DBD5-B0DB-5249-9F84-03AC3F3712DC}">
      <dgm:prSet/>
      <dgm:spPr/>
      <dgm:t>
        <a:bodyPr/>
        <a:lstStyle/>
        <a:p>
          <a:endParaRPr lang="en-US"/>
        </a:p>
      </dgm:t>
    </dgm:pt>
    <dgm:pt modelId="{C96E6B9F-1D04-9A40-92A3-1C29CDD3CD86}" type="pres">
      <dgm:prSet presAssocID="{9BBBF796-89E3-0B4B-AE74-441A46639713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7DE605-82F0-894F-87B6-9DBBE8951218}" type="pres">
      <dgm:prSet presAssocID="{AED95CE1-7E7C-4F4F-8701-BD80930DBD1F}" presName="comp" presStyleCnt="0"/>
      <dgm:spPr/>
    </dgm:pt>
    <dgm:pt modelId="{DC5203D5-BC0B-D64A-838F-9BA616813104}" type="pres">
      <dgm:prSet presAssocID="{AED95CE1-7E7C-4F4F-8701-BD80930DBD1F}" presName="box" presStyleLbl="node1" presStyleIdx="0" presStyleCnt="4" custScaleY="94576"/>
      <dgm:spPr/>
      <dgm:t>
        <a:bodyPr/>
        <a:lstStyle/>
        <a:p>
          <a:endParaRPr lang="en-US"/>
        </a:p>
      </dgm:t>
    </dgm:pt>
    <dgm:pt modelId="{C6572AAF-C62A-DD46-8BB6-08CB4505254A}" type="pres">
      <dgm:prSet presAssocID="{AED95CE1-7E7C-4F4F-8701-BD80930DBD1F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en-US"/>
        </a:p>
      </dgm:t>
    </dgm:pt>
    <dgm:pt modelId="{F04BC0E0-0D8E-004C-8E60-4D1D8F8D5BDE}" type="pres">
      <dgm:prSet presAssocID="{AED95CE1-7E7C-4F4F-8701-BD80930DBD1F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F0EA00-E200-F14B-AD2A-B80970829857}" type="pres">
      <dgm:prSet presAssocID="{3048A950-FD7C-DD43-8D6C-C3DF8A630324}" presName="spacer" presStyleCnt="0"/>
      <dgm:spPr/>
    </dgm:pt>
    <dgm:pt modelId="{A8DF809A-EBE1-9047-AB72-E5B00EB9AF8A}" type="pres">
      <dgm:prSet presAssocID="{AD667551-2E95-CA42-B2B7-563B9D49B1F7}" presName="comp" presStyleCnt="0"/>
      <dgm:spPr/>
    </dgm:pt>
    <dgm:pt modelId="{D3AF8E18-224B-C24A-BC70-2254C10B9416}" type="pres">
      <dgm:prSet presAssocID="{AD667551-2E95-CA42-B2B7-563B9D49B1F7}" presName="box" presStyleLbl="node1" presStyleIdx="1" presStyleCnt="4" custScaleY="96091"/>
      <dgm:spPr/>
      <dgm:t>
        <a:bodyPr/>
        <a:lstStyle/>
        <a:p>
          <a:endParaRPr lang="en-US"/>
        </a:p>
      </dgm:t>
    </dgm:pt>
    <dgm:pt modelId="{038ABE8C-6C45-894C-BC15-DDC80DBDF5C2}" type="pres">
      <dgm:prSet presAssocID="{AD667551-2E95-CA42-B2B7-563B9D49B1F7}" presName="img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en-US"/>
        </a:p>
      </dgm:t>
    </dgm:pt>
    <dgm:pt modelId="{1F7641D6-D90F-BD40-8F4A-FDB2C8C0C022}" type="pres">
      <dgm:prSet presAssocID="{AD667551-2E95-CA42-B2B7-563B9D49B1F7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055CA3-4634-7F45-80BD-2F21CF72CBB6}" type="pres">
      <dgm:prSet presAssocID="{B216723E-8ADD-7D41-B65F-909333E73A75}" presName="spacer" presStyleCnt="0"/>
      <dgm:spPr/>
    </dgm:pt>
    <dgm:pt modelId="{39074B67-81C8-9140-8F94-BE9FEA16CB87}" type="pres">
      <dgm:prSet presAssocID="{56FD1DDF-9FC2-6D44-BA30-84018717A967}" presName="comp" presStyleCnt="0"/>
      <dgm:spPr/>
    </dgm:pt>
    <dgm:pt modelId="{1C0B8D4A-FF3A-5746-9392-87F84964D5FF}" type="pres">
      <dgm:prSet presAssocID="{56FD1DDF-9FC2-6D44-BA30-84018717A967}" presName="box" presStyleLbl="node1" presStyleIdx="2" presStyleCnt="4" custScaleY="83613"/>
      <dgm:spPr/>
      <dgm:t>
        <a:bodyPr/>
        <a:lstStyle/>
        <a:p>
          <a:endParaRPr lang="en-US"/>
        </a:p>
      </dgm:t>
    </dgm:pt>
    <dgm:pt modelId="{67714C0F-9D08-5149-B907-174BCCAAC3EA}" type="pres">
      <dgm:prSet presAssocID="{56FD1DDF-9FC2-6D44-BA30-84018717A967}" presName="img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en-US"/>
        </a:p>
      </dgm:t>
    </dgm:pt>
    <dgm:pt modelId="{A774C808-EE92-0542-AB3A-1FAA83124A58}" type="pres">
      <dgm:prSet presAssocID="{56FD1DDF-9FC2-6D44-BA30-84018717A967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3FD25C-16A0-3540-91F3-23EF5F8FEDCF}" type="pres">
      <dgm:prSet presAssocID="{824529C4-BB25-B04E-9919-4D0FC4B067F8}" presName="spacer" presStyleCnt="0"/>
      <dgm:spPr/>
    </dgm:pt>
    <dgm:pt modelId="{E6641F22-7BD3-A249-82C8-AABFCD376E9F}" type="pres">
      <dgm:prSet presAssocID="{766E3E60-FAA2-3A4A-9DFE-D97C369EA067}" presName="comp" presStyleCnt="0"/>
      <dgm:spPr/>
    </dgm:pt>
    <dgm:pt modelId="{D28573F9-AD56-F242-BF46-40F75ECF73A6}" type="pres">
      <dgm:prSet presAssocID="{766E3E60-FAA2-3A4A-9DFE-D97C369EA067}" presName="box" presStyleLbl="node1" presStyleIdx="3" presStyleCnt="4" custScaleY="94707"/>
      <dgm:spPr/>
      <dgm:t>
        <a:bodyPr/>
        <a:lstStyle/>
        <a:p>
          <a:endParaRPr lang="en-US"/>
        </a:p>
      </dgm:t>
    </dgm:pt>
    <dgm:pt modelId="{07FD021E-A40D-944C-B603-C74CFA87EF0F}" type="pres">
      <dgm:prSet presAssocID="{766E3E60-FAA2-3A4A-9DFE-D97C369EA067}" presName="img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  <dgm:t>
        <a:bodyPr/>
        <a:lstStyle/>
        <a:p>
          <a:endParaRPr lang="en-US"/>
        </a:p>
      </dgm:t>
    </dgm:pt>
    <dgm:pt modelId="{E1D8CCC2-4010-5743-891B-73191F69FCB8}" type="pres">
      <dgm:prSet presAssocID="{766E3E60-FAA2-3A4A-9DFE-D97C369EA067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0C6E58-A76E-8D43-8E31-8A110D1931B6}" srcId="{9BBBF796-89E3-0B4B-AE74-441A46639713}" destId="{AED95CE1-7E7C-4F4F-8701-BD80930DBD1F}" srcOrd="0" destOrd="0" parTransId="{C38E59FA-C16B-2B4A-81C8-3B74E8FFE70E}" sibTransId="{3048A950-FD7C-DD43-8D6C-C3DF8A630324}"/>
    <dgm:cxn modelId="{067CF904-78AF-C249-B9B8-F8F5E91DCA4B}" type="presOf" srcId="{AED95CE1-7E7C-4F4F-8701-BD80930DBD1F}" destId="{F04BC0E0-0D8E-004C-8E60-4D1D8F8D5BDE}" srcOrd="1" destOrd="0" presId="urn:microsoft.com/office/officeart/2005/8/layout/vList4"/>
    <dgm:cxn modelId="{1DF7BE81-E681-9744-8D20-99FDDD9F1341}" type="presOf" srcId="{132F9A92-8E5E-DC4E-82E9-E9C41DE44570}" destId="{D3AF8E18-224B-C24A-BC70-2254C10B9416}" srcOrd="0" destOrd="2" presId="urn:microsoft.com/office/officeart/2005/8/layout/vList4"/>
    <dgm:cxn modelId="{CE79DBD5-B0DB-5249-9F84-03AC3F3712DC}" srcId="{766E3E60-FAA2-3A4A-9DFE-D97C369EA067}" destId="{100862E6-CAE4-6B49-8006-35995F143917}" srcOrd="1" destOrd="0" parTransId="{EECB8CC8-4A99-A349-AC48-0F4096C30911}" sibTransId="{E840AD84-EA9F-DE49-8E83-EE56CE221666}"/>
    <dgm:cxn modelId="{911EB694-B1BC-FE43-8670-05BD37836880}" type="presOf" srcId="{A8710AA7-3F21-3C49-869C-484E90570AB4}" destId="{1C0B8D4A-FF3A-5746-9392-87F84964D5FF}" srcOrd="0" destOrd="1" presId="urn:microsoft.com/office/officeart/2005/8/layout/vList4"/>
    <dgm:cxn modelId="{B6328B4C-8A76-E44E-A39A-95F3A7EA3949}" type="presOf" srcId="{56FD1DDF-9FC2-6D44-BA30-84018717A967}" destId="{A774C808-EE92-0542-AB3A-1FAA83124A58}" srcOrd="1" destOrd="0" presId="urn:microsoft.com/office/officeart/2005/8/layout/vList4"/>
    <dgm:cxn modelId="{006A7915-44B9-374F-8FF4-DDD96718B595}" srcId="{56FD1DDF-9FC2-6D44-BA30-84018717A967}" destId="{ABFA1F6B-F2F4-4B47-8866-711C85B9C0FA}" srcOrd="1" destOrd="0" parTransId="{9A9ED796-AC8D-E54C-B6D2-0F374CB893A7}" sibTransId="{2BC885ED-FCF3-0C46-9A41-4BD057487BC3}"/>
    <dgm:cxn modelId="{3088D5DC-BF04-DB4A-B077-E6E4AF99CC98}" type="presOf" srcId="{ABFA1F6B-F2F4-4B47-8866-711C85B9C0FA}" destId="{1C0B8D4A-FF3A-5746-9392-87F84964D5FF}" srcOrd="0" destOrd="2" presId="urn:microsoft.com/office/officeart/2005/8/layout/vList4"/>
    <dgm:cxn modelId="{DE963DF4-1FB4-174E-B88F-41925A019BE2}" srcId="{766E3E60-FAA2-3A4A-9DFE-D97C369EA067}" destId="{F3B6419E-79DD-1E45-A432-7FE45F1C0384}" srcOrd="0" destOrd="0" parTransId="{6660D006-21EB-0348-9637-FB6C9567EC96}" sibTransId="{DB79157A-3345-EB46-93EF-D96F91B1D6DE}"/>
    <dgm:cxn modelId="{02C7DF8D-4B84-DF4B-83A3-43DDCD2694DF}" type="presOf" srcId="{766E3E60-FAA2-3A4A-9DFE-D97C369EA067}" destId="{D28573F9-AD56-F242-BF46-40F75ECF73A6}" srcOrd="0" destOrd="0" presId="urn:microsoft.com/office/officeart/2005/8/layout/vList4"/>
    <dgm:cxn modelId="{7DCD4075-80AB-1F49-95D1-645889819511}" srcId="{9BBBF796-89E3-0B4B-AE74-441A46639713}" destId="{766E3E60-FAA2-3A4A-9DFE-D97C369EA067}" srcOrd="3" destOrd="0" parTransId="{55F53CE3-A0E0-164B-A598-536CB840883E}" sibTransId="{A3FA6D02-1B30-0041-9ADC-FC43DC24ED8C}"/>
    <dgm:cxn modelId="{0BAE2D2B-611C-D546-B916-401589BE2EFB}" type="presOf" srcId="{100862E6-CAE4-6B49-8006-35995F143917}" destId="{D28573F9-AD56-F242-BF46-40F75ECF73A6}" srcOrd="0" destOrd="2" presId="urn:microsoft.com/office/officeart/2005/8/layout/vList4"/>
    <dgm:cxn modelId="{D8508E67-9F1F-684A-A560-3CA9CF8D75D5}" type="presOf" srcId="{B5A26004-E636-5248-804D-7AFEBDFCDC29}" destId="{F04BC0E0-0D8E-004C-8E60-4D1D8F8D5BDE}" srcOrd="1" destOrd="2" presId="urn:microsoft.com/office/officeart/2005/8/layout/vList4"/>
    <dgm:cxn modelId="{F3084F71-12E2-6E41-9CF4-D297F33CED11}" type="presOf" srcId="{F8C7BA94-666A-8848-8378-C83C600D1EC7}" destId="{DC5203D5-BC0B-D64A-838F-9BA616813104}" srcOrd="0" destOrd="1" presId="urn:microsoft.com/office/officeart/2005/8/layout/vList4"/>
    <dgm:cxn modelId="{02EB7F84-E550-6F4B-A35B-993C7E15AB50}" type="presOf" srcId="{F3B6419E-79DD-1E45-A432-7FE45F1C0384}" destId="{D28573F9-AD56-F242-BF46-40F75ECF73A6}" srcOrd="0" destOrd="1" presId="urn:microsoft.com/office/officeart/2005/8/layout/vList4"/>
    <dgm:cxn modelId="{973B8663-5B8F-614D-911D-16AA0486AF97}" srcId="{AD667551-2E95-CA42-B2B7-563B9D49B1F7}" destId="{23548758-1020-2743-B975-B00DF44741F3}" srcOrd="0" destOrd="0" parTransId="{28FCE3C7-5EF0-8449-A18B-BF66DE723362}" sibTransId="{904211D5-62E5-2741-869B-C64DCC204484}"/>
    <dgm:cxn modelId="{DC3DBAB0-B921-EA49-B7AF-1E64EEA9C220}" type="presOf" srcId="{F8C7BA94-666A-8848-8378-C83C600D1EC7}" destId="{F04BC0E0-0D8E-004C-8E60-4D1D8F8D5BDE}" srcOrd="1" destOrd="1" presId="urn:microsoft.com/office/officeart/2005/8/layout/vList4"/>
    <dgm:cxn modelId="{97295C2E-0D94-0D48-8C69-E5DFEE021945}" type="presOf" srcId="{AD667551-2E95-CA42-B2B7-563B9D49B1F7}" destId="{D3AF8E18-224B-C24A-BC70-2254C10B9416}" srcOrd="0" destOrd="0" presId="urn:microsoft.com/office/officeart/2005/8/layout/vList4"/>
    <dgm:cxn modelId="{A685B411-D10D-3B4F-988B-5369AB5DDC77}" srcId="{56FD1DDF-9FC2-6D44-BA30-84018717A967}" destId="{A8710AA7-3F21-3C49-869C-484E90570AB4}" srcOrd="0" destOrd="0" parTransId="{DC599646-FAAC-3442-B1C0-8B98DE40264F}" sibTransId="{5BBAAF57-8472-4D4B-A12C-D60965B30086}"/>
    <dgm:cxn modelId="{F560D1C1-A5CF-4748-8213-C8EF37CA21F8}" type="presOf" srcId="{AD667551-2E95-CA42-B2B7-563B9D49B1F7}" destId="{1F7641D6-D90F-BD40-8F4A-FDB2C8C0C022}" srcOrd="1" destOrd="0" presId="urn:microsoft.com/office/officeart/2005/8/layout/vList4"/>
    <dgm:cxn modelId="{8DC49964-28C6-1E41-A685-B4AB1983FEBD}" srcId="{AED95CE1-7E7C-4F4F-8701-BD80930DBD1F}" destId="{B5A26004-E636-5248-804D-7AFEBDFCDC29}" srcOrd="1" destOrd="0" parTransId="{F813ECAD-4232-4348-994B-989982F90F44}" sibTransId="{21A0BC44-5C4E-854C-91E2-F400657B7A96}"/>
    <dgm:cxn modelId="{888A8C40-13C0-6D4C-A16D-CB795BA54E7B}" type="presOf" srcId="{56FD1DDF-9FC2-6D44-BA30-84018717A967}" destId="{1C0B8D4A-FF3A-5746-9392-87F84964D5FF}" srcOrd="0" destOrd="0" presId="urn:microsoft.com/office/officeart/2005/8/layout/vList4"/>
    <dgm:cxn modelId="{B5E51ED0-90D4-9643-B56B-FBD29FECD4F0}" type="presOf" srcId="{F3B6419E-79DD-1E45-A432-7FE45F1C0384}" destId="{E1D8CCC2-4010-5743-891B-73191F69FCB8}" srcOrd="1" destOrd="1" presId="urn:microsoft.com/office/officeart/2005/8/layout/vList4"/>
    <dgm:cxn modelId="{FDF356BF-6657-C843-8264-54473C9527C9}" type="presOf" srcId="{9BBBF796-89E3-0B4B-AE74-441A46639713}" destId="{C96E6B9F-1D04-9A40-92A3-1C29CDD3CD86}" srcOrd="0" destOrd="0" presId="urn:microsoft.com/office/officeart/2005/8/layout/vList4"/>
    <dgm:cxn modelId="{ED92A1F6-92C5-F94F-8C6A-FCC13A6F993B}" srcId="{9BBBF796-89E3-0B4B-AE74-441A46639713}" destId="{AD667551-2E95-CA42-B2B7-563B9D49B1F7}" srcOrd="1" destOrd="0" parTransId="{88E23C1D-1282-B445-99D2-11FA3ADFBBFA}" sibTransId="{B216723E-8ADD-7D41-B65F-909333E73A75}"/>
    <dgm:cxn modelId="{2B35872D-7BF9-CC4D-ABBE-88A93DEA01BE}" type="presOf" srcId="{23548758-1020-2743-B975-B00DF44741F3}" destId="{D3AF8E18-224B-C24A-BC70-2254C10B9416}" srcOrd="0" destOrd="1" presId="urn:microsoft.com/office/officeart/2005/8/layout/vList4"/>
    <dgm:cxn modelId="{4D67F818-07E7-DB46-9B69-3FFFD2039C46}" type="presOf" srcId="{23548758-1020-2743-B975-B00DF44741F3}" destId="{1F7641D6-D90F-BD40-8F4A-FDB2C8C0C022}" srcOrd="1" destOrd="1" presId="urn:microsoft.com/office/officeart/2005/8/layout/vList4"/>
    <dgm:cxn modelId="{F8F80FBB-7BD3-5946-9EF3-45BCA5C003EE}" srcId="{AED95CE1-7E7C-4F4F-8701-BD80930DBD1F}" destId="{F8C7BA94-666A-8848-8378-C83C600D1EC7}" srcOrd="0" destOrd="0" parTransId="{5D904556-ABA4-B546-906F-A522EDF63C74}" sibTransId="{38ABEDA5-4957-DB44-8A35-01A1C9087568}"/>
    <dgm:cxn modelId="{5E6D8966-2C6F-7347-B468-6F0AB639ABD0}" type="presOf" srcId="{100862E6-CAE4-6B49-8006-35995F143917}" destId="{E1D8CCC2-4010-5743-891B-73191F69FCB8}" srcOrd="1" destOrd="2" presId="urn:microsoft.com/office/officeart/2005/8/layout/vList4"/>
    <dgm:cxn modelId="{B489CCAD-9C10-EA48-8E37-78E5F30467E5}" type="presOf" srcId="{AED95CE1-7E7C-4F4F-8701-BD80930DBD1F}" destId="{DC5203D5-BC0B-D64A-838F-9BA616813104}" srcOrd="0" destOrd="0" presId="urn:microsoft.com/office/officeart/2005/8/layout/vList4"/>
    <dgm:cxn modelId="{C2E012D3-9AC4-BC40-B457-87E2B8D66BAA}" srcId="{9BBBF796-89E3-0B4B-AE74-441A46639713}" destId="{56FD1DDF-9FC2-6D44-BA30-84018717A967}" srcOrd="2" destOrd="0" parTransId="{B00D435A-660E-1648-B64C-9D85DC675F42}" sibTransId="{824529C4-BB25-B04E-9919-4D0FC4B067F8}"/>
    <dgm:cxn modelId="{2C72A28D-9559-1D4C-BF87-307528B892F2}" type="presOf" srcId="{ABFA1F6B-F2F4-4B47-8866-711C85B9C0FA}" destId="{A774C808-EE92-0542-AB3A-1FAA83124A58}" srcOrd="1" destOrd="2" presId="urn:microsoft.com/office/officeart/2005/8/layout/vList4"/>
    <dgm:cxn modelId="{61FBC19A-1587-0C4F-9DD6-25A1FF0DF55D}" type="presOf" srcId="{132F9A92-8E5E-DC4E-82E9-E9C41DE44570}" destId="{1F7641D6-D90F-BD40-8F4A-FDB2C8C0C022}" srcOrd="1" destOrd="2" presId="urn:microsoft.com/office/officeart/2005/8/layout/vList4"/>
    <dgm:cxn modelId="{EF2F4D4B-4FDE-694B-A332-5B5AD8BE5C52}" type="presOf" srcId="{766E3E60-FAA2-3A4A-9DFE-D97C369EA067}" destId="{E1D8CCC2-4010-5743-891B-73191F69FCB8}" srcOrd="1" destOrd="0" presId="urn:microsoft.com/office/officeart/2005/8/layout/vList4"/>
    <dgm:cxn modelId="{4F560036-85EF-4B4C-8BB0-1D63EACD7693}" srcId="{AD667551-2E95-CA42-B2B7-563B9D49B1F7}" destId="{132F9A92-8E5E-DC4E-82E9-E9C41DE44570}" srcOrd="1" destOrd="0" parTransId="{AA44F339-8D21-224B-8748-EDF181B50549}" sibTransId="{1A470B20-426B-B041-9755-1B2BDC9BF27E}"/>
    <dgm:cxn modelId="{1768AB9C-553F-BB4F-B237-47222AE92FAC}" type="presOf" srcId="{A8710AA7-3F21-3C49-869C-484E90570AB4}" destId="{A774C808-EE92-0542-AB3A-1FAA83124A58}" srcOrd="1" destOrd="1" presId="urn:microsoft.com/office/officeart/2005/8/layout/vList4"/>
    <dgm:cxn modelId="{2DBE219D-6DF8-EE4D-B53E-F23479197ABD}" type="presOf" srcId="{B5A26004-E636-5248-804D-7AFEBDFCDC29}" destId="{DC5203D5-BC0B-D64A-838F-9BA616813104}" srcOrd="0" destOrd="2" presId="urn:microsoft.com/office/officeart/2005/8/layout/vList4"/>
    <dgm:cxn modelId="{B99F7EF5-312E-8345-B758-2DCAC18906C6}" type="presParOf" srcId="{C96E6B9F-1D04-9A40-92A3-1C29CDD3CD86}" destId="{5E7DE605-82F0-894F-87B6-9DBBE8951218}" srcOrd="0" destOrd="0" presId="urn:microsoft.com/office/officeart/2005/8/layout/vList4"/>
    <dgm:cxn modelId="{8A18204A-3262-E043-A303-C4D160DF8AFA}" type="presParOf" srcId="{5E7DE605-82F0-894F-87B6-9DBBE8951218}" destId="{DC5203D5-BC0B-D64A-838F-9BA616813104}" srcOrd="0" destOrd="0" presId="urn:microsoft.com/office/officeart/2005/8/layout/vList4"/>
    <dgm:cxn modelId="{9454BBA2-D755-0C47-BF04-DD1DAF8401EC}" type="presParOf" srcId="{5E7DE605-82F0-894F-87B6-9DBBE8951218}" destId="{C6572AAF-C62A-DD46-8BB6-08CB4505254A}" srcOrd="1" destOrd="0" presId="urn:microsoft.com/office/officeart/2005/8/layout/vList4"/>
    <dgm:cxn modelId="{3A68F3EE-AD35-BD4A-A785-62DF78CB8C00}" type="presParOf" srcId="{5E7DE605-82F0-894F-87B6-9DBBE8951218}" destId="{F04BC0E0-0D8E-004C-8E60-4D1D8F8D5BDE}" srcOrd="2" destOrd="0" presId="urn:microsoft.com/office/officeart/2005/8/layout/vList4"/>
    <dgm:cxn modelId="{474D05A7-FB5F-E343-B145-43AAEE2D1BB6}" type="presParOf" srcId="{C96E6B9F-1D04-9A40-92A3-1C29CDD3CD86}" destId="{D7F0EA00-E200-F14B-AD2A-B80970829857}" srcOrd="1" destOrd="0" presId="urn:microsoft.com/office/officeart/2005/8/layout/vList4"/>
    <dgm:cxn modelId="{DADEAECC-9D85-8646-B2B6-2C4ED2351099}" type="presParOf" srcId="{C96E6B9F-1D04-9A40-92A3-1C29CDD3CD86}" destId="{A8DF809A-EBE1-9047-AB72-E5B00EB9AF8A}" srcOrd="2" destOrd="0" presId="urn:microsoft.com/office/officeart/2005/8/layout/vList4"/>
    <dgm:cxn modelId="{A757AD89-E123-C54A-945A-58933D922BDE}" type="presParOf" srcId="{A8DF809A-EBE1-9047-AB72-E5B00EB9AF8A}" destId="{D3AF8E18-224B-C24A-BC70-2254C10B9416}" srcOrd="0" destOrd="0" presId="urn:microsoft.com/office/officeart/2005/8/layout/vList4"/>
    <dgm:cxn modelId="{6759B411-E9E3-8D49-8089-1D1CB4C85B5D}" type="presParOf" srcId="{A8DF809A-EBE1-9047-AB72-E5B00EB9AF8A}" destId="{038ABE8C-6C45-894C-BC15-DDC80DBDF5C2}" srcOrd="1" destOrd="0" presId="urn:microsoft.com/office/officeart/2005/8/layout/vList4"/>
    <dgm:cxn modelId="{FA648E47-A33D-314E-BC18-C9ECDDF0404E}" type="presParOf" srcId="{A8DF809A-EBE1-9047-AB72-E5B00EB9AF8A}" destId="{1F7641D6-D90F-BD40-8F4A-FDB2C8C0C022}" srcOrd="2" destOrd="0" presId="urn:microsoft.com/office/officeart/2005/8/layout/vList4"/>
    <dgm:cxn modelId="{E2FC2700-BEB0-F64E-9481-177BA0E48DE2}" type="presParOf" srcId="{C96E6B9F-1D04-9A40-92A3-1C29CDD3CD86}" destId="{22055CA3-4634-7F45-80BD-2F21CF72CBB6}" srcOrd="3" destOrd="0" presId="urn:microsoft.com/office/officeart/2005/8/layout/vList4"/>
    <dgm:cxn modelId="{0DF3F288-6456-0342-92EE-FBA2305C2F66}" type="presParOf" srcId="{C96E6B9F-1D04-9A40-92A3-1C29CDD3CD86}" destId="{39074B67-81C8-9140-8F94-BE9FEA16CB87}" srcOrd="4" destOrd="0" presId="urn:microsoft.com/office/officeart/2005/8/layout/vList4"/>
    <dgm:cxn modelId="{F575A961-649A-5048-AAE3-18C220D9BFF7}" type="presParOf" srcId="{39074B67-81C8-9140-8F94-BE9FEA16CB87}" destId="{1C0B8D4A-FF3A-5746-9392-87F84964D5FF}" srcOrd="0" destOrd="0" presId="urn:microsoft.com/office/officeart/2005/8/layout/vList4"/>
    <dgm:cxn modelId="{6670BF18-D7A6-A443-BEB0-963512AF426E}" type="presParOf" srcId="{39074B67-81C8-9140-8F94-BE9FEA16CB87}" destId="{67714C0F-9D08-5149-B907-174BCCAAC3EA}" srcOrd="1" destOrd="0" presId="urn:microsoft.com/office/officeart/2005/8/layout/vList4"/>
    <dgm:cxn modelId="{9B329587-7C5F-254F-BDEA-174D93E3D416}" type="presParOf" srcId="{39074B67-81C8-9140-8F94-BE9FEA16CB87}" destId="{A774C808-EE92-0542-AB3A-1FAA83124A58}" srcOrd="2" destOrd="0" presId="urn:microsoft.com/office/officeart/2005/8/layout/vList4"/>
    <dgm:cxn modelId="{2F2C3988-8788-7843-A6CD-99A81E6F109B}" type="presParOf" srcId="{C96E6B9F-1D04-9A40-92A3-1C29CDD3CD86}" destId="{913FD25C-16A0-3540-91F3-23EF5F8FEDCF}" srcOrd="5" destOrd="0" presId="urn:microsoft.com/office/officeart/2005/8/layout/vList4"/>
    <dgm:cxn modelId="{81EED2AF-1C2E-8F49-9279-5CFAD837F8EB}" type="presParOf" srcId="{C96E6B9F-1D04-9A40-92A3-1C29CDD3CD86}" destId="{E6641F22-7BD3-A249-82C8-AABFCD376E9F}" srcOrd="6" destOrd="0" presId="urn:microsoft.com/office/officeart/2005/8/layout/vList4"/>
    <dgm:cxn modelId="{50BDC0B4-4F63-5C49-8FC6-5881AC0F379F}" type="presParOf" srcId="{E6641F22-7BD3-A249-82C8-AABFCD376E9F}" destId="{D28573F9-AD56-F242-BF46-40F75ECF73A6}" srcOrd="0" destOrd="0" presId="urn:microsoft.com/office/officeart/2005/8/layout/vList4"/>
    <dgm:cxn modelId="{25C1C3B7-4961-A44A-B68E-FAA8598F149C}" type="presParOf" srcId="{E6641F22-7BD3-A249-82C8-AABFCD376E9F}" destId="{07FD021E-A40D-944C-B603-C74CFA87EF0F}" srcOrd="1" destOrd="0" presId="urn:microsoft.com/office/officeart/2005/8/layout/vList4"/>
    <dgm:cxn modelId="{D8CD22E7-EF97-BB4D-8B9D-8D77C33B290A}" type="presParOf" srcId="{E6641F22-7BD3-A249-82C8-AABFCD376E9F}" destId="{E1D8CCC2-4010-5743-891B-73191F69FCB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BBF796-89E3-0B4B-AE74-441A46639713}" type="doc">
      <dgm:prSet loTypeId="urn:microsoft.com/office/officeart/2005/8/layout/vList4" loCatId="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AED95CE1-7E7C-4F4F-8701-BD80930DBD1F}">
      <dgm:prSet phldrT="[Text]" custT="1"/>
      <dgm:spPr/>
      <dgm:t>
        <a:bodyPr/>
        <a:lstStyle/>
        <a:p>
          <a:r>
            <a:rPr lang="th-TH" sz="2000" dirty="0" smtClean="0">
              <a:latin typeface="TH SarabunPSK"/>
              <a:cs typeface="TH SarabunPSK"/>
            </a:rPr>
            <a:t>ทั้งประเทศ</a:t>
          </a:r>
          <a:endParaRPr lang="en-US" sz="2000" dirty="0">
            <a:latin typeface="TH SarabunPSK"/>
            <a:cs typeface="TH SarabunPSK"/>
          </a:endParaRPr>
        </a:p>
      </dgm:t>
    </dgm:pt>
    <dgm:pt modelId="{C38E59FA-C16B-2B4A-81C8-3B74E8FFE70E}" type="parTrans" cxnId="{020C6E58-A76E-8D43-8E31-8A110D1931B6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3048A950-FD7C-DD43-8D6C-C3DF8A630324}" type="sibTrans" cxnId="{020C6E58-A76E-8D43-8E31-8A110D1931B6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F8C7BA94-666A-8848-8378-C83C600D1EC7}">
      <dgm:prSet phldrT="[Text]" custT="1"/>
      <dgm:spPr/>
      <dgm:t>
        <a:bodyPr/>
        <a:lstStyle/>
        <a:p>
          <a:r>
            <a:rPr lang="th-TH" sz="1800" b="0" dirty="0" smtClean="0">
              <a:latin typeface="TH SarabunPSK"/>
              <a:cs typeface="TH SarabunPSK"/>
            </a:rPr>
            <a:t>แผนการจัดสรรน้ำ</a:t>
          </a:r>
          <a:r>
            <a:rPr lang="th-TH" sz="1800" b="1" dirty="0" smtClean="0">
              <a:latin typeface="TH SarabunPSK"/>
              <a:cs typeface="TH SarabunPSK"/>
            </a:rPr>
            <a:t> </a:t>
          </a:r>
          <a:r>
            <a:rPr lang="en-US" sz="1800" b="1" dirty="0" smtClean="0">
              <a:latin typeface="TH SarabunPSK"/>
              <a:cs typeface="TH SarabunPSK"/>
            </a:rPr>
            <a:t>25,067 </a:t>
          </a:r>
          <a:r>
            <a:rPr lang="th-TH" sz="1800" dirty="0" smtClean="0">
              <a:latin typeface="TH SarabunPSK"/>
              <a:cs typeface="TH SarabunPSK"/>
            </a:rPr>
            <a:t> ล้าน ลบ.ม.</a:t>
          </a:r>
          <a:endParaRPr lang="en-US" sz="1800" dirty="0">
            <a:latin typeface="TH SarabunPSK"/>
            <a:cs typeface="TH SarabunPSK"/>
          </a:endParaRPr>
        </a:p>
      </dgm:t>
    </dgm:pt>
    <dgm:pt modelId="{5D904556-ABA4-B546-906F-A522EDF63C74}" type="parTrans" cxnId="{F8F80FBB-7BD3-5946-9EF3-45BCA5C003EE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38ABEDA5-4957-DB44-8A35-01A1C9087568}" type="sibTrans" cxnId="{F8F80FBB-7BD3-5946-9EF3-45BCA5C003EE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B5A26004-E636-5248-804D-7AFEBDFCDC29}">
      <dgm:prSet phldrT="[Text]" custT="1"/>
      <dgm:spPr/>
      <dgm:t>
        <a:bodyPr/>
        <a:lstStyle/>
        <a:p>
          <a:r>
            <a:rPr lang="th-TH" sz="1800" dirty="0" smtClean="0">
              <a:latin typeface="TH SarabunPSK"/>
              <a:cs typeface="TH SarabunPSK"/>
            </a:rPr>
            <a:t>ผลการจัดสรรน้ำ  </a:t>
          </a:r>
          <a:r>
            <a:rPr lang="en-US" sz="1800" b="1" dirty="0" smtClean="0">
              <a:latin typeface="TH SarabunPSK"/>
              <a:cs typeface="TH SarabunPSK"/>
            </a:rPr>
            <a:t>23,585 </a:t>
          </a:r>
          <a:r>
            <a:rPr lang="th-TH" sz="1800" dirty="0" smtClean="0">
              <a:latin typeface="TH SarabunPSK"/>
              <a:cs typeface="TH SarabunPSK"/>
            </a:rPr>
            <a:t>ล้าน ลบ.ม.</a:t>
          </a:r>
          <a:endParaRPr lang="en-US" sz="1800" dirty="0">
            <a:latin typeface="TH SarabunPSK"/>
            <a:cs typeface="TH SarabunPSK"/>
          </a:endParaRPr>
        </a:p>
      </dgm:t>
    </dgm:pt>
    <dgm:pt modelId="{F813ECAD-4232-4348-994B-989982F90F44}" type="parTrans" cxnId="{8DC49964-28C6-1E41-A685-B4AB1983FEBD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21A0BC44-5C4E-854C-91E2-F400657B7A96}" type="sibTrans" cxnId="{8DC49964-28C6-1E41-A685-B4AB1983FEBD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AD667551-2E95-CA42-B2B7-563B9D49B1F7}">
      <dgm:prSet phldrT="[Text]" custT="1"/>
      <dgm:spPr/>
      <dgm:t>
        <a:bodyPr/>
        <a:lstStyle/>
        <a:p>
          <a:r>
            <a:rPr lang="th-TH" sz="2000" dirty="0" smtClean="0">
              <a:latin typeface="TH SarabunPSK"/>
              <a:cs typeface="TH SarabunPSK"/>
            </a:rPr>
            <a:t>ลุ่มน้ำเจ้าพระยา</a:t>
          </a:r>
          <a:endParaRPr lang="en-US" sz="2000" dirty="0">
            <a:latin typeface="TH SarabunPSK"/>
            <a:cs typeface="TH SarabunPSK"/>
          </a:endParaRPr>
        </a:p>
      </dgm:t>
    </dgm:pt>
    <dgm:pt modelId="{88E23C1D-1282-B445-99D2-11FA3ADFBBFA}" type="parTrans" cxnId="{ED92A1F6-92C5-F94F-8C6A-FCC13A6F993B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B216723E-8ADD-7D41-B65F-909333E73A75}" type="sibTrans" cxnId="{ED92A1F6-92C5-F94F-8C6A-FCC13A6F993B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0D555DF3-B492-B549-9EFE-03581A32D2F4}">
      <dgm:prSet phldrT="[Text]" custT="1"/>
      <dgm:spPr/>
      <dgm:t>
        <a:bodyPr/>
        <a:lstStyle/>
        <a:p>
          <a:r>
            <a:rPr lang="th-TH" sz="1800" dirty="0" smtClean="0">
              <a:latin typeface="TH SarabunPSK"/>
              <a:cs typeface="TH SarabunPSK"/>
            </a:rPr>
            <a:t>(คิดเป็น </a:t>
          </a:r>
          <a:r>
            <a:rPr lang="en-US" sz="1800" dirty="0" smtClean="0">
              <a:latin typeface="TH SarabunPSK"/>
              <a:cs typeface="TH SarabunPSK"/>
            </a:rPr>
            <a:t>94 %</a:t>
          </a:r>
          <a:r>
            <a:rPr lang="th-TH" sz="1800" dirty="0" smtClean="0">
              <a:latin typeface="TH SarabunPSK"/>
              <a:cs typeface="TH SarabunPSK"/>
            </a:rPr>
            <a:t>)</a:t>
          </a:r>
          <a:endParaRPr lang="en-US" sz="1800" dirty="0">
            <a:latin typeface="TH SarabunPSK"/>
            <a:cs typeface="TH SarabunPSK"/>
          </a:endParaRPr>
        </a:p>
      </dgm:t>
    </dgm:pt>
    <dgm:pt modelId="{393D3CD3-507B-5A4E-A874-F53C083DD341}" type="parTrans" cxnId="{0C6D543E-44B6-2144-B7D4-E12FA255D48E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B13C78AA-E593-0E48-B2BE-EFFF046CEF82}" type="sibTrans" cxnId="{0C6D543E-44B6-2144-B7D4-E12FA255D48E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23548758-1020-2743-B975-B00DF44741F3}">
      <dgm:prSet phldrT="[Text]" custT="1"/>
      <dgm:spPr/>
      <dgm:t>
        <a:bodyPr/>
        <a:lstStyle/>
        <a:p>
          <a:r>
            <a:rPr lang="th-TH" sz="1800" dirty="0" smtClean="0">
              <a:latin typeface="TH SarabunPSK"/>
              <a:cs typeface="TH SarabunPSK"/>
            </a:rPr>
            <a:t>แผนการจัดสรรน้ำ  </a:t>
          </a:r>
          <a:r>
            <a:rPr lang="en-US" sz="1800" dirty="0" smtClean="0">
              <a:latin typeface="TH SarabunPSK"/>
              <a:cs typeface="TH SarabunPSK"/>
            </a:rPr>
            <a:t>7,700 </a:t>
          </a:r>
          <a:r>
            <a:rPr lang="th-TH" sz="1800" dirty="0" smtClean="0">
              <a:latin typeface="TH SarabunPSK"/>
              <a:cs typeface="TH SarabunPSK"/>
            </a:rPr>
            <a:t>ล้าน ลบ.ม.</a:t>
          </a:r>
          <a:endParaRPr lang="en-US" sz="1800" dirty="0">
            <a:latin typeface="TH SarabunPSK"/>
            <a:cs typeface="TH SarabunPSK"/>
          </a:endParaRPr>
        </a:p>
      </dgm:t>
    </dgm:pt>
    <dgm:pt modelId="{28FCE3C7-5EF0-8449-A18B-BF66DE723362}" type="parTrans" cxnId="{973B8663-5B8F-614D-911D-16AA0486AF97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904211D5-62E5-2741-869B-C64DCC204484}" type="sibTrans" cxnId="{973B8663-5B8F-614D-911D-16AA0486AF97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903DA219-B50E-E544-9E2F-26F0FFB2E648}">
      <dgm:prSet phldrT="[Text]" custT="1"/>
      <dgm:spPr/>
      <dgm:t>
        <a:bodyPr/>
        <a:lstStyle/>
        <a:p>
          <a:r>
            <a:rPr lang="th-TH" sz="1800" smtClean="0">
              <a:latin typeface="TH SarabunPSK"/>
              <a:cs typeface="TH SarabunPSK"/>
            </a:rPr>
            <a:t>(คิดเป็น  </a:t>
          </a:r>
          <a:r>
            <a:rPr lang="en-US" sz="1800" smtClean="0">
              <a:latin typeface="TH SarabunPSK"/>
              <a:cs typeface="TH SarabunPSK"/>
            </a:rPr>
            <a:t>105 %</a:t>
          </a:r>
          <a:r>
            <a:rPr lang="th-TH" sz="1800" smtClean="0">
              <a:latin typeface="TH SarabunPSK"/>
              <a:cs typeface="TH SarabunPSK"/>
            </a:rPr>
            <a:t>)</a:t>
          </a:r>
          <a:endParaRPr lang="en-US" sz="1800" dirty="0">
            <a:latin typeface="TH SarabunPSK"/>
            <a:cs typeface="TH SarabunPSK"/>
          </a:endParaRPr>
        </a:p>
      </dgm:t>
    </dgm:pt>
    <dgm:pt modelId="{32D803D7-A045-AB4D-A304-3F6B9CBBFA11}" type="sibTrans" cxnId="{70162C18-3FAA-4A4B-AF76-817FB80B238F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2DAFE257-BAAE-1E4F-8AFA-6CA14F44AF57}" type="parTrans" cxnId="{70162C18-3FAA-4A4B-AF76-817FB80B238F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132F9A92-8E5E-DC4E-82E9-E9C41DE44570}">
      <dgm:prSet phldrT="[Text]" custT="1"/>
      <dgm:spPr/>
      <dgm:t>
        <a:bodyPr/>
        <a:lstStyle/>
        <a:p>
          <a:r>
            <a:rPr lang="th-TH" sz="1800" dirty="0" smtClean="0">
              <a:latin typeface="TH SarabunPSK"/>
              <a:cs typeface="TH SarabunPSK"/>
            </a:rPr>
            <a:t>ผลการจัดสรรน้ำ  </a:t>
          </a:r>
          <a:r>
            <a:rPr lang="en-US" sz="1800" b="1" dirty="0" smtClean="0">
              <a:latin typeface="TH SarabunPSK"/>
              <a:cs typeface="TH SarabunPSK"/>
            </a:rPr>
            <a:t>8,099 </a:t>
          </a:r>
          <a:r>
            <a:rPr lang="th-TH" sz="1800" b="1" dirty="0" smtClean="0">
              <a:latin typeface="TH SarabunPSK"/>
              <a:cs typeface="TH SarabunPSK"/>
            </a:rPr>
            <a:t>ล้าน ลบ.ม.</a:t>
          </a:r>
          <a:endParaRPr lang="en-US" sz="1800" dirty="0">
            <a:latin typeface="TH SarabunPSK"/>
            <a:cs typeface="TH SarabunPSK"/>
          </a:endParaRPr>
        </a:p>
      </dgm:t>
    </dgm:pt>
    <dgm:pt modelId="{1A470B20-426B-B041-9755-1B2BDC9BF27E}" type="sibTrans" cxnId="{4F560036-85EF-4B4C-8BB0-1D63EACD7693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AA44F339-8D21-224B-8748-EDF181B50549}" type="parTrans" cxnId="{4F560036-85EF-4B4C-8BB0-1D63EACD7693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C96E6B9F-1D04-9A40-92A3-1C29CDD3CD86}" type="pres">
      <dgm:prSet presAssocID="{9BBBF796-89E3-0B4B-AE74-441A46639713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7DE605-82F0-894F-87B6-9DBBE8951218}" type="pres">
      <dgm:prSet presAssocID="{AED95CE1-7E7C-4F4F-8701-BD80930DBD1F}" presName="comp" presStyleCnt="0"/>
      <dgm:spPr/>
    </dgm:pt>
    <dgm:pt modelId="{DC5203D5-BC0B-D64A-838F-9BA616813104}" type="pres">
      <dgm:prSet presAssocID="{AED95CE1-7E7C-4F4F-8701-BD80930DBD1F}" presName="box" presStyleLbl="node1" presStyleIdx="0" presStyleCnt="2"/>
      <dgm:spPr/>
      <dgm:t>
        <a:bodyPr/>
        <a:lstStyle/>
        <a:p>
          <a:endParaRPr lang="en-US"/>
        </a:p>
      </dgm:t>
    </dgm:pt>
    <dgm:pt modelId="{C6572AAF-C62A-DD46-8BB6-08CB4505254A}" type="pres">
      <dgm:prSet presAssocID="{AED95CE1-7E7C-4F4F-8701-BD80930DBD1F}" presName="img" presStyleLbl="fgImgPlace1" presStyleIdx="0" presStyleCnt="2" custScaleX="102831" custLinFactNeighborX="-18974" custLinFactNeighborY="-65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</dgm:spPr>
      <dgm:t>
        <a:bodyPr/>
        <a:lstStyle/>
        <a:p>
          <a:endParaRPr lang="en-US"/>
        </a:p>
      </dgm:t>
    </dgm:pt>
    <dgm:pt modelId="{F04BC0E0-0D8E-004C-8E60-4D1D8F8D5BDE}" type="pres">
      <dgm:prSet presAssocID="{AED95CE1-7E7C-4F4F-8701-BD80930DBD1F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F0EA00-E200-F14B-AD2A-B80970829857}" type="pres">
      <dgm:prSet presAssocID="{3048A950-FD7C-DD43-8D6C-C3DF8A630324}" presName="spacer" presStyleCnt="0"/>
      <dgm:spPr/>
    </dgm:pt>
    <dgm:pt modelId="{A8DF809A-EBE1-9047-AB72-E5B00EB9AF8A}" type="pres">
      <dgm:prSet presAssocID="{AD667551-2E95-CA42-B2B7-563B9D49B1F7}" presName="comp" presStyleCnt="0"/>
      <dgm:spPr/>
    </dgm:pt>
    <dgm:pt modelId="{D3AF8E18-224B-C24A-BC70-2254C10B9416}" type="pres">
      <dgm:prSet presAssocID="{AD667551-2E95-CA42-B2B7-563B9D49B1F7}" presName="box" presStyleLbl="node1" presStyleIdx="1" presStyleCnt="2"/>
      <dgm:spPr/>
      <dgm:t>
        <a:bodyPr/>
        <a:lstStyle/>
        <a:p>
          <a:endParaRPr lang="en-US"/>
        </a:p>
      </dgm:t>
    </dgm:pt>
    <dgm:pt modelId="{038ABE8C-6C45-894C-BC15-DDC80DBDF5C2}" type="pres">
      <dgm:prSet presAssocID="{AD667551-2E95-CA42-B2B7-563B9D49B1F7}" presName="img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</dgm:spPr>
      <dgm:t>
        <a:bodyPr/>
        <a:lstStyle/>
        <a:p>
          <a:endParaRPr lang="en-US"/>
        </a:p>
      </dgm:t>
    </dgm:pt>
    <dgm:pt modelId="{1F7641D6-D90F-BD40-8F4A-FDB2C8C0C022}" type="pres">
      <dgm:prSet presAssocID="{AD667551-2E95-CA42-B2B7-563B9D49B1F7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22E35C-8DED-DA48-B870-33EA140308A3}" type="presOf" srcId="{132F9A92-8E5E-DC4E-82E9-E9C41DE44570}" destId="{1F7641D6-D90F-BD40-8F4A-FDB2C8C0C022}" srcOrd="1" destOrd="2" presId="urn:microsoft.com/office/officeart/2005/8/layout/vList4"/>
    <dgm:cxn modelId="{8DC49964-28C6-1E41-A685-B4AB1983FEBD}" srcId="{AED95CE1-7E7C-4F4F-8701-BD80930DBD1F}" destId="{B5A26004-E636-5248-804D-7AFEBDFCDC29}" srcOrd="1" destOrd="0" parTransId="{F813ECAD-4232-4348-994B-989982F90F44}" sibTransId="{21A0BC44-5C4E-854C-91E2-F400657B7A96}"/>
    <dgm:cxn modelId="{AD9B5962-40D4-C54F-B565-A3F64C1FF667}" type="presOf" srcId="{AED95CE1-7E7C-4F4F-8701-BD80930DBD1F}" destId="{F04BC0E0-0D8E-004C-8E60-4D1D8F8D5BDE}" srcOrd="1" destOrd="0" presId="urn:microsoft.com/office/officeart/2005/8/layout/vList4"/>
    <dgm:cxn modelId="{70162C18-3FAA-4A4B-AF76-817FB80B238F}" srcId="{AD667551-2E95-CA42-B2B7-563B9D49B1F7}" destId="{903DA219-B50E-E544-9E2F-26F0FFB2E648}" srcOrd="2" destOrd="0" parTransId="{2DAFE257-BAAE-1E4F-8AFA-6CA14F44AF57}" sibTransId="{32D803D7-A045-AB4D-A304-3F6B9CBBFA11}"/>
    <dgm:cxn modelId="{FA4C34F0-D85E-E34D-90D8-C2C0D7572460}" type="presOf" srcId="{AD667551-2E95-CA42-B2B7-563B9D49B1F7}" destId="{D3AF8E18-224B-C24A-BC70-2254C10B9416}" srcOrd="0" destOrd="0" presId="urn:microsoft.com/office/officeart/2005/8/layout/vList4"/>
    <dgm:cxn modelId="{216BBA3F-805B-C949-8B25-8D209F8A1646}" type="presOf" srcId="{9BBBF796-89E3-0B4B-AE74-441A46639713}" destId="{C96E6B9F-1D04-9A40-92A3-1C29CDD3CD86}" srcOrd="0" destOrd="0" presId="urn:microsoft.com/office/officeart/2005/8/layout/vList4"/>
    <dgm:cxn modelId="{22D64EDD-8CD1-344C-AE74-E582F9632D1C}" type="presOf" srcId="{0D555DF3-B492-B549-9EFE-03581A32D2F4}" destId="{DC5203D5-BC0B-D64A-838F-9BA616813104}" srcOrd="0" destOrd="3" presId="urn:microsoft.com/office/officeart/2005/8/layout/vList4"/>
    <dgm:cxn modelId="{973B8663-5B8F-614D-911D-16AA0486AF97}" srcId="{AD667551-2E95-CA42-B2B7-563B9D49B1F7}" destId="{23548758-1020-2743-B975-B00DF44741F3}" srcOrd="0" destOrd="0" parTransId="{28FCE3C7-5EF0-8449-A18B-BF66DE723362}" sibTransId="{904211D5-62E5-2741-869B-C64DCC204484}"/>
    <dgm:cxn modelId="{53F65F07-B681-C141-BC71-D2DF68D3EC82}" type="presOf" srcId="{B5A26004-E636-5248-804D-7AFEBDFCDC29}" destId="{DC5203D5-BC0B-D64A-838F-9BA616813104}" srcOrd="0" destOrd="2" presId="urn:microsoft.com/office/officeart/2005/8/layout/vList4"/>
    <dgm:cxn modelId="{3391F598-C539-9D4D-9D9A-BB9F6C507B85}" type="presOf" srcId="{23548758-1020-2743-B975-B00DF44741F3}" destId="{D3AF8E18-224B-C24A-BC70-2254C10B9416}" srcOrd="0" destOrd="1" presId="urn:microsoft.com/office/officeart/2005/8/layout/vList4"/>
    <dgm:cxn modelId="{ABB596E5-6489-BB46-A55C-5F6A7440FF2B}" type="presOf" srcId="{0D555DF3-B492-B549-9EFE-03581A32D2F4}" destId="{F04BC0E0-0D8E-004C-8E60-4D1D8F8D5BDE}" srcOrd="1" destOrd="3" presId="urn:microsoft.com/office/officeart/2005/8/layout/vList4"/>
    <dgm:cxn modelId="{0C6D543E-44B6-2144-B7D4-E12FA255D48E}" srcId="{AED95CE1-7E7C-4F4F-8701-BD80930DBD1F}" destId="{0D555DF3-B492-B549-9EFE-03581A32D2F4}" srcOrd="2" destOrd="0" parTransId="{393D3CD3-507B-5A4E-A874-F53C083DD341}" sibTransId="{B13C78AA-E593-0E48-B2BE-EFFF046CEF82}"/>
    <dgm:cxn modelId="{C7AC5EFB-F24C-F542-A9C6-88B2306137B0}" type="presOf" srcId="{23548758-1020-2743-B975-B00DF44741F3}" destId="{1F7641D6-D90F-BD40-8F4A-FDB2C8C0C022}" srcOrd="1" destOrd="1" presId="urn:microsoft.com/office/officeart/2005/8/layout/vList4"/>
    <dgm:cxn modelId="{47757574-D526-2A41-898A-F7C277642502}" type="presOf" srcId="{AED95CE1-7E7C-4F4F-8701-BD80930DBD1F}" destId="{DC5203D5-BC0B-D64A-838F-9BA616813104}" srcOrd="0" destOrd="0" presId="urn:microsoft.com/office/officeart/2005/8/layout/vList4"/>
    <dgm:cxn modelId="{ED92A1F6-92C5-F94F-8C6A-FCC13A6F993B}" srcId="{9BBBF796-89E3-0B4B-AE74-441A46639713}" destId="{AD667551-2E95-CA42-B2B7-563B9D49B1F7}" srcOrd="1" destOrd="0" parTransId="{88E23C1D-1282-B445-99D2-11FA3ADFBBFA}" sibTransId="{B216723E-8ADD-7D41-B65F-909333E73A75}"/>
    <dgm:cxn modelId="{6147AE9A-A278-3648-81F2-454605A224A0}" type="presOf" srcId="{F8C7BA94-666A-8848-8378-C83C600D1EC7}" destId="{F04BC0E0-0D8E-004C-8E60-4D1D8F8D5BDE}" srcOrd="1" destOrd="1" presId="urn:microsoft.com/office/officeart/2005/8/layout/vList4"/>
    <dgm:cxn modelId="{D6E37FCC-4F9A-CD4B-96F7-C5AC0D7F5910}" type="presOf" srcId="{F8C7BA94-666A-8848-8378-C83C600D1EC7}" destId="{DC5203D5-BC0B-D64A-838F-9BA616813104}" srcOrd="0" destOrd="1" presId="urn:microsoft.com/office/officeart/2005/8/layout/vList4"/>
    <dgm:cxn modelId="{A063B2B5-E08E-E348-962A-144D70FCEFC4}" type="presOf" srcId="{132F9A92-8E5E-DC4E-82E9-E9C41DE44570}" destId="{D3AF8E18-224B-C24A-BC70-2254C10B9416}" srcOrd="0" destOrd="2" presId="urn:microsoft.com/office/officeart/2005/8/layout/vList4"/>
    <dgm:cxn modelId="{020C6E58-A76E-8D43-8E31-8A110D1931B6}" srcId="{9BBBF796-89E3-0B4B-AE74-441A46639713}" destId="{AED95CE1-7E7C-4F4F-8701-BD80930DBD1F}" srcOrd="0" destOrd="0" parTransId="{C38E59FA-C16B-2B4A-81C8-3B74E8FFE70E}" sibTransId="{3048A950-FD7C-DD43-8D6C-C3DF8A630324}"/>
    <dgm:cxn modelId="{4F560036-85EF-4B4C-8BB0-1D63EACD7693}" srcId="{AD667551-2E95-CA42-B2B7-563B9D49B1F7}" destId="{132F9A92-8E5E-DC4E-82E9-E9C41DE44570}" srcOrd="1" destOrd="0" parTransId="{AA44F339-8D21-224B-8748-EDF181B50549}" sibTransId="{1A470B20-426B-B041-9755-1B2BDC9BF27E}"/>
    <dgm:cxn modelId="{F8F80FBB-7BD3-5946-9EF3-45BCA5C003EE}" srcId="{AED95CE1-7E7C-4F4F-8701-BD80930DBD1F}" destId="{F8C7BA94-666A-8848-8378-C83C600D1EC7}" srcOrd="0" destOrd="0" parTransId="{5D904556-ABA4-B546-906F-A522EDF63C74}" sibTransId="{38ABEDA5-4957-DB44-8A35-01A1C9087568}"/>
    <dgm:cxn modelId="{0AE32BFD-2A83-F344-B854-3A5EC5B78CFE}" type="presOf" srcId="{903DA219-B50E-E544-9E2F-26F0FFB2E648}" destId="{1F7641D6-D90F-BD40-8F4A-FDB2C8C0C022}" srcOrd="1" destOrd="3" presId="urn:microsoft.com/office/officeart/2005/8/layout/vList4"/>
    <dgm:cxn modelId="{07A09C73-1723-8C43-B57B-6D4240917AC9}" type="presOf" srcId="{B5A26004-E636-5248-804D-7AFEBDFCDC29}" destId="{F04BC0E0-0D8E-004C-8E60-4D1D8F8D5BDE}" srcOrd="1" destOrd="2" presId="urn:microsoft.com/office/officeart/2005/8/layout/vList4"/>
    <dgm:cxn modelId="{A56A0ADE-F314-D949-B257-194713239918}" type="presOf" srcId="{AD667551-2E95-CA42-B2B7-563B9D49B1F7}" destId="{1F7641D6-D90F-BD40-8F4A-FDB2C8C0C022}" srcOrd="1" destOrd="0" presId="urn:microsoft.com/office/officeart/2005/8/layout/vList4"/>
    <dgm:cxn modelId="{28765FD2-E7BC-2048-8084-F0DDDECDEC40}" type="presOf" srcId="{903DA219-B50E-E544-9E2F-26F0FFB2E648}" destId="{D3AF8E18-224B-C24A-BC70-2254C10B9416}" srcOrd="0" destOrd="3" presId="urn:microsoft.com/office/officeart/2005/8/layout/vList4"/>
    <dgm:cxn modelId="{80FBEA99-D7EF-164D-A49B-F447F6A99233}" type="presParOf" srcId="{C96E6B9F-1D04-9A40-92A3-1C29CDD3CD86}" destId="{5E7DE605-82F0-894F-87B6-9DBBE8951218}" srcOrd="0" destOrd="0" presId="urn:microsoft.com/office/officeart/2005/8/layout/vList4"/>
    <dgm:cxn modelId="{8B64F060-1EFF-4540-A0D7-5E6AFE221495}" type="presParOf" srcId="{5E7DE605-82F0-894F-87B6-9DBBE8951218}" destId="{DC5203D5-BC0B-D64A-838F-9BA616813104}" srcOrd="0" destOrd="0" presId="urn:microsoft.com/office/officeart/2005/8/layout/vList4"/>
    <dgm:cxn modelId="{00AB08EF-2258-0F40-8135-8A707F829384}" type="presParOf" srcId="{5E7DE605-82F0-894F-87B6-9DBBE8951218}" destId="{C6572AAF-C62A-DD46-8BB6-08CB4505254A}" srcOrd="1" destOrd="0" presId="urn:microsoft.com/office/officeart/2005/8/layout/vList4"/>
    <dgm:cxn modelId="{2BFE946F-51E8-ED43-A3BC-CD9E7A25F6DC}" type="presParOf" srcId="{5E7DE605-82F0-894F-87B6-9DBBE8951218}" destId="{F04BC0E0-0D8E-004C-8E60-4D1D8F8D5BDE}" srcOrd="2" destOrd="0" presId="urn:microsoft.com/office/officeart/2005/8/layout/vList4"/>
    <dgm:cxn modelId="{5771F860-6E57-6846-9EEC-9E69743811F0}" type="presParOf" srcId="{C96E6B9F-1D04-9A40-92A3-1C29CDD3CD86}" destId="{D7F0EA00-E200-F14B-AD2A-B80970829857}" srcOrd="1" destOrd="0" presId="urn:microsoft.com/office/officeart/2005/8/layout/vList4"/>
    <dgm:cxn modelId="{BEE53B2D-F598-F94E-ABE7-4F3BB1921E91}" type="presParOf" srcId="{C96E6B9F-1D04-9A40-92A3-1C29CDD3CD86}" destId="{A8DF809A-EBE1-9047-AB72-E5B00EB9AF8A}" srcOrd="2" destOrd="0" presId="urn:microsoft.com/office/officeart/2005/8/layout/vList4"/>
    <dgm:cxn modelId="{F7C76121-9A55-6549-A386-6D051F7F4BB3}" type="presParOf" srcId="{A8DF809A-EBE1-9047-AB72-E5B00EB9AF8A}" destId="{D3AF8E18-224B-C24A-BC70-2254C10B9416}" srcOrd="0" destOrd="0" presId="urn:microsoft.com/office/officeart/2005/8/layout/vList4"/>
    <dgm:cxn modelId="{0E5C4CD8-7BC4-AA4D-9018-295088CEA47E}" type="presParOf" srcId="{A8DF809A-EBE1-9047-AB72-E5B00EB9AF8A}" destId="{038ABE8C-6C45-894C-BC15-DDC80DBDF5C2}" srcOrd="1" destOrd="0" presId="urn:microsoft.com/office/officeart/2005/8/layout/vList4"/>
    <dgm:cxn modelId="{DDF1B36E-1C6B-E443-A75F-0E67467B85DB}" type="presParOf" srcId="{A8DF809A-EBE1-9047-AB72-E5B00EB9AF8A}" destId="{1F7641D6-D90F-BD40-8F4A-FDB2C8C0C02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203D5-BC0B-D64A-838F-9BA616813104}">
      <dsp:nvSpPr>
        <dsp:cNvPr id="0" name=""/>
        <dsp:cNvSpPr/>
      </dsp:nvSpPr>
      <dsp:spPr>
        <a:xfrm>
          <a:off x="0" y="0"/>
          <a:ext cx="4677841" cy="11678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000" kern="1200" dirty="0" smtClean="0">
              <a:latin typeface="TH SarabunPSK"/>
              <a:cs typeface="TH SarabunPSK"/>
            </a:rPr>
            <a:t>ทั้งประเทศ</a:t>
          </a:r>
          <a:endParaRPr lang="en-US" sz="2000" kern="1200" dirty="0">
            <a:latin typeface="TH SarabunPSK"/>
            <a:cs typeface="TH SarabunPSK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1800" kern="1200" dirty="0" smtClean="0">
              <a:latin typeface="TH SarabunPSK"/>
              <a:cs typeface="TH SarabunPSK"/>
            </a:rPr>
            <a:t>ข้าว</a:t>
          </a:r>
          <a:r>
            <a:rPr lang="en-US" sz="1800" kern="1200" dirty="0" smtClean="0">
              <a:latin typeface="TH SarabunPSK"/>
              <a:cs typeface="TH SarabunPSK"/>
            </a:rPr>
            <a:t>: </a:t>
          </a:r>
          <a:r>
            <a:rPr lang="th-TH" sz="1800" kern="1200" dirty="0" smtClean="0">
              <a:latin typeface="TH SarabunPSK"/>
              <a:cs typeface="TH SarabunPSK"/>
            </a:rPr>
            <a:t>แผน 11.69 </a:t>
          </a:r>
          <a:r>
            <a:rPr lang="en-US" sz="1800" kern="1200" dirty="0" smtClean="0">
              <a:latin typeface="TH SarabunPSK"/>
              <a:cs typeface="TH SarabunPSK"/>
            </a:rPr>
            <a:t>,</a:t>
          </a:r>
          <a:r>
            <a:rPr lang="th-TH" sz="1800" kern="1200" dirty="0" smtClean="0">
              <a:latin typeface="TH SarabunPSK"/>
              <a:cs typeface="TH SarabunPSK"/>
            </a:rPr>
            <a:t>ผล </a:t>
          </a:r>
          <a:r>
            <a:rPr lang="en-US" sz="1800" kern="1200" dirty="0" smtClean="0">
              <a:latin typeface="TH SarabunPSK"/>
              <a:cs typeface="TH SarabunPSK"/>
            </a:rPr>
            <a:t>12.62  </a:t>
          </a:r>
          <a:r>
            <a:rPr lang="th-TH" sz="1800" kern="1200" dirty="0" smtClean="0">
              <a:latin typeface="TH SarabunPSK"/>
              <a:cs typeface="TH SarabunPSK"/>
            </a:rPr>
            <a:t>มากกว่าแผน  </a:t>
          </a:r>
          <a:r>
            <a:rPr lang="en-US" sz="1800" kern="1200" dirty="0" smtClean="0">
              <a:latin typeface="TH SarabunPSK"/>
              <a:cs typeface="TH SarabunPSK"/>
            </a:rPr>
            <a:t>1.00</a:t>
          </a:r>
          <a:endParaRPr lang="en-US" sz="1800" kern="1200" dirty="0">
            <a:latin typeface="TH SarabunPSK"/>
            <a:cs typeface="TH SarabunPSK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1800" kern="1200" dirty="0" smtClean="0">
              <a:latin typeface="TH SarabunPSK"/>
              <a:cs typeface="TH SarabunPSK"/>
            </a:rPr>
            <a:t>พืชไร่</a:t>
          </a:r>
          <a:r>
            <a:rPr lang="en-US" sz="1800" kern="1200" dirty="0" smtClean="0">
              <a:latin typeface="TH SarabunPSK"/>
              <a:cs typeface="TH SarabunPSK"/>
            </a:rPr>
            <a:t>-</a:t>
          </a:r>
          <a:r>
            <a:rPr lang="th-TH" sz="1800" kern="1200" dirty="0" smtClean="0">
              <a:latin typeface="TH SarabunPSK"/>
              <a:cs typeface="TH SarabunPSK"/>
            </a:rPr>
            <a:t>พืชผัก</a:t>
          </a:r>
          <a:r>
            <a:rPr lang="en-US" sz="1800" kern="1200" dirty="0" smtClean="0">
              <a:latin typeface="TH SarabunPSK"/>
              <a:cs typeface="TH SarabunPSK"/>
            </a:rPr>
            <a:t>: </a:t>
          </a:r>
          <a:r>
            <a:rPr lang="th-TH" sz="1800" kern="1200" dirty="0" smtClean="0">
              <a:latin typeface="TH SarabunPSK"/>
              <a:cs typeface="TH SarabunPSK"/>
            </a:rPr>
            <a:t>แผน </a:t>
          </a:r>
          <a:r>
            <a:rPr lang="en-US" sz="1800" kern="1200" dirty="0" smtClean="0">
              <a:latin typeface="TH SarabunPSK"/>
              <a:cs typeface="TH SarabunPSK"/>
            </a:rPr>
            <a:t>2.90 , </a:t>
          </a:r>
          <a:r>
            <a:rPr lang="th-TH" sz="1800" kern="1200" dirty="0" smtClean="0">
              <a:latin typeface="TH SarabunPSK"/>
              <a:cs typeface="TH SarabunPSK"/>
            </a:rPr>
            <a:t>ผล </a:t>
          </a:r>
          <a:r>
            <a:rPr lang="en-US" sz="1800" kern="1200" dirty="0" smtClean="0">
              <a:latin typeface="TH SarabunPSK"/>
              <a:cs typeface="TH SarabunPSK"/>
            </a:rPr>
            <a:t>2.50 </a:t>
          </a:r>
          <a:r>
            <a:rPr lang="th-TH" sz="1800" kern="1200" dirty="0" smtClean="0">
              <a:latin typeface="TH SarabunPSK"/>
              <a:cs typeface="TH SarabunPSK"/>
            </a:rPr>
            <a:t>น้อยกว่าแผน </a:t>
          </a:r>
          <a:r>
            <a:rPr lang="en-US" sz="1800" kern="1200" dirty="0" smtClean="0">
              <a:latin typeface="TH SarabunPSK"/>
              <a:cs typeface="TH SarabunPSK"/>
            </a:rPr>
            <a:t>0.4</a:t>
          </a:r>
          <a:endParaRPr lang="en-US" sz="1800" kern="1200" dirty="0">
            <a:latin typeface="TH SarabunPSK"/>
            <a:cs typeface="TH SarabunPSK"/>
          </a:endParaRPr>
        </a:p>
      </dsp:txBody>
      <dsp:txXfrm>
        <a:off x="1059054" y="0"/>
        <a:ext cx="3618786" cy="1167885"/>
      </dsp:txXfrm>
    </dsp:sp>
    <dsp:sp modelId="{C6572AAF-C62A-DD46-8BB6-08CB4505254A}">
      <dsp:nvSpPr>
        <dsp:cNvPr id="0" name=""/>
        <dsp:cNvSpPr/>
      </dsp:nvSpPr>
      <dsp:spPr>
        <a:xfrm>
          <a:off x="123486" y="89996"/>
          <a:ext cx="935568" cy="98789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AF8E18-224B-C24A-BC70-2254C10B9416}">
      <dsp:nvSpPr>
        <dsp:cNvPr id="0" name=""/>
        <dsp:cNvSpPr/>
      </dsp:nvSpPr>
      <dsp:spPr>
        <a:xfrm>
          <a:off x="0" y="1291372"/>
          <a:ext cx="4677841" cy="1186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3750089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9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9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000" kern="1200" dirty="0" smtClean="0">
              <a:latin typeface="TH SarabunPSK"/>
              <a:cs typeface="TH SarabunPSK"/>
            </a:rPr>
            <a:t>ลุ่มน้ำเจ้าพระยา</a:t>
          </a:r>
          <a:endParaRPr lang="en-US" sz="2000" kern="1200" dirty="0">
            <a:latin typeface="TH SarabunPSK"/>
            <a:cs typeface="TH SarabunPSK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1800" kern="1200" dirty="0" smtClean="0">
              <a:latin typeface="TH SarabunPSK"/>
              <a:cs typeface="TH SarabunPSK"/>
            </a:rPr>
            <a:t>ข้าว</a:t>
          </a:r>
          <a:r>
            <a:rPr lang="en-US" sz="1800" kern="1200" dirty="0" smtClean="0">
              <a:latin typeface="TH SarabunPSK"/>
              <a:cs typeface="TH SarabunPSK"/>
            </a:rPr>
            <a:t>: </a:t>
          </a:r>
          <a:r>
            <a:rPr lang="th-TH" sz="1800" kern="1200" dirty="0" smtClean="0">
              <a:latin typeface="TH SarabunPSK"/>
              <a:cs typeface="TH SarabunPSK"/>
            </a:rPr>
            <a:t>แผน </a:t>
          </a:r>
          <a:r>
            <a:rPr lang="en-US" sz="1800" kern="1200" dirty="0" smtClean="0">
              <a:latin typeface="TH SarabunPSK"/>
              <a:cs typeface="TH SarabunPSK"/>
            </a:rPr>
            <a:t>7</a:t>
          </a:r>
          <a:r>
            <a:rPr lang="th-TH" sz="1800" kern="1200" dirty="0" smtClean="0">
              <a:latin typeface="TH SarabunPSK"/>
              <a:cs typeface="TH SarabunPSK"/>
            </a:rPr>
            <a:t>.</a:t>
          </a:r>
          <a:r>
            <a:rPr lang="en-US" sz="1800" kern="1200" dirty="0" smtClean="0">
              <a:latin typeface="TH SarabunPSK"/>
              <a:cs typeface="TH SarabunPSK"/>
            </a:rPr>
            <a:t>0</a:t>
          </a:r>
          <a:r>
            <a:rPr lang="th-TH" sz="1800" kern="1200" dirty="0" smtClean="0">
              <a:latin typeface="TH SarabunPSK"/>
              <a:cs typeface="TH SarabunPSK"/>
            </a:rPr>
            <a:t>6 </a:t>
          </a:r>
          <a:r>
            <a:rPr lang="en-US" sz="1800" kern="1200" dirty="0" smtClean="0">
              <a:latin typeface="TH SarabunPSK"/>
              <a:cs typeface="TH SarabunPSK"/>
            </a:rPr>
            <a:t>,</a:t>
          </a:r>
          <a:r>
            <a:rPr lang="th-TH" sz="1800" kern="1200" dirty="0" smtClean="0">
              <a:latin typeface="TH SarabunPSK"/>
              <a:cs typeface="TH SarabunPSK"/>
            </a:rPr>
            <a:t>ผล </a:t>
          </a:r>
          <a:r>
            <a:rPr lang="en-US" sz="1800" kern="1200" dirty="0" smtClean="0">
              <a:latin typeface="TH SarabunPSK"/>
              <a:cs typeface="TH SarabunPSK"/>
            </a:rPr>
            <a:t>7.86  </a:t>
          </a:r>
          <a:r>
            <a:rPr lang="th-TH" sz="1800" kern="1200" dirty="0" smtClean="0">
              <a:latin typeface="TH SarabunPSK"/>
              <a:cs typeface="TH SarabunPSK"/>
            </a:rPr>
            <a:t>มากกว่าแผน </a:t>
          </a:r>
          <a:r>
            <a:rPr lang="en-US" sz="1800" kern="1200" dirty="0" smtClean="0">
              <a:latin typeface="TH SarabunPSK"/>
              <a:cs typeface="TH SarabunPSK"/>
            </a:rPr>
            <a:t>0.08</a:t>
          </a:r>
          <a:endParaRPr lang="en-US" sz="1800" kern="1200" dirty="0">
            <a:latin typeface="TH SarabunPSK"/>
            <a:cs typeface="TH SarabunPSK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1800" kern="1200" dirty="0" smtClean="0">
              <a:latin typeface="TH SarabunPSK"/>
              <a:cs typeface="TH SarabunPSK"/>
            </a:rPr>
            <a:t>พืชไร่</a:t>
          </a:r>
          <a:r>
            <a:rPr lang="en-US" sz="1800" kern="1200" dirty="0" smtClean="0">
              <a:latin typeface="TH SarabunPSK"/>
              <a:cs typeface="TH SarabunPSK"/>
            </a:rPr>
            <a:t>-</a:t>
          </a:r>
          <a:r>
            <a:rPr lang="th-TH" sz="1800" kern="1200" dirty="0" smtClean="0">
              <a:latin typeface="TH SarabunPSK"/>
              <a:cs typeface="TH SarabunPSK"/>
            </a:rPr>
            <a:t>พืชผัก</a:t>
          </a:r>
          <a:r>
            <a:rPr lang="en-US" sz="1800" kern="1200" dirty="0" smtClean="0">
              <a:latin typeface="TH SarabunPSK"/>
              <a:cs typeface="TH SarabunPSK"/>
            </a:rPr>
            <a:t>: </a:t>
          </a:r>
          <a:r>
            <a:rPr lang="th-TH" sz="1800" kern="1200" dirty="0" smtClean="0">
              <a:latin typeface="TH SarabunPSK"/>
              <a:cs typeface="TH SarabunPSK"/>
            </a:rPr>
            <a:t>แผน </a:t>
          </a:r>
          <a:r>
            <a:rPr lang="en-US" sz="1800" kern="1200" dirty="0" smtClean="0">
              <a:latin typeface="TH SarabunPSK"/>
              <a:cs typeface="TH SarabunPSK"/>
            </a:rPr>
            <a:t>0.70 ,</a:t>
          </a:r>
          <a:r>
            <a:rPr lang="th-TH" sz="1800" kern="1200" dirty="0" smtClean="0">
              <a:latin typeface="TH SarabunPSK"/>
              <a:cs typeface="TH SarabunPSK"/>
            </a:rPr>
            <a:t>ผล </a:t>
          </a:r>
          <a:r>
            <a:rPr lang="en-US" sz="1800" kern="1200" dirty="0" smtClean="0">
              <a:latin typeface="TH SarabunPSK"/>
              <a:cs typeface="TH SarabunPSK"/>
            </a:rPr>
            <a:t>0.78 </a:t>
          </a:r>
          <a:r>
            <a:rPr lang="th-TH" sz="1800" kern="1200" dirty="0" smtClean="0">
              <a:latin typeface="TH SarabunPSK"/>
              <a:cs typeface="TH SarabunPSK"/>
            </a:rPr>
            <a:t>มากกว่าแผน </a:t>
          </a:r>
          <a:r>
            <a:rPr lang="en-US" sz="1800" kern="1200" dirty="0" smtClean="0">
              <a:latin typeface="TH SarabunPSK"/>
              <a:cs typeface="TH SarabunPSK"/>
            </a:rPr>
            <a:t>0.08</a:t>
          </a:r>
          <a:endParaRPr lang="en-US" sz="1800" kern="1200" dirty="0">
            <a:latin typeface="TH SarabunPSK"/>
            <a:cs typeface="TH SarabunPSK"/>
          </a:endParaRPr>
        </a:p>
      </dsp:txBody>
      <dsp:txXfrm>
        <a:off x="1059054" y="1291372"/>
        <a:ext cx="3618786" cy="1186594"/>
      </dsp:txXfrm>
    </dsp:sp>
    <dsp:sp modelId="{038ABE8C-6C45-894C-BC15-DDC80DBDF5C2}">
      <dsp:nvSpPr>
        <dsp:cNvPr id="0" name=""/>
        <dsp:cNvSpPr/>
      </dsp:nvSpPr>
      <dsp:spPr>
        <a:xfrm>
          <a:off x="123486" y="1390723"/>
          <a:ext cx="935568" cy="98789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C0B8D4A-FF3A-5746-9392-87F84964D5FF}">
      <dsp:nvSpPr>
        <dsp:cNvPr id="0" name=""/>
        <dsp:cNvSpPr/>
      </dsp:nvSpPr>
      <dsp:spPr>
        <a:xfrm>
          <a:off x="0" y="2601452"/>
          <a:ext cx="4677841" cy="1032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7500177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7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7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000" kern="1200" dirty="0" smtClean="0">
              <a:latin typeface="TH SarabunPSK"/>
              <a:cs typeface="TH SarabunPSK"/>
            </a:rPr>
            <a:t>ลุ่มน้ำแม่กลอง</a:t>
          </a:r>
          <a:endParaRPr lang="en-US" sz="2000" kern="1200" dirty="0">
            <a:latin typeface="TH SarabunPSK"/>
            <a:cs typeface="TH SarabunPSK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1800" kern="1200" dirty="0" smtClean="0">
              <a:latin typeface="TH SarabunPSK"/>
              <a:cs typeface="TH SarabunPSK"/>
            </a:rPr>
            <a:t>ข้าว</a:t>
          </a:r>
          <a:r>
            <a:rPr lang="en-US" sz="1800" kern="1200" dirty="0" smtClean="0">
              <a:latin typeface="TH SarabunPSK"/>
              <a:cs typeface="TH SarabunPSK"/>
            </a:rPr>
            <a:t>: </a:t>
          </a:r>
          <a:r>
            <a:rPr lang="th-TH" sz="1800" kern="1200" dirty="0" smtClean="0">
              <a:latin typeface="TH SarabunPSK"/>
              <a:cs typeface="TH SarabunPSK"/>
            </a:rPr>
            <a:t>แผน 0.95 </a:t>
          </a:r>
          <a:r>
            <a:rPr lang="en-US" sz="1800" kern="1200" dirty="0" smtClean="0">
              <a:latin typeface="TH SarabunPSK"/>
              <a:cs typeface="TH SarabunPSK"/>
            </a:rPr>
            <a:t>,</a:t>
          </a:r>
          <a:r>
            <a:rPr lang="th-TH" sz="1800" kern="1200" dirty="0" smtClean="0">
              <a:latin typeface="TH SarabunPSK"/>
              <a:cs typeface="TH SarabunPSK"/>
            </a:rPr>
            <a:t>ผล </a:t>
          </a:r>
          <a:r>
            <a:rPr lang="en-US" sz="1800" kern="1200" dirty="0" smtClean="0">
              <a:latin typeface="TH SarabunPSK"/>
              <a:cs typeface="TH SarabunPSK"/>
            </a:rPr>
            <a:t>0.83 </a:t>
          </a:r>
          <a:r>
            <a:rPr lang="th-TH" sz="1800" kern="1200" dirty="0" smtClean="0">
              <a:latin typeface="TH SarabunPSK"/>
              <a:cs typeface="TH SarabunPSK"/>
            </a:rPr>
            <a:t>น้อยกว่าแผน </a:t>
          </a:r>
          <a:r>
            <a:rPr lang="en-US" sz="1800" kern="1200" dirty="0" smtClean="0">
              <a:latin typeface="TH SarabunPSK"/>
              <a:cs typeface="TH SarabunPSK"/>
            </a:rPr>
            <a:t>0.12 </a:t>
          </a:r>
          <a:endParaRPr lang="en-US" sz="1800" kern="1200" dirty="0">
            <a:latin typeface="TH SarabunPSK"/>
            <a:cs typeface="TH SarabunPSK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1800" kern="1200" dirty="0" smtClean="0">
              <a:latin typeface="TH SarabunPSK"/>
              <a:cs typeface="TH SarabunPSK"/>
            </a:rPr>
            <a:t>พืชไร่</a:t>
          </a:r>
          <a:r>
            <a:rPr lang="en-US" sz="1800" kern="1200" dirty="0" smtClean="0">
              <a:latin typeface="TH SarabunPSK"/>
              <a:cs typeface="TH SarabunPSK"/>
            </a:rPr>
            <a:t>-</a:t>
          </a:r>
          <a:r>
            <a:rPr lang="th-TH" sz="1800" kern="1200" dirty="0" smtClean="0">
              <a:latin typeface="TH SarabunPSK"/>
              <a:cs typeface="TH SarabunPSK"/>
            </a:rPr>
            <a:t>พืชผัก</a:t>
          </a:r>
          <a:r>
            <a:rPr lang="en-US" sz="1800" kern="1200" dirty="0" smtClean="0">
              <a:latin typeface="TH SarabunPSK"/>
              <a:cs typeface="TH SarabunPSK"/>
            </a:rPr>
            <a:t>: </a:t>
          </a:r>
          <a:r>
            <a:rPr lang="th-TH" sz="1800" kern="1200" dirty="0" smtClean="0">
              <a:latin typeface="TH SarabunPSK"/>
              <a:cs typeface="TH SarabunPSK"/>
            </a:rPr>
            <a:t>แผน </a:t>
          </a:r>
          <a:r>
            <a:rPr lang="en-US" sz="1800" kern="1200" dirty="0" smtClean="0">
              <a:latin typeface="TH SarabunPSK"/>
              <a:cs typeface="TH SarabunPSK"/>
            </a:rPr>
            <a:t>0.34 ,</a:t>
          </a:r>
          <a:r>
            <a:rPr lang="th-TH" sz="1800" kern="1200" dirty="0" smtClean="0">
              <a:latin typeface="TH SarabunPSK"/>
              <a:cs typeface="TH SarabunPSK"/>
            </a:rPr>
            <a:t>ผล </a:t>
          </a:r>
          <a:r>
            <a:rPr lang="en-US" sz="1800" kern="1200" dirty="0" smtClean="0">
              <a:latin typeface="TH SarabunPSK"/>
              <a:cs typeface="TH SarabunPSK"/>
            </a:rPr>
            <a:t>0.24 </a:t>
          </a:r>
          <a:r>
            <a:rPr lang="th-TH" sz="1800" kern="1200" dirty="0" smtClean="0">
              <a:latin typeface="TH SarabunPSK"/>
              <a:cs typeface="TH SarabunPSK"/>
            </a:rPr>
            <a:t>น้อยกว่าแผน </a:t>
          </a:r>
          <a:r>
            <a:rPr lang="en-US" sz="1800" kern="1200" dirty="0" smtClean="0">
              <a:latin typeface="TH SarabunPSK"/>
              <a:cs typeface="TH SarabunPSK"/>
            </a:rPr>
            <a:t>0.01</a:t>
          </a:r>
          <a:endParaRPr lang="en-US" sz="1800" kern="1200" dirty="0">
            <a:latin typeface="TH SarabunPSK"/>
            <a:cs typeface="TH SarabunPSK"/>
          </a:endParaRPr>
        </a:p>
      </dsp:txBody>
      <dsp:txXfrm>
        <a:off x="1059054" y="2601452"/>
        <a:ext cx="3618786" cy="1032507"/>
      </dsp:txXfrm>
    </dsp:sp>
    <dsp:sp modelId="{67714C0F-9D08-5149-B907-174BCCAAC3EA}">
      <dsp:nvSpPr>
        <dsp:cNvPr id="0" name=""/>
        <dsp:cNvSpPr/>
      </dsp:nvSpPr>
      <dsp:spPr>
        <a:xfrm>
          <a:off x="123486" y="2623760"/>
          <a:ext cx="935568" cy="98789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8573F9-AD56-F242-BF46-40F75ECF73A6}">
      <dsp:nvSpPr>
        <dsp:cNvPr id="0" name=""/>
        <dsp:cNvSpPr/>
      </dsp:nvSpPr>
      <dsp:spPr>
        <a:xfrm>
          <a:off x="0" y="3757446"/>
          <a:ext cx="4677841" cy="11695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250266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6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6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300" kern="1200" dirty="0" smtClean="0">
              <a:latin typeface="TH SarabunPSK"/>
              <a:cs typeface="TH SarabunPSK"/>
            </a:rPr>
            <a:t>ลุ่มน้ำชี</a:t>
          </a:r>
          <a:r>
            <a:rPr lang="en-US" sz="2300" kern="1200" dirty="0" smtClean="0">
              <a:latin typeface="TH SarabunPSK"/>
              <a:cs typeface="TH SarabunPSK"/>
            </a:rPr>
            <a:t>-</a:t>
          </a:r>
          <a:r>
            <a:rPr lang="th-TH" sz="2300" kern="1200" dirty="0" smtClean="0">
              <a:latin typeface="TH SarabunPSK"/>
              <a:cs typeface="TH SarabunPSK"/>
            </a:rPr>
            <a:t>มูล</a:t>
          </a:r>
          <a:endParaRPr lang="en-US" sz="2300" kern="1200" dirty="0">
            <a:latin typeface="TH SarabunPSK"/>
            <a:cs typeface="TH SarabunPSK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1800" kern="1200" dirty="0" smtClean="0">
              <a:latin typeface="TH SarabunPSK"/>
              <a:cs typeface="TH SarabunPSK"/>
            </a:rPr>
            <a:t>ข้าว</a:t>
          </a:r>
          <a:r>
            <a:rPr lang="en-US" sz="1800" kern="1200" dirty="0" smtClean="0">
              <a:latin typeface="TH SarabunPSK"/>
              <a:cs typeface="TH SarabunPSK"/>
            </a:rPr>
            <a:t>: </a:t>
          </a:r>
          <a:r>
            <a:rPr lang="th-TH" sz="1800" kern="1200" dirty="0" smtClean="0">
              <a:latin typeface="TH SarabunPSK"/>
              <a:cs typeface="TH SarabunPSK"/>
            </a:rPr>
            <a:t>แผน</a:t>
          </a:r>
          <a:r>
            <a:rPr lang="en-US" sz="1800" kern="1200" dirty="0" smtClean="0">
              <a:latin typeface="TH SarabunPSK"/>
              <a:cs typeface="TH SarabunPSK"/>
            </a:rPr>
            <a:t> 1.80 ,</a:t>
          </a:r>
          <a:r>
            <a:rPr lang="th-TH" sz="1800" kern="1200" dirty="0" smtClean="0">
              <a:latin typeface="TH SarabunPSK"/>
              <a:cs typeface="TH SarabunPSK"/>
            </a:rPr>
            <a:t>ผล </a:t>
          </a:r>
          <a:r>
            <a:rPr lang="en-US" sz="1800" kern="1200" dirty="0" smtClean="0">
              <a:latin typeface="TH SarabunPSK"/>
              <a:cs typeface="TH SarabunPSK"/>
            </a:rPr>
            <a:t>1.86 </a:t>
          </a:r>
          <a:r>
            <a:rPr lang="th-TH" sz="1800" kern="1200" dirty="0" smtClean="0">
              <a:latin typeface="TH SarabunPSK"/>
              <a:cs typeface="TH SarabunPSK"/>
            </a:rPr>
            <a:t>มากกว่่าแผน </a:t>
          </a:r>
          <a:r>
            <a:rPr lang="en-US" sz="1800" kern="1200" dirty="0" smtClean="0">
              <a:latin typeface="TH SarabunPSK"/>
              <a:cs typeface="TH SarabunPSK"/>
            </a:rPr>
            <a:t>0.06 </a:t>
          </a:r>
          <a:endParaRPr lang="en-US" sz="1800" kern="1200" dirty="0">
            <a:latin typeface="TH SarabunPSK"/>
            <a:cs typeface="TH SarabunPSK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1800" kern="1200" dirty="0" smtClean="0">
              <a:latin typeface="TH SarabunPSK"/>
              <a:cs typeface="TH SarabunPSK"/>
            </a:rPr>
            <a:t>พืชไร่</a:t>
          </a:r>
          <a:r>
            <a:rPr lang="en-US" sz="1800" kern="1200" dirty="0" smtClean="0">
              <a:latin typeface="TH SarabunPSK"/>
              <a:cs typeface="TH SarabunPSK"/>
            </a:rPr>
            <a:t>-</a:t>
          </a:r>
          <a:r>
            <a:rPr lang="th-TH" sz="1800" kern="1200" dirty="0" smtClean="0">
              <a:latin typeface="TH SarabunPSK"/>
              <a:cs typeface="TH SarabunPSK"/>
            </a:rPr>
            <a:t>พืชผัก</a:t>
          </a:r>
          <a:r>
            <a:rPr lang="en-US" sz="1800" kern="1200" dirty="0" smtClean="0">
              <a:latin typeface="TH SarabunPSK"/>
              <a:cs typeface="TH SarabunPSK"/>
            </a:rPr>
            <a:t>: </a:t>
          </a:r>
          <a:r>
            <a:rPr lang="th-TH" sz="1800" kern="1200" dirty="0" smtClean="0">
              <a:latin typeface="TH SarabunPSK"/>
              <a:cs typeface="TH SarabunPSK"/>
            </a:rPr>
            <a:t>แผน </a:t>
          </a:r>
          <a:r>
            <a:rPr lang="en-US" sz="1800" kern="1200" dirty="0" smtClean="0">
              <a:latin typeface="TH SarabunPSK"/>
              <a:cs typeface="TH SarabunPSK"/>
            </a:rPr>
            <a:t>0.68 ,</a:t>
          </a:r>
          <a:r>
            <a:rPr lang="th-TH" sz="1800" kern="1200" dirty="0" smtClean="0">
              <a:latin typeface="TH SarabunPSK"/>
              <a:cs typeface="TH SarabunPSK"/>
            </a:rPr>
            <a:t>ผล </a:t>
          </a:r>
          <a:r>
            <a:rPr lang="en-US" sz="1800" kern="1200" dirty="0" smtClean="0">
              <a:latin typeface="TH SarabunPSK"/>
              <a:cs typeface="TH SarabunPSK"/>
            </a:rPr>
            <a:t>0.50 </a:t>
          </a:r>
          <a:r>
            <a:rPr lang="th-TH" sz="1800" kern="1200" dirty="0" smtClean="0">
              <a:latin typeface="TH SarabunPSK"/>
              <a:cs typeface="TH SarabunPSK"/>
            </a:rPr>
            <a:t>น้อยกว่าแผน </a:t>
          </a:r>
          <a:r>
            <a:rPr lang="en-US" sz="1800" kern="1200" dirty="0" smtClean="0">
              <a:latin typeface="TH SarabunPSK"/>
              <a:cs typeface="TH SarabunPSK"/>
            </a:rPr>
            <a:t>0.18</a:t>
          </a:r>
          <a:endParaRPr lang="en-US" sz="1800" kern="1200" dirty="0">
            <a:latin typeface="TH SarabunPSK"/>
            <a:cs typeface="TH SarabunPSK"/>
          </a:endParaRPr>
        </a:p>
      </dsp:txBody>
      <dsp:txXfrm>
        <a:off x="1059054" y="3757446"/>
        <a:ext cx="3618786" cy="1169503"/>
      </dsp:txXfrm>
    </dsp:sp>
    <dsp:sp modelId="{07FD021E-A40D-944C-B603-C74CFA87EF0F}">
      <dsp:nvSpPr>
        <dsp:cNvPr id="0" name=""/>
        <dsp:cNvSpPr/>
      </dsp:nvSpPr>
      <dsp:spPr>
        <a:xfrm>
          <a:off x="123486" y="3848252"/>
          <a:ext cx="935568" cy="98789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203D5-BC0B-D64A-838F-9BA616813104}">
      <dsp:nvSpPr>
        <dsp:cNvPr id="0" name=""/>
        <dsp:cNvSpPr/>
      </dsp:nvSpPr>
      <dsp:spPr>
        <a:xfrm>
          <a:off x="0" y="0"/>
          <a:ext cx="3783258" cy="21031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000" kern="1200" dirty="0" smtClean="0">
              <a:latin typeface="TH SarabunPSK"/>
              <a:cs typeface="TH SarabunPSK"/>
            </a:rPr>
            <a:t>ทั้งประเทศ</a:t>
          </a:r>
          <a:endParaRPr lang="en-US" sz="2000" kern="1200" dirty="0">
            <a:latin typeface="TH SarabunPSK"/>
            <a:cs typeface="TH SarabunPSK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1800" b="0" kern="1200" dirty="0" smtClean="0">
              <a:latin typeface="TH SarabunPSK"/>
              <a:cs typeface="TH SarabunPSK"/>
            </a:rPr>
            <a:t>แผนการจัดสรรน้ำ</a:t>
          </a:r>
          <a:r>
            <a:rPr lang="th-TH" sz="1800" b="1" kern="1200" dirty="0" smtClean="0">
              <a:latin typeface="TH SarabunPSK"/>
              <a:cs typeface="TH SarabunPSK"/>
            </a:rPr>
            <a:t> </a:t>
          </a:r>
          <a:r>
            <a:rPr lang="en-US" sz="1800" b="1" kern="1200" dirty="0" smtClean="0">
              <a:latin typeface="TH SarabunPSK"/>
              <a:cs typeface="TH SarabunPSK"/>
            </a:rPr>
            <a:t>25,067 </a:t>
          </a:r>
          <a:r>
            <a:rPr lang="th-TH" sz="1800" kern="1200" dirty="0" smtClean="0">
              <a:latin typeface="TH SarabunPSK"/>
              <a:cs typeface="TH SarabunPSK"/>
            </a:rPr>
            <a:t> ล้าน ลบ.ม.</a:t>
          </a:r>
          <a:endParaRPr lang="en-US" sz="1800" kern="1200" dirty="0">
            <a:latin typeface="TH SarabunPSK"/>
            <a:cs typeface="TH SarabunPSK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1800" kern="1200" dirty="0" smtClean="0">
              <a:latin typeface="TH SarabunPSK"/>
              <a:cs typeface="TH SarabunPSK"/>
            </a:rPr>
            <a:t>ผลการจัดสรรน้ำ  </a:t>
          </a:r>
          <a:r>
            <a:rPr lang="en-US" sz="1800" b="1" kern="1200" dirty="0" smtClean="0">
              <a:latin typeface="TH SarabunPSK"/>
              <a:cs typeface="TH SarabunPSK"/>
            </a:rPr>
            <a:t>23,585 </a:t>
          </a:r>
          <a:r>
            <a:rPr lang="th-TH" sz="1800" kern="1200" dirty="0" smtClean="0">
              <a:latin typeface="TH SarabunPSK"/>
              <a:cs typeface="TH SarabunPSK"/>
            </a:rPr>
            <a:t>ล้าน ลบ.ม.</a:t>
          </a:r>
          <a:endParaRPr lang="en-US" sz="1800" kern="1200" dirty="0">
            <a:latin typeface="TH SarabunPSK"/>
            <a:cs typeface="TH SarabunPSK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1800" kern="1200" dirty="0" smtClean="0">
              <a:latin typeface="TH SarabunPSK"/>
              <a:cs typeface="TH SarabunPSK"/>
            </a:rPr>
            <a:t>(คิดเป็น </a:t>
          </a:r>
          <a:r>
            <a:rPr lang="en-US" sz="1800" kern="1200" dirty="0" smtClean="0">
              <a:latin typeface="TH SarabunPSK"/>
              <a:cs typeface="TH SarabunPSK"/>
            </a:rPr>
            <a:t>94 %</a:t>
          </a:r>
          <a:r>
            <a:rPr lang="th-TH" sz="1800" kern="1200" dirty="0" smtClean="0">
              <a:latin typeface="TH SarabunPSK"/>
              <a:cs typeface="TH SarabunPSK"/>
            </a:rPr>
            <a:t>)</a:t>
          </a:r>
          <a:endParaRPr lang="en-US" sz="1800" kern="1200" dirty="0">
            <a:latin typeface="TH SarabunPSK"/>
            <a:cs typeface="TH SarabunPSK"/>
          </a:endParaRPr>
        </a:p>
      </dsp:txBody>
      <dsp:txXfrm>
        <a:off x="966969" y="0"/>
        <a:ext cx="2816288" cy="2103182"/>
      </dsp:txXfrm>
    </dsp:sp>
    <dsp:sp modelId="{C6572AAF-C62A-DD46-8BB6-08CB4505254A}">
      <dsp:nvSpPr>
        <dsp:cNvPr id="0" name=""/>
        <dsp:cNvSpPr/>
      </dsp:nvSpPr>
      <dsp:spPr>
        <a:xfrm>
          <a:off x="56040" y="199280"/>
          <a:ext cx="778072" cy="168254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AF8E18-224B-C24A-BC70-2254C10B9416}">
      <dsp:nvSpPr>
        <dsp:cNvPr id="0" name=""/>
        <dsp:cNvSpPr/>
      </dsp:nvSpPr>
      <dsp:spPr>
        <a:xfrm>
          <a:off x="0" y="2313500"/>
          <a:ext cx="3783258" cy="21031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306247"/>
                <a:satOff val="-4392"/>
                <a:lumOff val="25615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306247"/>
                <a:satOff val="-4392"/>
                <a:lumOff val="25615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306247"/>
                <a:satOff val="-4392"/>
                <a:lumOff val="256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000" kern="1200" dirty="0" smtClean="0">
              <a:latin typeface="TH SarabunPSK"/>
              <a:cs typeface="TH SarabunPSK"/>
            </a:rPr>
            <a:t>ลุ่มน้ำเจ้าพระยา</a:t>
          </a:r>
          <a:endParaRPr lang="en-US" sz="2000" kern="1200" dirty="0">
            <a:latin typeface="TH SarabunPSK"/>
            <a:cs typeface="TH SarabunPSK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1800" kern="1200" dirty="0" smtClean="0">
              <a:latin typeface="TH SarabunPSK"/>
              <a:cs typeface="TH SarabunPSK"/>
            </a:rPr>
            <a:t>แผนการจัดสรรน้ำ  </a:t>
          </a:r>
          <a:r>
            <a:rPr lang="en-US" sz="1800" kern="1200" dirty="0" smtClean="0">
              <a:latin typeface="TH SarabunPSK"/>
              <a:cs typeface="TH SarabunPSK"/>
            </a:rPr>
            <a:t>7,700 </a:t>
          </a:r>
          <a:r>
            <a:rPr lang="th-TH" sz="1800" kern="1200" dirty="0" smtClean="0">
              <a:latin typeface="TH SarabunPSK"/>
              <a:cs typeface="TH SarabunPSK"/>
            </a:rPr>
            <a:t>ล้าน ลบ.ม.</a:t>
          </a:r>
          <a:endParaRPr lang="en-US" sz="1800" kern="1200" dirty="0">
            <a:latin typeface="TH SarabunPSK"/>
            <a:cs typeface="TH SarabunPSK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1800" kern="1200" dirty="0" smtClean="0">
              <a:latin typeface="TH SarabunPSK"/>
              <a:cs typeface="TH SarabunPSK"/>
            </a:rPr>
            <a:t>ผลการจัดสรรน้ำ  </a:t>
          </a:r>
          <a:r>
            <a:rPr lang="en-US" sz="1800" b="1" kern="1200" dirty="0" smtClean="0">
              <a:latin typeface="TH SarabunPSK"/>
              <a:cs typeface="TH SarabunPSK"/>
            </a:rPr>
            <a:t>8,099 </a:t>
          </a:r>
          <a:r>
            <a:rPr lang="th-TH" sz="1800" b="1" kern="1200" dirty="0" smtClean="0">
              <a:latin typeface="TH SarabunPSK"/>
              <a:cs typeface="TH SarabunPSK"/>
            </a:rPr>
            <a:t>ล้าน ลบ.ม.</a:t>
          </a:r>
          <a:endParaRPr lang="en-US" sz="1800" kern="1200" dirty="0">
            <a:latin typeface="TH SarabunPSK"/>
            <a:cs typeface="TH SarabunPSK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1800" kern="1200" smtClean="0">
              <a:latin typeface="TH SarabunPSK"/>
              <a:cs typeface="TH SarabunPSK"/>
            </a:rPr>
            <a:t>(คิดเป็น  </a:t>
          </a:r>
          <a:r>
            <a:rPr lang="en-US" sz="1800" kern="1200" smtClean="0">
              <a:latin typeface="TH SarabunPSK"/>
              <a:cs typeface="TH SarabunPSK"/>
            </a:rPr>
            <a:t>105 %</a:t>
          </a:r>
          <a:r>
            <a:rPr lang="th-TH" sz="1800" kern="1200" smtClean="0">
              <a:latin typeface="TH SarabunPSK"/>
              <a:cs typeface="TH SarabunPSK"/>
            </a:rPr>
            <a:t>)</a:t>
          </a:r>
          <a:endParaRPr lang="en-US" sz="1800" kern="1200" dirty="0">
            <a:latin typeface="TH SarabunPSK"/>
            <a:cs typeface="TH SarabunPSK"/>
          </a:endParaRPr>
        </a:p>
      </dsp:txBody>
      <dsp:txXfrm>
        <a:off x="966969" y="2313500"/>
        <a:ext cx="2816288" cy="2103182"/>
      </dsp:txXfrm>
    </dsp:sp>
    <dsp:sp modelId="{038ABE8C-6C45-894C-BC15-DDC80DBDF5C2}">
      <dsp:nvSpPr>
        <dsp:cNvPr id="0" name=""/>
        <dsp:cNvSpPr/>
      </dsp:nvSpPr>
      <dsp:spPr>
        <a:xfrm>
          <a:off x="210318" y="2523818"/>
          <a:ext cx="756651" cy="168254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803" cy="351753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5265431" y="1"/>
            <a:ext cx="4028801" cy="351753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6C5B5D57-255B-473B-A9E1-840C0CE53882}" type="datetimeFigureOut">
              <a:rPr lang="th-TH" smtClean="0"/>
              <a:pPr/>
              <a:t>30/4/18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6658650"/>
            <a:ext cx="4028803" cy="351753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3"/>
          </p:nvPr>
        </p:nvSpPr>
        <p:spPr>
          <a:xfrm>
            <a:off x="5265431" y="6658650"/>
            <a:ext cx="4028801" cy="351753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D7655BFF-E57F-4494-8300-C0BE2482116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2538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4028440" cy="351737"/>
          </a:xfrm>
          <a:prstGeom prst="rect">
            <a:avLst/>
          </a:prstGeom>
        </p:spPr>
        <p:txBody>
          <a:bodyPr vert="horz" lIns="91486" tIns="45742" rIns="91486" bIns="45742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5265811" y="2"/>
            <a:ext cx="4028440" cy="351737"/>
          </a:xfrm>
          <a:prstGeom prst="rect">
            <a:avLst/>
          </a:prstGeom>
        </p:spPr>
        <p:txBody>
          <a:bodyPr vert="horz" lIns="91486" tIns="45742" rIns="91486" bIns="45742" rtlCol="0"/>
          <a:lstStyle>
            <a:lvl1pPr algn="r">
              <a:defRPr sz="1200"/>
            </a:lvl1pPr>
          </a:lstStyle>
          <a:p>
            <a:fld id="{B566CB0F-897A-4E8F-8A03-9470D3602ADF}" type="datetimeFigureOut">
              <a:rPr lang="th-TH" smtClean="0"/>
              <a:pPr/>
              <a:t>30/4/18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86" tIns="45742" rIns="91486" bIns="45742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929641" y="3373758"/>
            <a:ext cx="7437120" cy="2760345"/>
          </a:xfrm>
          <a:prstGeom prst="rect">
            <a:avLst/>
          </a:prstGeom>
        </p:spPr>
        <p:txBody>
          <a:bodyPr vert="horz" lIns="91486" tIns="45742" rIns="91486" bIns="45742" rtlCol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3" y="6658665"/>
            <a:ext cx="4028440" cy="351737"/>
          </a:xfrm>
          <a:prstGeom prst="rect">
            <a:avLst/>
          </a:prstGeom>
        </p:spPr>
        <p:txBody>
          <a:bodyPr vert="horz" lIns="91486" tIns="45742" rIns="91486" bIns="45742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5265811" y="6658665"/>
            <a:ext cx="4028440" cy="351737"/>
          </a:xfrm>
          <a:prstGeom prst="rect">
            <a:avLst/>
          </a:prstGeom>
        </p:spPr>
        <p:txBody>
          <a:bodyPr vert="horz" lIns="91486" tIns="45742" rIns="91486" bIns="45742" rtlCol="0" anchor="b"/>
          <a:lstStyle>
            <a:lvl1pPr algn="r">
              <a:defRPr sz="1200"/>
            </a:lvl1pPr>
          </a:lstStyle>
          <a:p>
            <a:fld id="{8FA8AA28-CDA5-45E5-A358-B4A537B54A74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68200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8AA28-CDA5-45E5-A358-B4A537B54A74}" type="slidenum">
              <a:rPr lang="th-TH" smtClean="0"/>
              <a:pPr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46929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6575D0F-A07F-456E-9735-4B9BFECEA122}" type="datetime1">
              <a:rPr lang="th-TH" smtClean="0"/>
              <a:pPr>
                <a:defRPr/>
              </a:pPr>
              <a:t>30/4/18</a:t>
            </a:fld>
            <a:endParaRPr lang="th-TH" dirty="0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3A6EEF4-0113-40A5-A54D-65B84AC87E39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7378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0F414F3-78A7-4C88-A390-9BE082BDF3D3}" type="datetime1">
              <a:rPr lang="th-TH" smtClean="0"/>
              <a:pPr>
                <a:defRPr/>
              </a:pPr>
              <a:t>30/4/18</a:t>
            </a:fld>
            <a:endParaRPr lang="th-TH" dirty="0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FBDA2F-30B6-43A4-B1F5-BAA3E3855F79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2960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BCB90AD-37CC-4FE7-9014-81272EF261A3}" type="datetime1">
              <a:rPr lang="th-TH" smtClean="0"/>
              <a:pPr>
                <a:defRPr/>
              </a:pPr>
              <a:t>30/4/18</a:t>
            </a:fld>
            <a:endParaRPr lang="th-TH" dirty="0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1E80826-7323-4BBB-A03C-E89CFA7FEA62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5429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001488-ADAE-4014-BD1E-E0067E1B1125}" type="datetime1">
              <a:rPr lang="th-TH" smtClean="0"/>
              <a:pPr>
                <a:defRPr/>
              </a:pPr>
              <a:t>30/4/18</a:t>
            </a:fld>
            <a:endParaRPr lang="th-TH" dirty="0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56286C-81C8-4A4C-AF38-4FFD3AFB53D8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6501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0BA5612-3AC4-4A21-8BF4-243081E98F88}" type="datetime1">
              <a:rPr lang="th-TH" smtClean="0"/>
              <a:pPr>
                <a:defRPr/>
              </a:pPr>
              <a:t>30/4/18</a:t>
            </a:fld>
            <a:endParaRPr lang="th-TH" dirty="0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7C95F34-E4A1-4EE3-B874-FF38F9787189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4006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DDA8366-D95D-45A7-9D67-1D963724FB8C}" type="datetime1">
              <a:rPr lang="th-TH" smtClean="0"/>
              <a:pPr>
                <a:defRPr/>
              </a:pPr>
              <a:t>30/4/18</a:t>
            </a:fld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E6C0F5C-8E41-4DF4-B98B-311F9E83339C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6824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D1ACBD6-81E0-4472-8215-A722F2DC1388}" type="datetime1">
              <a:rPr lang="th-TH" smtClean="0"/>
              <a:pPr>
                <a:defRPr/>
              </a:pPr>
              <a:t>30/4/18</a:t>
            </a:fld>
            <a:endParaRPr lang="th-TH" dirty="0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80AEE2A-5967-40AB-8E51-51A5E9CEF479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678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C980EB-6B2F-4961-8E37-B94D3B779B98}" type="datetime1">
              <a:rPr lang="th-TH" smtClean="0"/>
              <a:pPr>
                <a:defRPr/>
              </a:pPr>
              <a:t>30/4/18</a:t>
            </a:fld>
            <a:endParaRPr lang="th-TH" dirty="0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8159CBD-3059-4FD2-B063-632AC4B23B2B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5954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B52241A-7BF6-4E42-8BBB-DFD3B25810D3}" type="datetime1">
              <a:rPr lang="th-TH" smtClean="0"/>
              <a:pPr>
                <a:defRPr/>
              </a:pPr>
              <a:t>30/4/18</a:t>
            </a:fld>
            <a:endParaRPr lang="th-TH" dirty="0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12C9766-6135-4139-931A-74742DF4C301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9722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0F7C6C0-AE3E-4463-A75C-4E3634EC5DB8}" type="datetime1">
              <a:rPr lang="th-TH" smtClean="0"/>
              <a:pPr>
                <a:defRPr/>
              </a:pPr>
              <a:t>30/4/18</a:t>
            </a:fld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1E81302-C919-4C24-8F48-F9D1EE433048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7168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endParaRPr lang="th-TH" noProof="0" dirty="0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A2A9D15-120C-45AE-AB22-3C9F65CCB60F}" type="datetime1">
              <a:rPr lang="th-TH" smtClean="0"/>
              <a:pPr>
                <a:defRPr/>
              </a:pPr>
              <a:t>30/4/18</a:t>
            </a:fld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5C26FE-996D-4CF2-933F-307440D2B455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5761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ตัวยึดชื่อเรื่อง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th-TH"/>
              <a:t>คลิกเพื่อแก้ไขลักษณะชื่อเรื่องต้นแบบ</a:t>
            </a:r>
          </a:p>
        </p:txBody>
      </p:sp>
      <p:sp>
        <p:nvSpPr>
          <p:cNvPr id="1027" name="ตัวยึดข้อความ 2"/>
          <p:cNvSpPr>
            <a:spLocks noGrp="1"/>
          </p:cNvSpPr>
          <p:nvPr>
            <p:ph type="body" idx="1"/>
          </p:nvPr>
        </p:nvSpPr>
        <p:spPr bwMode="auto">
          <a:xfrm>
            <a:off x="457200" y="160020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 altLang="th-TH"/>
              <a:t>ระดับที่สอง</a:t>
            </a:r>
          </a:p>
          <a:p>
            <a:pPr lvl="2"/>
            <a:r>
              <a:rPr lang="th-TH" altLang="th-TH"/>
              <a:t>ระดับที่สาม</a:t>
            </a:r>
          </a:p>
          <a:p>
            <a:pPr lvl="3"/>
            <a:r>
              <a:rPr lang="th-TH" altLang="th-TH"/>
              <a:t>ระดับที่สี่</a:t>
            </a:r>
          </a:p>
          <a:p>
            <a:pPr lvl="4"/>
            <a:r>
              <a:rPr lang="th-TH" alt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/>
                <a:cs typeface="Cordia New" panose="020B0304020202020204" pitchFamily="34" charset="-34"/>
              </a:defRPr>
            </a:lvl1pPr>
          </a:lstStyle>
          <a:p>
            <a:pPr defTabSz="685800">
              <a:defRPr/>
            </a:pPr>
            <a:fld id="{A1CBDF92-6C36-4EB4-9698-14A03BF644B3}" type="datetime1">
              <a:rPr lang="th-TH" smtClean="0"/>
              <a:pPr defTabSz="685800">
                <a:defRPr/>
              </a:pPr>
              <a:t>30/4/18</a:t>
            </a:fld>
            <a:endParaRPr lang="th-TH" dirty="0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/>
                <a:cs typeface="Cordia New" panose="020B0304020202020204" pitchFamily="34" charset="-34"/>
              </a:defRPr>
            </a:lvl1pPr>
          </a:lstStyle>
          <a:p>
            <a:pPr defTabSz="685800">
              <a:defRPr/>
            </a:pPr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/>
                <a:cs typeface="Cordia New" panose="020B0304020202020204" pitchFamily="34" charset="-34"/>
              </a:defRPr>
            </a:lvl1pPr>
          </a:lstStyle>
          <a:p>
            <a:pPr defTabSz="685800">
              <a:defRPr/>
            </a:pPr>
            <a:fld id="{52B8A818-82E7-42BD-BBEB-002AAB9C672E}" type="slidenum">
              <a:rPr lang="th-TH" smtClean="0"/>
              <a:pPr defTabSz="685800"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1152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892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6pPr>
      <a:lvl7pPr marL="685783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7pPr>
      <a:lvl8pPr marL="1028675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8pPr>
      <a:lvl9pPr marL="1371566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57168" indent="-25716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diagramData" Target="../diagrams/data2.xml"/><Relationship Id="rId12" Type="http://schemas.openxmlformats.org/officeDocument/2006/relationships/diagramLayout" Target="../diagrams/layout2.xml"/><Relationship Id="rId13" Type="http://schemas.openxmlformats.org/officeDocument/2006/relationships/diagramQuickStyle" Target="../diagrams/quickStyle2.xml"/><Relationship Id="rId14" Type="http://schemas.openxmlformats.org/officeDocument/2006/relationships/diagramColors" Target="../diagrams/colors2.xml"/><Relationship Id="rId15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diagramData" Target="../diagrams/data1.xml"/><Relationship Id="rId6" Type="http://schemas.openxmlformats.org/officeDocument/2006/relationships/diagramLayout" Target="../diagrams/layout1.xml"/><Relationship Id="rId7" Type="http://schemas.openxmlformats.org/officeDocument/2006/relationships/diagramQuickStyle" Target="../diagrams/quickStyle1.xml"/><Relationship Id="rId8" Type="http://schemas.openxmlformats.org/officeDocument/2006/relationships/diagramColors" Target="../diagrams/colors1.xml"/><Relationship Id="rId9" Type="http://schemas.microsoft.com/office/2007/relationships/diagramDrawing" Target="../diagrams/drawing1.xml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xmlns="" id="{F783F900-A593-43E6-AB27-6DCC57678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804041"/>
          </a:xfrm>
          <a:prstGeom prst="rect">
            <a:avLst/>
          </a:prstGeom>
          <a:solidFill>
            <a:srgbClr val="260183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lIns="91436" tIns="45718" rIns="91436" bIns="45718" anchor="ctr"/>
          <a:lstStyle>
            <a:defPPr>
              <a:defRPr lang="th-TH"/>
            </a:defPPr>
            <a:lvl1pPr algn="ctr" defTabSz="121917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prstClr val="white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defRPr>
            </a:lvl1pPr>
          </a:lstStyle>
          <a:p>
            <a:r>
              <a:rPr lang="th-TH" altLang="th-TH" sz="2800" dirty="0" smtClean="0"/>
              <a:t>การบริหารจัดการน้ำ อ่างเก็บน้ำขนาดใหญ่ ช่วง</a:t>
            </a:r>
            <a:r>
              <a:rPr lang="th-TH" altLang="th-TH" sz="2800" dirty="0"/>
              <a:t>ฤดู</a:t>
            </a:r>
            <a:r>
              <a:rPr lang="th-TH" altLang="th-TH" sz="2800" dirty="0" smtClean="0"/>
              <a:t>แล้ง </a:t>
            </a:r>
            <a:r>
              <a:rPr lang="th-TH" altLang="th-TH" sz="2800" dirty="0"/>
              <a:t>ปี 2560/</a:t>
            </a:r>
            <a:r>
              <a:rPr lang="th-TH" altLang="th-TH" sz="2800" dirty="0" smtClean="0"/>
              <a:t>61</a:t>
            </a:r>
            <a:endParaRPr lang="th-TH" altLang="th-TH" sz="2800" dirty="0"/>
          </a:p>
        </p:txBody>
      </p:sp>
      <p:pic>
        <p:nvPicPr>
          <p:cNvPr id="6" name="รูปภาพ 9">
            <a:extLst>
              <a:ext uri="{FF2B5EF4-FFF2-40B4-BE49-F238E27FC236}">
                <a16:creationId xmlns:a16="http://schemas.microsoft.com/office/drawing/2014/main" xmlns="" id="{C3881FC5-3A7A-4801-98CC-EDA60FD3BF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86"/>
            <a:ext cx="694868" cy="694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38DF70B-691C-4233-B53B-BC6360ABC3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7" r="6662"/>
          <a:stretch/>
        </p:blipFill>
        <p:spPr>
          <a:xfrm>
            <a:off x="8458200" y="-26605"/>
            <a:ext cx="685800" cy="915500"/>
          </a:xfrm>
          <a:prstGeom prst="rect">
            <a:avLst/>
          </a:prstGeom>
        </p:spPr>
      </p:pic>
      <p:sp>
        <p:nvSpPr>
          <p:cNvPr id="347" name="Rectangle 346"/>
          <p:cNvSpPr/>
          <p:nvPr/>
        </p:nvSpPr>
        <p:spPr>
          <a:xfrm>
            <a:off x="3735862" y="907868"/>
            <a:ext cx="5235582" cy="5618839"/>
          </a:xfrm>
          <a:prstGeom prst="rect">
            <a:avLst/>
          </a:prstGeom>
          <a:solidFill>
            <a:schemeClr val="bg1">
              <a:lumMod val="95000"/>
              <a:alpha val="2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0000"/>
              </a:solidFill>
              <a:latin typeface="TH SarabunPSK"/>
              <a:cs typeface="TH SarabunPSK"/>
            </a:endParaRPr>
          </a:p>
        </p:txBody>
      </p:sp>
      <p:grpSp>
        <p:nvGrpSpPr>
          <p:cNvPr id="350" name="Group 349"/>
          <p:cNvGrpSpPr/>
          <p:nvPr/>
        </p:nvGrpSpPr>
        <p:grpSpPr>
          <a:xfrm>
            <a:off x="4355392" y="1058004"/>
            <a:ext cx="254679" cy="168596"/>
            <a:chOff x="6614766" y="3476477"/>
            <a:chExt cx="254679" cy="168596"/>
          </a:xfrm>
        </p:grpSpPr>
        <p:cxnSp>
          <p:nvCxnSpPr>
            <p:cNvPr id="353" name="Straight Connector 352"/>
            <p:cNvCxnSpPr/>
            <p:nvPr/>
          </p:nvCxnSpPr>
          <p:spPr>
            <a:xfrm>
              <a:off x="6614766" y="3476477"/>
              <a:ext cx="52713" cy="16213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 flipV="1">
              <a:off x="6667479" y="3636454"/>
              <a:ext cx="103076" cy="2161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 flipH="1">
              <a:off x="6829051" y="3477871"/>
              <a:ext cx="22354" cy="70026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6" name="Down Arrow 355"/>
            <p:cNvSpPr/>
            <p:nvPr/>
          </p:nvSpPr>
          <p:spPr>
            <a:xfrm rot="16200000">
              <a:off x="6780899" y="3556527"/>
              <a:ext cx="95230" cy="8186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cxnSp>
          <p:nvCxnSpPr>
            <p:cNvPr id="357" name="Straight Connector 356"/>
            <p:cNvCxnSpPr/>
            <p:nvPr/>
          </p:nvCxnSpPr>
          <p:spPr>
            <a:xfrm>
              <a:off x="6632565" y="3513028"/>
              <a:ext cx="200712" cy="398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3" name="TextBox 362"/>
          <p:cNvSpPr txBox="1"/>
          <p:nvPr/>
        </p:nvSpPr>
        <p:spPr>
          <a:xfrm>
            <a:off x="5662202" y="1131352"/>
            <a:ext cx="221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rgbClr val="000000"/>
                </a:solidFill>
                <a:latin typeface="TH SarabunPSK"/>
                <a:cs typeface="TH SarabunPSK"/>
              </a:rPr>
              <a:t>จัดสรรน้ำเพื่อ</a:t>
            </a:r>
            <a:r>
              <a:rPr lang="th-TH" sz="2400" b="1" dirty="0" smtClean="0">
                <a:solidFill>
                  <a:srgbClr val="000000"/>
                </a:solidFill>
                <a:latin typeface="TH SarabunPSK"/>
                <a:cs typeface="TH SarabunPSK"/>
              </a:rPr>
              <a:t>การเกษตร</a:t>
            </a:r>
            <a:endParaRPr lang="en-US" sz="2400" b="1" dirty="0">
              <a:solidFill>
                <a:srgbClr val="000000"/>
              </a:solidFill>
              <a:latin typeface="TH SarabunPSK"/>
              <a:cs typeface="TH SarabunPSK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44880056"/>
              </p:ext>
            </p:extLst>
          </p:nvPr>
        </p:nvGraphicFramePr>
        <p:xfrm>
          <a:off x="4226044" y="1596876"/>
          <a:ext cx="4677841" cy="4929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62" name="Picture 36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86" y="1021587"/>
            <a:ext cx="835150" cy="820169"/>
          </a:xfrm>
          <a:prstGeom prst="rect">
            <a:avLst/>
          </a:prstGeom>
        </p:spPr>
      </p:pic>
      <p:graphicFrame>
        <p:nvGraphicFramePr>
          <p:cNvPr id="197" name="Diagram 196"/>
          <p:cNvGraphicFramePr/>
          <p:nvPr>
            <p:extLst>
              <p:ext uri="{D42A27DB-BD31-4B8C-83A1-F6EECF244321}">
                <p14:modId xmlns:p14="http://schemas.microsoft.com/office/powerpoint/2010/main" val="4180071437"/>
              </p:ext>
            </p:extLst>
          </p:nvPr>
        </p:nvGraphicFramePr>
        <p:xfrm>
          <a:off x="181638" y="1462867"/>
          <a:ext cx="3783258" cy="4417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pSp>
        <p:nvGrpSpPr>
          <p:cNvPr id="198" name="Group 197"/>
          <p:cNvGrpSpPr/>
          <p:nvPr/>
        </p:nvGrpSpPr>
        <p:grpSpPr>
          <a:xfrm>
            <a:off x="433550" y="1099624"/>
            <a:ext cx="254679" cy="168596"/>
            <a:chOff x="6614766" y="3476477"/>
            <a:chExt cx="254679" cy="168596"/>
          </a:xfrm>
        </p:grpSpPr>
        <p:cxnSp>
          <p:nvCxnSpPr>
            <p:cNvPr id="199" name="Straight Connector 198"/>
            <p:cNvCxnSpPr/>
            <p:nvPr/>
          </p:nvCxnSpPr>
          <p:spPr>
            <a:xfrm>
              <a:off x="6614766" y="3476477"/>
              <a:ext cx="52713" cy="16213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6667479" y="3636454"/>
              <a:ext cx="103076" cy="2161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H="1">
              <a:off x="6829051" y="3477871"/>
              <a:ext cx="22354" cy="70026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Down Arrow 201"/>
            <p:cNvSpPr/>
            <p:nvPr/>
          </p:nvSpPr>
          <p:spPr>
            <a:xfrm rot="16200000">
              <a:off x="6780899" y="3556527"/>
              <a:ext cx="95230" cy="8186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cxnSp>
          <p:nvCxnSpPr>
            <p:cNvPr id="203" name="Straight Connector 202"/>
            <p:cNvCxnSpPr/>
            <p:nvPr/>
          </p:nvCxnSpPr>
          <p:spPr>
            <a:xfrm>
              <a:off x="6632565" y="3513028"/>
              <a:ext cx="200712" cy="398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TextBox 203"/>
          <p:cNvSpPr txBox="1"/>
          <p:nvPr/>
        </p:nvSpPr>
        <p:spPr>
          <a:xfrm>
            <a:off x="875614" y="983832"/>
            <a:ext cx="1316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solidFill>
                  <a:srgbClr val="000000"/>
                </a:solidFill>
                <a:latin typeface="TH SarabunPSK"/>
                <a:cs typeface="TH SarabunPSK"/>
              </a:rPr>
              <a:t>การจัดสรรน้ำ</a:t>
            </a:r>
            <a:endParaRPr lang="en-US" sz="2400" b="1" dirty="0">
              <a:solidFill>
                <a:srgbClr val="000000"/>
              </a:solidFill>
              <a:latin typeface="TH SarabunPSK"/>
              <a:cs typeface="TH SarabunPSK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769747" y="3134314"/>
            <a:ext cx="581000" cy="1026758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860754" y="1239578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i="1" dirty="0" smtClean="0">
                <a:solidFill>
                  <a:srgbClr val="000000"/>
                </a:solidFill>
                <a:latin typeface="TH SarabunPSK"/>
                <a:cs typeface="TH SarabunPSK"/>
              </a:rPr>
              <a:t>หน่วย</a:t>
            </a:r>
            <a:r>
              <a:rPr lang="en-US" sz="2000" i="1" dirty="0" smtClean="0">
                <a:solidFill>
                  <a:srgbClr val="000000"/>
                </a:solidFill>
                <a:latin typeface="TH SarabunPSK"/>
                <a:cs typeface="TH SarabunPSK"/>
              </a:rPr>
              <a:t>:</a:t>
            </a:r>
            <a:r>
              <a:rPr lang="th-TH" sz="2000" i="1" dirty="0" smtClean="0">
                <a:solidFill>
                  <a:srgbClr val="000000"/>
                </a:solidFill>
                <a:latin typeface="TH SarabunPSK"/>
                <a:cs typeface="TH SarabunPSK"/>
              </a:rPr>
              <a:t> ล้านไร่</a:t>
            </a:r>
            <a:endParaRPr lang="en-US" sz="2000" i="1" dirty="0">
              <a:solidFill>
                <a:srgbClr val="000000"/>
              </a:solidFill>
              <a:latin typeface="TH SarabunPSK"/>
              <a:cs typeface="TH SarabunPSK"/>
            </a:endParaRPr>
          </a:p>
        </p:txBody>
      </p:sp>
    </p:spTree>
    <p:extLst>
      <p:ext uri="{BB962C8B-B14F-4D97-AF65-F5344CB8AC3E}">
        <p14:creationId xmlns:p14="http://schemas.microsoft.com/office/powerpoint/2010/main" val="2577989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7_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11745</TotalTime>
  <Words>191</Words>
  <Application>Microsoft Macintosh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7_ชุดรูปแบบของ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คณะทำงานทบทวนแผนปฏิบัติการ ยุทธศาสตร์ที่ 6 ภายใต้แผนยุทธศาสตร์การบริหารจัดการทรัพยากรน้ำ</dc:title>
  <dc:creator>ADMIN</dc:creator>
  <cp:lastModifiedBy>Plan RID</cp:lastModifiedBy>
  <cp:revision>858</cp:revision>
  <cp:lastPrinted>2018-04-23T08:00:27Z</cp:lastPrinted>
  <dcterms:created xsi:type="dcterms:W3CDTF">2017-03-02T08:08:54Z</dcterms:created>
  <dcterms:modified xsi:type="dcterms:W3CDTF">2018-04-30T04:24:23Z</dcterms:modified>
</cp:coreProperties>
</file>