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C6E75E-21DB-4572-9AC7-4572E56671A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6B8EC76C-8241-4D6D-A200-90A7C083F009}">
      <dgm:prSet phldrT="[Text]" custT="1"/>
      <dgm:spPr/>
      <dgm:t>
        <a:bodyPr/>
        <a:lstStyle/>
        <a:p>
          <a:r>
            <a:rPr lang="th-TH" sz="2000" dirty="0" err="1" smtClean="0">
              <a:latin typeface="TH SarabunIT๙" panose="020B0500040200020003" pitchFamily="34" charset="-34"/>
              <a:cs typeface="TH SarabunIT๙" panose="020B0500040200020003" pitchFamily="34" charset="-34"/>
            </a:rPr>
            <a:t>อัตถพงษ์</a:t>
          </a:r>
          <a:r>
            <a:rPr lang="th-TH" sz="2000" dirty="0" smtClean="0">
              <a:latin typeface="TH SarabunIT๙" panose="020B0500040200020003" pitchFamily="34" charset="-34"/>
              <a:cs typeface="TH SarabunIT๙" panose="020B0500040200020003" pitchFamily="34" charset="-34"/>
            </a:rPr>
            <a:t>  ฉันทานุมัติ</a:t>
          </a:r>
          <a:endParaRPr lang="th-TH" sz="2000" dirty="0">
            <a:latin typeface="TH SarabunIT๙" panose="020B0500040200020003" pitchFamily="34" charset="-34"/>
            <a:cs typeface="TH SarabunIT๙" panose="020B0500040200020003" pitchFamily="34" charset="-34"/>
          </a:endParaRPr>
        </a:p>
      </dgm:t>
    </dgm:pt>
    <dgm:pt modelId="{22C04317-894E-4C16-951E-12ECB0CB1434}" type="parTrans" cxnId="{8C6F833B-EFDB-4A91-AF05-7862D0D25981}">
      <dgm:prSet/>
      <dgm:spPr/>
      <dgm:t>
        <a:bodyPr/>
        <a:lstStyle/>
        <a:p>
          <a:endParaRPr lang="th-TH" sz="1800">
            <a:latin typeface="TH SarabunIT๙" panose="020B0500040200020003" pitchFamily="34" charset="-34"/>
            <a:cs typeface="TH SarabunIT๙" panose="020B0500040200020003" pitchFamily="34" charset="-34"/>
          </a:endParaRPr>
        </a:p>
      </dgm:t>
    </dgm:pt>
    <dgm:pt modelId="{4C0CDEE8-7370-44D5-85C0-1D6F3A45CDB6}" type="sibTrans" cxnId="{8C6F833B-EFDB-4A91-AF05-7862D0D25981}">
      <dgm:prSet/>
      <dgm:spPr/>
      <dgm:t>
        <a:bodyPr/>
        <a:lstStyle/>
        <a:p>
          <a:endParaRPr lang="th-TH" sz="1800">
            <a:latin typeface="TH SarabunIT๙" panose="020B0500040200020003" pitchFamily="34" charset="-34"/>
            <a:cs typeface="TH SarabunIT๙" panose="020B0500040200020003" pitchFamily="34" charset="-34"/>
          </a:endParaRPr>
        </a:p>
      </dgm:t>
    </dgm:pt>
    <dgm:pt modelId="{EF1A849B-F64A-4A60-8F43-1317E00097D9}">
      <dgm:prSet phldrT="[Text]" custT="1"/>
      <dgm:spPr/>
      <dgm:t>
        <a:bodyPr/>
        <a:lstStyle/>
        <a:p>
          <a:r>
            <a:rPr lang="th-TH" sz="1800" dirty="0" err="1" smtClean="0">
              <a:latin typeface="TH SarabunIT๙" panose="020B0500040200020003" pitchFamily="34" charset="-34"/>
              <a:cs typeface="TH SarabunIT๙" panose="020B0500040200020003" pitchFamily="34" charset="-34"/>
            </a:rPr>
            <a:t>ศิรธิษณ์</a:t>
          </a:r>
          <a:r>
            <a:rPr lang="th-TH" sz="1800" dirty="0" smtClean="0">
              <a:latin typeface="TH SarabunIT๙" panose="020B0500040200020003" pitchFamily="34" charset="-34"/>
              <a:cs typeface="TH SarabunIT๙" panose="020B0500040200020003" pitchFamily="34" charset="-34"/>
            </a:rPr>
            <a:t> </a:t>
          </a:r>
        </a:p>
        <a:p>
          <a:r>
            <a:rPr lang="th-TH" sz="1800" dirty="0" smtClean="0">
              <a:latin typeface="TH SarabunIT๙" panose="020B0500040200020003" pitchFamily="34" charset="-34"/>
              <a:cs typeface="TH SarabunIT๙" panose="020B0500040200020003" pitchFamily="34" charset="-34"/>
            </a:rPr>
            <a:t> </a:t>
          </a:r>
          <a:r>
            <a:rPr lang="th-TH" sz="1800" dirty="0" err="1" smtClean="0">
              <a:latin typeface="TH SarabunIT๙" panose="020B0500040200020003" pitchFamily="34" charset="-34"/>
              <a:cs typeface="TH SarabunIT๙" panose="020B0500040200020003" pitchFamily="34" charset="-34"/>
            </a:rPr>
            <a:t>วรวัฒน์ศุภ</a:t>
          </a:r>
          <a:r>
            <a:rPr lang="th-TH" sz="1800" dirty="0" smtClean="0">
              <a:latin typeface="TH SarabunIT๙" panose="020B0500040200020003" pitchFamily="34" charset="-34"/>
              <a:cs typeface="TH SarabunIT๙" panose="020B0500040200020003" pitchFamily="34" charset="-34"/>
            </a:rPr>
            <a:t>รัฐ</a:t>
          </a:r>
          <a:endParaRPr lang="th-TH" sz="1800" dirty="0">
            <a:latin typeface="TH SarabunIT๙" panose="020B0500040200020003" pitchFamily="34" charset="-34"/>
            <a:cs typeface="TH SarabunIT๙" panose="020B0500040200020003" pitchFamily="34" charset="-34"/>
          </a:endParaRPr>
        </a:p>
      </dgm:t>
    </dgm:pt>
    <dgm:pt modelId="{087E9FA7-92E9-48EE-AFC8-D70BC1D847DD}" type="parTrans" cxnId="{AB6DA606-B843-4254-B109-96B50A4334A8}">
      <dgm:prSet/>
      <dgm:spPr/>
      <dgm:t>
        <a:bodyPr/>
        <a:lstStyle/>
        <a:p>
          <a:endParaRPr lang="th-TH" sz="1800">
            <a:latin typeface="TH SarabunIT๙" panose="020B0500040200020003" pitchFamily="34" charset="-34"/>
            <a:cs typeface="TH SarabunIT๙" panose="020B0500040200020003" pitchFamily="34" charset="-34"/>
          </a:endParaRPr>
        </a:p>
      </dgm:t>
    </dgm:pt>
    <dgm:pt modelId="{E400B621-1F00-4E8F-AA56-5F887D3CB7C4}" type="sibTrans" cxnId="{AB6DA606-B843-4254-B109-96B50A4334A8}">
      <dgm:prSet/>
      <dgm:spPr/>
      <dgm:t>
        <a:bodyPr/>
        <a:lstStyle/>
        <a:p>
          <a:endParaRPr lang="th-TH" sz="1800">
            <a:latin typeface="TH SarabunIT๙" panose="020B0500040200020003" pitchFamily="34" charset="-34"/>
            <a:cs typeface="TH SarabunIT๙" panose="020B0500040200020003" pitchFamily="34" charset="-34"/>
          </a:endParaRPr>
        </a:p>
      </dgm:t>
    </dgm:pt>
    <dgm:pt modelId="{97EB7994-DB96-4FCA-A529-C0F3C2D0C2CE}">
      <dgm:prSet phldrT="[Text]" custT="1"/>
      <dgm:spPr/>
      <dgm:t>
        <a:bodyPr/>
        <a:lstStyle/>
        <a:p>
          <a:r>
            <a:rPr lang="th-TH" sz="1800" dirty="0" smtClean="0">
              <a:latin typeface="TH SarabunIT๙" panose="020B0500040200020003" pitchFamily="34" charset="-34"/>
              <a:cs typeface="TH SarabunIT๙" panose="020B0500040200020003" pitchFamily="34" charset="-34"/>
            </a:rPr>
            <a:t>จัดตรียมระบบเพื่อสนับสนุน </a:t>
          </a:r>
          <a:r>
            <a:rPr lang="en-US" sz="1800" dirty="0" smtClean="0">
              <a:latin typeface="TH SarabunIT๙" panose="020B0500040200020003" pitchFamily="34" charset="-34"/>
              <a:cs typeface="TH SarabunIT๙" panose="020B0500040200020003" pitchFamily="34" charset="-34"/>
            </a:rPr>
            <a:t>Big Data </a:t>
          </a:r>
          <a:endParaRPr lang="th-TH" sz="1800" dirty="0">
            <a:latin typeface="TH SarabunIT๙" panose="020B0500040200020003" pitchFamily="34" charset="-34"/>
            <a:cs typeface="TH SarabunIT๙" panose="020B0500040200020003" pitchFamily="34" charset="-34"/>
          </a:endParaRPr>
        </a:p>
      </dgm:t>
    </dgm:pt>
    <dgm:pt modelId="{44A7C024-4BF7-4FA9-948E-EFCD7C579079}" type="parTrans" cxnId="{8C5B2EBF-E20C-45E8-B7FD-F3D718C9A8CE}">
      <dgm:prSet/>
      <dgm:spPr/>
      <dgm:t>
        <a:bodyPr/>
        <a:lstStyle/>
        <a:p>
          <a:endParaRPr lang="th-TH" sz="1800">
            <a:latin typeface="TH SarabunIT๙" panose="020B0500040200020003" pitchFamily="34" charset="-34"/>
            <a:cs typeface="TH SarabunIT๙" panose="020B0500040200020003" pitchFamily="34" charset="-34"/>
          </a:endParaRPr>
        </a:p>
      </dgm:t>
    </dgm:pt>
    <dgm:pt modelId="{17A03079-B8C7-43FA-A82B-F14EF787B5A2}" type="sibTrans" cxnId="{8C5B2EBF-E20C-45E8-B7FD-F3D718C9A8CE}">
      <dgm:prSet/>
      <dgm:spPr/>
      <dgm:t>
        <a:bodyPr/>
        <a:lstStyle/>
        <a:p>
          <a:endParaRPr lang="th-TH" sz="1800">
            <a:latin typeface="TH SarabunIT๙" panose="020B0500040200020003" pitchFamily="34" charset="-34"/>
            <a:cs typeface="TH SarabunIT๙" panose="020B0500040200020003" pitchFamily="34" charset="-34"/>
          </a:endParaRPr>
        </a:p>
      </dgm:t>
    </dgm:pt>
    <dgm:pt modelId="{673E2734-8F74-462F-A853-5459BC6843D1}">
      <dgm:prSet phldrT="[Text]" custT="1"/>
      <dgm:spPr/>
      <dgm:t>
        <a:bodyPr/>
        <a:lstStyle/>
        <a:p>
          <a:r>
            <a:rPr lang="th-TH" sz="1800" dirty="0" smtClean="0">
              <a:latin typeface="TH SarabunIT๙" panose="020B0500040200020003" pitchFamily="34" charset="-34"/>
              <a:cs typeface="TH SarabunIT๙" panose="020B0500040200020003" pitchFamily="34" charset="-34"/>
            </a:rPr>
            <a:t>วิเคราะห์ข้อมูล</a:t>
          </a:r>
          <a:r>
            <a:rPr lang="en-US" sz="1800" dirty="0" smtClean="0">
              <a:latin typeface="TH SarabunIT๙" panose="020B0500040200020003" pitchFamily="34" charset="-34"/>
              <a:cs typeface="TH SarabunIT๙" panose="020B0500040200020003" pitchFamily="34" charset="-34"/>
            </a:rPr>
            <a:t>/</a:t>
          </a:r>
          <a:r>
            <a:rPr lang="th-TH" sz="1800" dirty="0" smtClean="0">
              <a:latin typeface="TH SarabunIT๙" panose="020B0500040200020003" pitchFamily="34" charset="-34"/>
              <a:cs typeface="TH SarabunIT๙" panose="020B0500040200020003" pitchFamily="34" charset="-34"/>
            </a:rPr>
            <a:t>วางแผน/จัดทำ ระบบ </a:t>
          </a:r>
          <a:r>
            <a:rPr lang="en-US" sz="1800" dirty="0" smtClean="0">
              <a:latin typeface="TH SarabunIT๙" panose="020B0500040200020003" pitchFamily="34" charset="-34"/>
              <a:cs typeface="TH SarabunIT๙" panose="020B0500040200020003" pitchFamily="34" charset="-34"/>
            </a:rPr>
            <a:t>Artificial Intelligence(AI)</a:t>
          </a:r>
          <a:endParaRPr lang="th-TH" sz="1800" dirty="0">
            <a:latin typeface="TH SarabunIT๙" panose="020B0500040200020003" pitchFamily="34" charset="-34"/>
            <a:cs typeface="TH SarabunIT๙" panose="020B0500040200020003" pitchFamily="34" charset="-34"/>
          </a:endParaRPr>
        </a:p>
      </dgm:t>
    </dgm:pt>
    <dgm:pt modelId="{09DE5D35-DB67-42D7-BF02-FE9FDFCF5453}" type="parTrans" cxnId="{B113C2FD-44F1-4C7C-AA9D-483A85E7470A}">
      <dgm:prSet/>
      <dgm:spPr/>
      <dgm:t>
        <a:bodyPr/>
        <a:lstStyle/>
        <a:p>
          <a:endParaRPr lang="th-TH" sz="1800">
            <a:latin typeface="TH SarabunIT๙" panose="020B0500040200020003" pitchFamily="34" charset="-34"/>
            <a:cs typeface="TH SarabunIT๙" panose="020B0500040200020003" pitchFamily="34" charset="-34"/>
          </a:endParaRPr>
        </a:p>
      </dgm:t>
    </dgm:pt>
    <dgm:pt modelId="{6F73653E-A10C-4D0F-8D2C-C53717E5506D}" type="sibTrans" cxnId="{B113C2FD-44F1-4C7C-AA9D-483A85E7470A}">
      <dgm:prSet/>
      <dgm:spPr/>
      <dgm:t>
        <a:bodyPr/>
        <a:lstStyle/>
        <a:p>
          <a:endParaRPr lang="th-TH" sz="1800">
            <a:latin typeface="TH SarabunIT๙" panose="020B0500040200020003" pitchFamily="34" charset="-34"/>
            <a:cs typeface="TH SarabunIT๙" panose="020B0500040200020003" pitchFamily="34" charset="-34"/>
          </a:endParaRPr>
        </a:p>
      </dgm:t>
    </dgm:pt>
    <dgm:pt modelId="{DE11C1AE-B615-456F-BA6E-1E1D80493E52}">
      <dgm:prSet phldrT="[Text]" custT="1"/>
      <dgm:spPr/>
      <dgm:t>
        <a:bodyPr/>
        <a:lstStyle/>
        <a:p>
          <a:r>
            <a:rPr lang="th-TH" sz="2000" b="0" i="0" dirty="0" err="1" smtClean="0">
              <a:latin typeface="TH SarabunIT๙" panose="020B0500040200020003" pitchFamily="34" charset="-34"/>
              <a:cs typeface="TH SarabunIT๙" panose="020B0500040200020003" pitchFamily="34" charset="-34"/>
            </a:rPr>
            <a:t>เพช</a:t>
          </a:r>
          <a:r>
            <a:rPr lang="th-TH" sz="2000" b="0" i="0" dirty="0" smtClean="0">
              <a:latin typeface="TH SarabunIT๙" panose="020B0500040200020003" pitchFamily="34" charset="-34"/>
              <a:cs typeface="TH SarabunIT๙" panose="020B0500040200020003" pitchFamily="34" charset="-34"/>
            </a:rPr>
            <a:t>รี </a:t>
          </a:r>
        </a:p>
        <a:p>
          <a:r>
            <a:rPr lang="th-TH" sz="2000" b="0" i="0" dirty="0" smtClean="0">
              <a:latin typeface="TH SarabunIT๙" panose="020B0500040200020003" pitchFamily="34" charset="-34"/>
              <a:cs typeface="TH SarabunIT๙" panose="020B0500040200020003" pitchFamily="34" charset="-34"/>
            </a:rPr>
            <a:t> เจริญชัยชนะ</a:t>
          </a:r>
          <a:endParaRPr lang="th-TH" sz="2000" dirty="0">
            <a:latin typeface="TH SarabunIT๙" panose="020B0500040200020003" pitchFamily="34" charset="-34"/>
            <a:cs typeface="TH SarabunIT๙" panose="020B0500040200020003" pitchFamily="34" charset="-34"/>
          </a:endParaRPr>
        </a:p>
      </dgm:t>
    </dgm:pt>
    <dgm:pt modelId="{5EF024AA-C253-4302-839D-E93E6288C17C}" type="parTrans" cxnId="{21BEC1E8-838D-4CEB-8A9A-B1B9DFCDBA22}">
      <dgm:prSet/>
      <dgm:spPr/>
      <dgm:t>
        <a:bodyPr/>
        <a:lstStyle/>
        <a:p>
          <a:endParaRPr lang="th-TH" sz="1800">
            <a:latin typeface="TH SarabunIT๙" panose="020B0500040200020003" pitchFamily="34" charset="-34"/>
            <a:cs typeface="TH SarabunIT๙" panose="020B0500040200020003" pitchFamily="34" charset="-34"/>
          </a:endParaRPr>
        </a:p>
      </dgm:t>
    </dgm:pt>
    <dgm:pt modelId="{580A3568-9B10-4C07-BDBE-AE3FF7B5DEDD}" type="sibTrans" cxnId="{21BEC1E8-838D-4CEB-8A9A-B1B9DFCDBA22}">
      <dgm:prSet/>
      <dgm:spPr/>
      <dgm:t>
        <a:bodyPr/>
        <a:lstStyle/>
        <a:p>
          <a:endParaRPr lang="th-TH" sz="1800">
            <a:latin typeface="TH SarabunIT๙" panose="020B0500040200020003" pitchFamily="34" charset="-34"/>
            <a:cs typeface="TH SarabunIT๙" panose="020B0500040200020003" pitchFamily="34" charset="-34"/>
          </a:endParaRPr>
        </a:p>
      </dgm:t>
    </dgm:pt>
    <dgm:pt modelId="{D917CA1C-860D-4203-A2A6-66C6F68FB2CD}">
      <dgm:prSet phldrT="[Text]" custT="1"/>
      <dgm:spPr/>
      <dgm:t>
        <a:bodyPr/>
        <a:lstStyle/>
        <a:p>
          <a:r>
            <a:rPr lang="th-TH" sz="1800" dirty="0" smtClean="0">
              <a:latin typeface="TH SarabunIT๙" panose="020B0500040200020003" pitchFamily="34" charset="-34"/>
              <a:cs typeface="TH SarabunIT๙" panose="020B0500040200020003" pitchFamily="34" charset="-34"/>
            </a:rPr>
            <a:t>จัดทำ</a:t>
          </a:r>
          <a:r>
            <a:rPr lang="en-US" sz="1800" dirty="0" smtClean="0">
              <a:latin typeface="TH SarabunIT๙" panose="020B0500040200020003" pitchFamily="34" charset="-34"/>
              <a:cs typeface="TH SarabunIT๙" panose="020B0500040200020003" pitchFamily="34" charset="-34"/>
            </a:rPr>
            <a:t> Application </a:t>
          </a:r>
          <a:r>
            <a:rPr lang="th-TH" sz="1800" dirty="0" smtClean="0">
              <a:latin typeface="TH SarabunIT๙" panose="020B0500040200020003" pitchFamily="34" charset="-34"/>
              <a:cs typeface="TH SarabunIT๙" panose="020B0500040200020003" pitchFamily="34" charset="-34"/>
            </a:rPr>
            <a:t>ต่าง ๆ เพื่อใช้งานสนับสนุน</a:t>
          </a:r>
          <a:r>
            <a:rPr lang="th-TH" sz="1800" dirty="0" err="1" smtClean="0">
              <a:latin typeface="TH SarabunIT๙" panose="020B0500040200020003" pitchFamily="34" charset="-34"/>
              <a:cs typeface="TH SarabunIT๙" panose="020B0500040200020003" pitchFamily="34" charset="-34"/>
            </a:rPr>
            <a:t>ภาระกิจ</a:t>
          </a:r>
          <a:r>
            <a:rPr lang="th-TH" sz="1800" dirty="0" smtClean="0">
              <a:latin typeface="TH SarabunIT๙" panose="020B0500040200020003" pitchFamily="34" charset="-34"/>
              <a:cs typeface="TH SarabunIT๙" panose="020B0500040200020003" pitchFamily="34" charset="-34"/>
            </a:rPr>
            <a:t>ของ </a:t>
          </a:r>
          <a:r>
            <a:rPr lang="th-TH" sz="1800" dirty="0" err="1" smtClean="0">
              <a:latin typeface="TH SarabunIT๙" panose="020B0500040200020003" pitchFamily="34" charset="-34"/>
              <a:cs typeface="TH SarabunIT๙" panose="020B0500040200020003" pitchFamily="34" charset="-34"/>
            </a:rPr>
            <a:t>สทนช</a:t>
          </a:r>
          <a:r>
            <a:rPr lang="th-TH" sz="1800" dirty="0" smtClean="0">
              <a:latin typeface="TH SarabunIT๙" panose="020B0500040200020003" pitchFamily="34" charset="-34"/>
              <a:cs typeface="TH SarabunIT๙" panose="020B0500040200020003" pitchFamily="34" charset="-34"/>
            </a:rPr>
            <a:t>.</a:t>
          </a:r>
          <a:endParaRPr lang="th-TH" sz="1800" dirty="0">
            <a:latin typeface="TH SarabunIT๙" panose="020B0500040200020003" pitchFamily="34" charset="-34"/>
            <a:cs typeface="TH SarabunIT๙" panose="020B0500040200020003" pitchFamily="34" charset="-34"/>
          </a:endParaRPr>
        </a:p>
      </dgm:t>
    </dgm:pt>
    <dgm:pt modelId="{E78FDBED-34C8-4505-9F7F-C96E6F5B55C2}" type="parTrans" cxnId="{09D2786D-2618-4D79-9113-ABF2F3602508}">
      <dgm:prSet/>
      <dgm:spPr/>
      <dgm:t>
        <a:bodyPr/>
        <a:lstStyle/>
        <a:p>
          <a:endParaRPr lang="th-TH" sz="1800">
            <a:latin typeface="TH SarabunIT๙" panose="020B0500040200020003" pitchFamily="34" charset="-34"/>
            <a:cs typeface="TH SarabunIT๙" panose="020B0500040200020003" pitchFamily="34" charset="-34"/>
          </a:endParaRPr>
        </a:p>
      </dgm:t>
    </dgm:pt>
    <dgm:pt modelId="{F164DE3A-215D-4940-BBAE-35C3DBA17BD0}" type="sibTrans" cxnId="{09D2786D-2618-4D79-9113-ABF2F3602508}">
      <dgm:prSet/>
      <dgm:spPr/>
      <dgm:t>
        <a:bodyPr/>
        <a:lstStyle/>
        <a:p>
          <a:endParaRPr lang="th-TH" sz="1800">
            <a:latin typeface="TH SarabunIT๙" panose="020B0500040200020003" pitchFamily="34" charset="-34"/>
            <a:cs typeface="TH SarabunIT๙" panose="020B0500040200020003" pitchFamily="34" charset="-34"/>
          </a:endParaRPr>
        </a:p>
      </dgm:t>
    </dgm:pt>
    <dgm:pt modelId="{75DA0C5E-FB9A-49BD-B548-D4190EEC2653}">
      <dgm:prSet phldrT="[Text]" custT="1"/>
      <dgm:spPr/>
      <dgm:t>
        <a:bodyPr/>
        <a:lstStyle/>
        <a:p>
          <a:r>
            <a:rPr lang="th-TH" sz="4000" dirty="0" smtClean="0">
              <a:latin typeface="TH SarabunIT๙" panose="020B0500040200020003" pitchFamily="34" charset="-34"/>
              <a:cs typeface="TH SarabunIT๙" panose="020B0500040200020003" pitchFamily="34" charset="-34"/>
            </a:rPr>
            <a:t>หัวหน้าโครงการ</a:t>
          </a:r>
          <a:endParaRPr lang="th-TH" sz="4000" dirty="0">
            <a:latin typeface="TH SarabunIT๙" panose="020B0500040200020003" pitchFamily="34" charset="-34"/>
            <a:cs typeface="TH SarabunIT๙" panose="020B0500040200020003" pitchFamily="34" charset="-34"/>
          </a:endParaRPr>
        </a:p>
      </dgm:t>
    </dgm:pt>
    <dgm:pt modelId="{CB31B7D5-BD5E-42DE-8476-7E86D987CA9B}" type="parTrans" cxnId="{A705D05B-16DE-404F-8D07-59E7A6E32A7C}">
      <dgm:prSet/>
      <dgm:spPr/>
      <dgm:t>
        <a:bodyPr/>
        <a:lstStyle/>
        <a:p>
          <a:endParaRPr lang="th-TH" sz="1800">
            <a:latin typeface="TH SarabunIT๙" panose="020B0500040200020003" pitchFamily="34" charset="-34"/>
            <a:cs typeface="TH SarabunIT๙" panose="020B0500040200020003" pitchFamily="34" charset="-34"/>
          </a:endParaRPr>
        </a:p>
      </dgm:t>
    </dgm:pt>
    <dgm:pt modelId="{E7D17EC0-4A01-468E-8113-C0583EAD020E}" type="sibTrans" cxnId="{A705D05B-16DE-404F-8D07-59E7A6E32A7C}">
      <dgm:prSet/>
      <dgm:spPr/>
      <dgm:t>
        <a:bodyPr/>
        <a:lstStyle/>
        <a:p>
          <a:endParaRPr lang="th-TH" sz="1800">
            <a:latin typeface="TH SarabunIT๙" panose="020B0500040200020003" pitchFamily="34" charset="-34"/>
            <a:cs typeface="TH SarabunIT๙" panose="020B0500040200020003" pitchFamily="34" charset="-34"/>
          </a:endParaRPr>
        </a:p>
      </dgm:t>
    </dgm:pt>
    <dgm:pt modelId="{8ADFB5DD-D071-4ADF-8565-C31A55D688B4}">
      <dgm:prSet phldrT="[Text]" custT="1"/>
      <dgm:spPr/>
      <dgm:t>
        <a:bodyPr/>
        <a:lstStyle/>
        <a:p>
          <a:r>
            <a:rPr lang="th-TH" sz="4000" dirty="0" smtClean="0">
              <a:latin typeface="TH SarabunIT๙" panose="020B0500040200020003" pitchFamily="34" charset="-34"/>
              <a:cs typeface="TH SarabunIT๙" panose="020B0500040200020003" pitchFamily="34" charset="-34"/>
            </a:rPr>
            <a:t>ทีมงาน</a:t>
          </a:r>
          <a:endParaRPr lang="th-TH" sz="4000" dirty="0">
            <a:latin typeface="TH SarabunIT๙" panose="020B0500040200020003" pitchFamily="34" charset="-34"/>
            <a:cs typeface="TH SarabunIT๙" panose="020B0500040200020003" pitchFamily="34" charset="-34"/>
          </a:endParaRPr>
        </a:p>
      </dgm:t>
    </dgm:pt>
    <dgm:pt modelId="{89A60813-58F0-499E-B0EC-2152E2E50807}" type="parTrans" cxnId="{52D6D571-2029-4E6A-9F09-FFCDBBA40D21}">
      <dgm:prSet/>
      <dgm:spPr/>
      <dgm:t>
        <a:bodyPr/>
        <a:lstStyle/>
        <a:p>
          <a:endParaRPr lang="th-TH" sz="1800">
            <a:latin typeface="TH SarabunIT๙" panose="020B0500040200020003" pitchFamily="34" charset="-34"/>
            <a:cs typeface="TH SarabunIT๙" panose="020B0500040200020003" pitchFamily="34" charset="-34"/>
          </a:endParaRPr>
        </a:p>
      </dgm:t>
    </dgm:pt>
    <dgm:pt modelId="{2452A2A3-DF93-465A-A5AF-1000BA84A68F}" type="sibTrans" cxnId="{52D6D571-2029-4E6A-9F09-FFCDBBA40D21}">
      <dgm:prSet/>
      <dgm:spPr/>
      <dgm:t>
        <a:bodyPr/>
        <a:lstStyle/>
        <a:p>
          <a:endParaRPr lang="th-TH" sz="1800">
            <a:latin typeface="TH SarabunIT๙" panose="020B0500040200020003" pitchFamily="34" charset="-34"/>
            <a:cs typeface="TH SarabunIT๙" panose="020B0500040200020003" pitchFamily="34" charset="-34"/>
          </a:endParaRPr>
        </a:p>
      </dgm:t>
    </dgm:pt>
    <dgm:pt modelId="{A3A760CB-9967-462A-9AAA-51C40DC2A02E}">
      <dgm:prSet phldrT="[Text]" custT="1"/>
      <dgm:spPr/>
      <dgm:t>
        <a:bodyPr/>
        <a:lstStyle/>
        <a:p>
          <a:r>
            <a:rPr lang="th-TH" sz="3200" dirty="0" smtClean="0">
              <a:latin typeface="TH SarabunIT๙" panose="020B0500040200020003" pitchFamily="34" charset="-34"/>
              <a:cs typeface="TH SarabunIT๙" panose="020B0500040200020003" pitchFamily="34" charset="-34"/>
            </a:rPr>
            <a:t>งานในความรับผิดชอบ</a:t>
          </a:r>
          <a:endParaRPr lang="th-TH" sz="3200" dirty="0">
            <a:latin typeface="TH SarabunIT๙" panose="020B0500040200020003" pitchFamily="34" charset="-34"/>
            <a:cs typeface="TH SarabunIT๙" panose="020B0500040200020003" pitchFamily="34" charset="-34"/>
          </a:endParaRPr>
        </a:p>
      </dgm:t>
    </dgm:pt>
    <dgm:pt modelId="{49AE9A1C-1C26-40AC-B145-1F87BC430DDB}" type="parTrans" cxnId="{F9108985-B368-4EF1-B273-D64688AE9371}">
      <dgm:prSet/>
      <dgm:spPr/>
      <dgm:t>
        <a:bodyPr/>
        <a:lstStyle/>
        <a:p>
          <a:endParaRPr lang="th-TH" sz="1800">
            <a:latin typeface="TH SarabunIT๙" panose="020B0500040200020003" pitchFamily="34" charset="-34"/>
            <a:cs typeface="TH SarabunIT๙" panose="020B0500040200020003" pitchFamily="34" charset="-34"/>
          </a:endParaRPr>
        </a:p>
      </dgm:t>
    </dgm:pt>
    <dgm:pt modelId="{58688C04-9B3D-483A-8E7F-3B3C4066A4E3}" type="sibTrans" cxnId="{F9108985-B368-4EF1-B273-D64688AE9371}">
      <dgm:prSet/>
      <dgm:spPr/>
      <dgm:t>
        <a:bodyPr/>
        <a:lstStyle/>
        <a:p>
          <a:endParaRPr lang="th-TH" sz="1800">
            <a:latin typeface="TH SarabunIT๙" panose="020B0500040200020003" pitchFamily="34" charset="-34"/>
            <a:cs typeface="TH SarabunIT๙" panose="020B0500040200020003" pitchFamily="34" charset="-34"/>
          </a:endParaRPr>
        </a:p>
      </dgm:t>
    </dgm:pt>
    <dgm:pt modelId="{87150285-2D7F-472B-BC47-9F28487221EB}" type="pres">
      <dgm:prSet presAssocID="{9CC6E75E-21DB-4572-9AC7-4572E56671A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138B954-4786-43F3-B883-A321FE9BA2FD}" type="pres">
      <dgm:prSet presAssocID="{9CC6E75E-21DB-4572-9AC7-4572E56671AD}" presName="hierFlow" presStyleCnt="0"/>
      <dgm:spPr/>
    </dgm:pt>
    <dgm:pt modelId="{3826E543-A85A-4A1A-854E-98201C6CFB2D}" type="pres">
      <dgm:prSet presAssocID="{9CC6E75E-21DB-4572-9AC7-4572E56671AD}" presName="firstBuf" presStyleCnt="0"/>
      <dgm:spPr/>
    </dgm:pt>
    <dgm:pt modelId="{31274FB2-B109-4790-A591-9347BD8EDBF4}" type="pres">
      <dgm:prSet presAssocID="{9CC6E75E-21DB-4572-9AC7-4572E56671A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80F9A9B-C180-43FE-B4BD-3C5B6F28AB57}" type="pres">
      <dgm:prSet presAssocID="{6B8EC76C-8241-4D6D-A200-90A7C083F009}" presName="Name14" presStyleCnt="0"/>
      <dgm:spPr/>
    </dgm:pt>
    <dgm:pt modelId="{34EBCB6D-13D1-4923-A5B5-678FE7688FD7}" type="pres">
      <dgm:prSet presAssocID="{6B8EC76C-8241-4D6D-A200-90A7C083F00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E18F1579-0BED-43B0-8529-1212D1AD247E}" type="pres">
      <dgm:prSet presAssocID="{6B8EC76C-8241-4D6D-A200-90A7C083F009}" presName="hierChild2" presStyleCnt="0"/>
      <dgm:spPr/>
    </dgm:pt>
    <dgm:pt modelId="{EBA2C154-A0EE-4E3B-9FCA-17398503B8B0}" type="pres">
      <dgm:prSet presAssocID="{087E9FA7-92E9-48EE-AFC8-D70BC1D847DD}" presName="Name19" presStyleLbl="parChTrans1D2" presStyleIdx="0" presStyleCnt="2"/>
      <dgm:spPr/>
    </dgm:pt>
    <dgm:pt modelId="{426ED5FC-C7B0-4F31-8806-18EC9E1B0458}" type="pres">
      <dgm:prSet presAssocID="{EF1A849B-F64A-4A60-8F43-1317E00097D9}" presName="Name21" presStyleCnt="0"/>
      <dgm:spPr/>
    </dgm:pt>
    <dgm:pt modelId="{C12C3512-258C-4FE5-9DB9-6DA2B5E26DF8}" type="pres">
      <dgm:prSet presAssocID="{EF1A849B-F64A-4A60-8F43-1317E00097D9}" presName="level2Shape" presStyleLbl="node2" presStyleIdx="0" presStyleCnt="2"/>
      <dgm:spPr/>
    </dgm:pt>
    <dgm:pt modelId="{967BC1AD-AF63-4109-A22B-56814E86E8E2}" type="pres">
      <dgm:prSet presAssocID="{EF1A849B-F64A-4A60-8F43-1317E00097D9}" presName="hierChild3" presStyleCnt="0"/>
      <dgm:spPr/>
    </dgm:pt>
    <dgm:pt modelId="{B26A5C1C-C6D0-4587-9146-21D409DFB76C}" type="pres">
      <dgm:prSet presAssocID="{44A7C024-4BF7-4FA9-948E-EFCD7C579079}" presName="Name19" presStyleLbl="parChTrans1D3" presStyleIdx="0" presStyleCnt="3"/>
      <dgm:spPr/>
    </dgm:pt>
    <dgm:pt modelId="{260BD094-EDE9-4583-B80D-44F84286C2A3}" type="pres">
      <dgm:prSet presAssocID="{97EB7994-DB96-4FCA-A529-C0F3C2D0C2CE}" presName="Name21" presStyleCnt="0"/>
      <dgm:spPr/>
    </dgm:pt>
    <dgm:pt modelId="{B88489FC-E5DC-43CC-BB27-99ECC45EEC39}" type="pres">
      <dgm:prSet presAssocID="{97EB7994-DB96-4FCA-A529-C0F3C2D0C2CE}" presName="level2Shape" presStyleLbl="node3" presStyleIdx="0" presStyleCnt="3"/>
      <dgm:spPr/>
      <dgm:t>
        <a:bodyPr/>
        <a:lstStyle/>
        <a:p>
          <a:endParaRPr lang="th-TH"/>
        </a:p>
      </dgm:t>
    </dgm:pt>
    <dgm:pt modelId="{402163D8-F008-4570-ABF3-48A84E731C91}" type="pres">
      <dgm:prSet presAssocID="{97EB7994-DB96-4FCA-A529-C0F3C2D0C2CE}" presName="hierChild3" presStyleCnt="0"/>
      <dgm:spPr/>
    </dgm:pt>
    <dgm:pt modelId="{EE692D26-D958-4852-B7DA-EB4FDD7C8933}" type="pres">
      <dgm:prSet presAssocID="{09DE5D35-DB67-42D7-BF02-FE9FDFCF5453}" presName="Name19" presStyleLbl="parChTrans1D3" presStyleIdx="1" presStyleCnt="3"/>
      <dgm:spPr/>
    </dgm:pt>
    <dgm:pt modelId="{024C70ED-1E64-44D3-A709-CB60EBD286DD}" type="pres">
      <dgm:prSet presAssocID="{673E2734-8F74-462F-A853-5459BC6843D1}" presName="Name21" presStyleCnt="0"/>
      <dgm:spPr/>
    </dgm:pt>
    <dgm:pt modelId="{9EEAF2A6-F725-482D-842F-CEEC2A3DDFDB}" type="pres">
      <dgm:prSet presAssocID="{673E2734-8F74-462F-A853-5459BC6843D1}" presName="level2Shape" presStyleLbl="node3" presStyleIdx="1" presStyleCnt="3"/>
      <dgm:spPr/>
      <dgm:t>
        <a:bodyPr/>
        <a:lstStyle/>
        <a:p>
          <a:endParaRPr lang="th-TH"/>
        </a:p>
      </dgm:t>
    </dgm:pt>
    <dgm:pt modelId="{B0AAA37E-D000-44DD-9E0A-7F9DE9B230C3}" type="pres">
      <dgm:prSet presAssocID="{673E2734-8F74-462F-A853-5459BC6843D1}" presName="hierChild3" presStyleCnt="0"/>
      <dgm:spPr/>
    </dgm:pt>
    <dgm:pt modelId="{5F916840-E1B3-4D08-AC74-502B7B75E208}" type="pres">
      <dgm:prSet presAssocID="{5EF024AA-C253-4302-839D-E93E6288C17C}" presName="Name19" presStyleLbl="parChTrans1D2" presStyleIdx="1" presStyleCnt="2"/>
      <dgm:spPr/>
    </dgm:pt>
    <dgm:pt modelId="{D1AFDC40-E836-4DD0-8A4F-A00609E5B579}" type="pres">
      <dgm:prSet presAssocID="{DE11C1AE-B615-456F-BA6E-1E1D80493E52}" presName="Name21" presStyleCnt="0"/>
      <dgm:spPr/>
    </dgm:pt>
    <dgm:pt modelId="{389A10E9-42FC-4130-BB58-30E353000DC8}" type="pres">
      <dgm:prSet presAssocID="{DE11C1AE-B615-456F-BA6E-1E1D80493E52}" presName="level2Shape" presStyleLbl="node2" presStyleIdx="1" presStyleCnt="2"/>
      <dgm:spPr/>
      <dgm:t>
        <a:bodyPr/>
        <a:lstStyle/>
        <a:p>
          <a:endParaRPr lang="th-TH"/>
        </a:p>
      </dgm:t>
    </dgm:pt>
    <dgm:pt modelId="{CA91CE90-5345-42F4-B16D-49C2359878F1}" type="pres">
      <dgm:prSet presAssocID="{DE11C1AE-B615-456F-BA6E-1E1D80493E52}" presName="hierChild3" presStyleCnt="0"/>
      <dgm:spPr/>
    </dgm:pt>
    <dgm:pt modelId="{43D523FC-6057-4EF9-9559-8F37036E8FB2}" type="pres">
      <dgm:prSet presAssocID="{E78FDBED-34C8-4505-9F7F-C96E6F5B55C2}" presName="Name19" presStyleLbl="parChTrans1D3" presStyleIdx="2" presStyleCnt="3"/>
      <dgm:spPr/>
    </dgm:pt>
    <dgm:pt modelId="{D8C3EC2A-89AA-4AAE-A78F-4DD415871627}" type="pres">
      <dgm:prSet presAssocID="{D917CA1C-860D-4203-A2A6-66C6F68FB2CD}" presName="Name21" presStyleCnt="0"/>
      <dgm:spPr/>
    </dgm:pt>
    <dgm:pt modelId="{DDC89D0B-B8E3-4D1C-B013-6DBEEEDA4B85}" type="pres">
      <dgm:prSet presAssocID="{D917CA1C-860D-4203-A2A6-66C6F68FB2CD}" presName="level2Shape" presStyleLbl="node3" presStyleIdx="2" presStyleCnt="3"/>
      <dgm:spPr/>
      <dgm:t>
        <a:bodyPr/>
        <a:lstStyle/>
        <a:p>
          <a:endParaRPr lang="th-TH"/>
        </a:p>
      </dgm:t>
    </dgm:pt>
    <dgm:pt modelId="{973D169A-9D7E-4885-B652-8E470D4BA063}" type="pres">
      <dgm:prSet presAssocID="{D917CA1C-860D-4203-A2A6-66C6F68FB2CD}" presName="hierChild3" presStyleCnt="0"/>
      <dgm:spPr/>
    </dgm:pt>
    <dgm:pt modelId="{2A0FD236-6167-40B8-9CCB-5BC997280D3D}" type="pres">
      <dgm:prSet presAssocID="{9CC6E75E-21DB-4572-9AC7-4572E56671AD}" presName="bgShapesFlow" presStyleCnt="0"/>
      <dgm:spPr/>
    </dgm:pt>
    <dgm:pt modelId="{1AA72529-3692-44B1-806B-0DEC66BF4301}" type="pres">
      <dgm:prSet presAssocID="{75DA0C5E-FB9A-49BD-B548-D4190EEC2653}" presName="rectComp" presStyleCnt="0"/>
      <dgm:spPr/>
    </dgm:pt>
    <dgm:pt modelId="{34805706-4818-431D-B60D-1EC6284B0661}" type="pres">
      <dgm:prSet presAssocID="{75DA0C5E-FB9A-49BD-B548-D4190EEC2653}" presName="bgRect" presStyleLbl="bgShp" presStyleIdx="0" presStyleCnt="3"/>
      <dgm:spPr/>
    </dgm:pt>
    <dgm:pt modelId="{72606B90-AE37-4508-8734-FA31FC64FD8E}" type="pres">
      <dgm:prSet presAssocID="{75DA0C5E-FB9A-49BD-B548-D4190EEC2653}" presName="bgRectTx" presStyleLbl="bgShp" presStyleIdx="0" presStyleCnt="3">
        <dgm:presLayoutVars>
          <dgm:bulletEnabled val="1"/>
        </dgm:presLayoutVars>
      </dgm:prSet>
      <dgm:spPr/>
    </dgm:pt>
    <dgm:pt modelId="{25DEFDFB-50D1-4694-AC6E-FC4C8EE8B1F5}" type="pres">
      <dgm:prSet presAssocID="{75DA0C5E-FB9A-49BD-B548-D4190EEC2653}" presName="spComp" presStyleCnt="0"/>
      <dgm:spPr/>
    </dgm:pt>
    <dgm:pt modelId="{7D150A6F-B175-456B-B401-DDA21CCF4416}" type="pres">
      <dgm:prSet presAssocID="{75DA0C5E-FB9A-49BD-B548-D4190EEC2653}" presName="vSp" presStyleCnt="0"/>
      <dgm:spPr/>
    </dgm:pt>
    <dgm:pt modelId="{1757CC7E-CB1F-4EE7-8526-DD89178CE920}" type="pres">
      <dgm:prSet presAssocID="{8ADFB5DD-D071-4ADF-8565-C31A55D688B4}" presName="rectComp" presStyleCnt="0"/>
      <dgm:spPr/>
    </dgm:pt>
    <dgm:pt modelId="{3296AAE6-BB7D-4059-AA65-6D07213BA795}" type="pres">
      <dgm:prSet presAssocID="{8ADFB5DD-D071-4ADF-8565-C31A55D688B4}" presName="bgRect" presStyleLbl="bgShp" presStyleIdx="1" presStyleCnt="3"/>
      <dgm:spPr/>
    </dgm:pt>
    <dgm:pt modelId="{F77F7661-6A84-44ED-A599-DFC94901B056}" type="pres">
      <dgm:prSet presAssocID="{8ADFB5DD-D071-4ADF-8565-C31A55D688B4}" presName="bgRectTx" presStyleLbl="bgShp" presStyleIdx="1" presStyleCnt="3">
        <dgm:presLayoutVars>
          <dgm:bulletEnabled val="1"/>
        </dgm:presLayoutVars>
      </dgm:prSet>
      <dgm:spPr/>
    </dgm:pt>
    <dgm:pt modelId="{20ACEF11-DB68-4944-BB2B-EB93F900EC19}" type="pres">
      <dgm:prSet presAssocID="{8ADFB5DD-D071-4ADF-8565-C31A55D688B4}" presName="spComp" presStyleCnt="0"/>
      <dgm:spPr/>
    </dgm:pt>
    <dgm:pt modelId="{BF015148-C85E-4A3B-86E1-FD504698D196}" type="pres">
      <dgm:prSet presAssocID="{8ADFB5DD-D071-4ADF-8565-C31A55D688B4}" presName="vSp" presStyleCnt="0"/>
      <dgm:spPr/>
    </dgm:pt>
    <dgm:pt modelId="{E8975C7C-718D-496B-BE51-73AD1DC4829F}" type="pres">
      <dgm:prSet presAssocID="{A3A760CB-9967-462A-9AAA-51C40DC2A02E}" presName="rectComp" presStyleCnt="0"/>
      <dgm:spPr/>
    </dgm:pt>
    <dgm:pt modelId="{81191EDC-6532-48AF-9EB0-8F69EA0BCA18}" type="pres">
      <dgm:prSet presAssocID="{A3A760CB-9967-462A-9AAA-51C40DC2A02E}" presName="bgRect" presStyleLbl="bgShp" presStyleIdx="2" presStyleCnt="3"/>
      <dgm:spPr/>
    </dgm:pt>
    <dgm:pt modelId="{CF18A30B-B790-4B0E-9A1B-B11F8378C0AA}" type="pres">
      <dgm:prSet presAssocID="{A3A760CB-9967-462A-9AAA-51C40DC2A02E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D44C713B-67EF-4A9A-8A7B-BCFFBBF8313A}" type="presOf" srcId="{673E2734-8F74-462F-A853-5459BC6843D1}" destId="{9EEAF2A6-F725-482D-842F-CEEC2A3DDFDB}" srcOrd="0" destOrd="0" presId="urn:microsoft.com/office/officeart/2005/8/layout/hierarchy6"/>
    <dgm:cxn modelId="{95D3D04C-9910-4F75-A7D1-5324AF3274F8}" type="presOf" srcId="{75DA0C5E-FB9A-49BD-B548-D4190EEC2653}" destId="{72606B90-AE37-4508-8734-FA31FC64FD8E}" srcOrd="1" destOrd="0" presId="urn:microsoft.com/office/officeart/2005/8/layout/hierarchy6"/>
    <dgm:cxn modelId="{F9108985-B368-4EF1-B273-D64688AE9371}" srcId="{9CC6E75E-21DB-4572-9AC7-4572E56671AD}" destId="{A3A760CB-9967-462A-9AAA-51C40DC2A02E}" srcOrd="3" destOrd="0" parTransId="{49AE9A1C-1C26-40AC-B145-1F87BC430DDB}" sibTransId="{58688C04-9B3D-483A-8E7F-3B3C4066A4E3}"/>
    <dgm:cxn modelId="{37BCB1BD-39FE-4CEE-839C-22F3D20304CA}" type="presOf" srcId="{D917CA1C-860D-4203-A2A6-66C6F68FB2CD}" destId="{DDC89D0B-B8E3-4D1C-B013-6DBEEEDA4B85}" srcOrd="0" destOrd="0" presId="urn:microsoft.com/office/officeart/2005/8/layout/hierarchy6"/>
    <dgm:cxn modelId="{83FC350A-F91B-43D2-BAB0-DBD8CBBEC0B1}" type="presOf" srcId="{6B8EC76C-8241-4D6D-A200-90A7C083F009}" destId="{34EBCB6D-13D1-4923-A5B5-678FE7688FD7}" srcOrd="0" destOrd="0" presId="urn:microsoft.com/office/officeart/2005/8/layout/hierarchy6"/>
    <dgm:cxn modelId="{4C1D364D-E35D-4EC3-80D6-5964AD2B52EB}" type="presOf" srcId="{A3A760CB-9967-462A-9AAA-51C40DC2A02E}" destId="{81191EDC-6532-48AF-9EB0-8F69EA0BCA18}" srcOrd="0" destOrd="0" presId="urn:microsoft.com/office/officeart/2005/8/layout/hierarchy6"/>
    <dgm:cxn modelId="{84A2C77C-3B40-4D85-B6D8-7279038DC848}" type="presOf" srcId="{44A7C024-4BF7-4FA9-948E-EFCD7C579079}" destId="{B26A5C1C-C6D0-4587-9146-21D409DFB76C}" srcOrd="0" destOrd="0" presId="urn:microsoft.com/office/officeart/2005/8/layout/hierarchy6"/>
    <dgm:cxn modelId="{7496F6E7-8A85-4C28-9CC3-C169741D9D61}" type="presOf" srcId="{97EB7994-DB96-4FCA-A529-C0F3C2D0C2CE}" destId="{B88489FC-E5DC-43CC-BB27-99ECC45EEC39}" srcOrd="0" destOrd="0" presId="urn:microsoft.com/office/officeart/2005/8/layout/hierarchy6"/>
    <dgm:cxn modelId="{36E70E94-97F0-4F55-8790-B1CAA6FF418F}" type="presOf" srcId="{5EF024AA-C253-4302-839D-E93E6288C17C}" destId="{5F916840-E1B3-4D08-AC74-502B7B75E208}" srcOrd="0" destOrd="0" presId="urn:microsoft.com/office/officeart/2005/8/layout/hierarchy6"/>
    <dgm:cxn modelId="{BB4D96E8-9BD1-44A4-8AAE-6B1BD5E33B9F}" type="presOf" srcId="{087E9FA7-92E9-48EE-AFC8-D70BC1D847DD}" destId="{EBA2C154-A0EE-4E3B-9FCA-17398503B8B0}" srcOrd="0" destOrd="0" presId="urn:microsoft.com/office/officeart/2005/8/layout/hierarchy6"/>
    <dgm:cxn modelId="{7939C3FD-9E9B-4371-9E8D-33D498EB1BF5}" type="presOf" srcId="{09DE5D35-DB67-42D7-BF02-FE9FDFCF5453}" destId="{EE692D26-D958-4852-B7DA-EB4FDD7C8933}" srcOrd="0" destOrd="0" presId="urn:microsoft.com/office/officeart/2005/8/layout/hierarchy6"/>
    <dgm:cxn modelId="{52D6D571-2029-4E6A-9F09-FFCDBBA40D21}" srcId="{9CC6E75E-21DB-4572-9AC7-4572E56671AD}" destId="{8ADFB5DD-D071-4ADF-8565-C31A55D688B4}" srcOrd="2" destOrd="0" parTransId="{89A60813-58F0-499E-B0EC-2152E2E50807}" sibTransId="{2452A2A3-DF93-465A-A5AF-1000BA84A68F}"/>
    <dgm:cxn modelId="{3BA8B3F5-5617-449E-B544-8DCB42684839}" type="presOf" srcId="{8ADFB5DD-D071-4ADF-8565-C31A55D688B4}" destId="{3296AAE6-BB7D-4059-AA65-6D07213BA795}" srcOrd="0" destOrd="0" presId="urn:microsoft.com/office/officeart/2005/8/layout/hierarchy6"/>
    <dgm:cxn modelId="{8C6F833B-EFDB-4A91-AF05-7862D0D25981}" srcId="{9CC6E75E-21DB-4572-9AC7-4572E56671AD}" destId="{6B8EC76C-8241-4D6D-A200-90A7C083F009}" srcOrd="0" destOrd="0" parTransId="{22C04317-894E-4C16-951E-12ECB0CB1434}" sibTransId="{4C0CDEE8-7370-44D5-85C0-1D6F3A45CDB6}"/>
    <dgm:cxn modelId="{AB6DA606-B843-4254-B109-96B50A4334A8}" srcId="{6B8EC76C-8241-4D6D-A200-90A7C083F009}" destId="{EF1A849B-F64A-4A60-8F43-1317E00097D9}" srcOrd="0" destOrd="0" parTransId="{087E9FA7-92E9-48EE-AFC8-D70BC1D847DD}" sibTransId="{E400B621-1F00-4E8F-AA56-5F887D3CB7C4}"/>
    <dgm:cxn modelId="{B113C2FD-44F1-4C7C-AA9D-483A85E7470A}" srcId="{EF1A849B-F64A-4A60-8F43-1317E00097D9}" destId="{673E2734-8F74-462F-A853-5459BC6843D1}" srcOrd="1" destOrd="0" parTransId="{09DE5D35-DB67-42D7-BF02-FE9FDFCF5453}" sibTransId="{6F73653E-A10C-4D0F-8D2C-C53717E5506D}"/>
    <dgm:cxn modelId="{A705D05B-16DE-404F-8D07-59E7A6E32A7C}" srcId="{9CC6E75E-21DB-4572-9AC7-4572E56671AD}" destId="{75DA0C5E-FB9A-49BD-B548-D4190EEC2653}" srcOrd="1" destOrd="0" parTransId="{CB31B7D5-BD5E-42DE-8476-7E86D987CA9B}" sibTransId="{E7D17EC0-4A01-468E-8113-C0583EAD020E}"/>
    <dgm:cxn modelId="{ADAB0EC8-A689-48D9-8E0F-F3ABFA6228EA}" type="presOf" srcId="{E78FDBED-34C8-4505-9F7F-C96E6F5B55C2}" destId="{43D523FC-6057-4EF9-9559-8F37036E8FB2}" srcOrd="0" destOrd="0" presId="urn:microsoft.com/office/officeart/2005/8/layout/hierarchy6"/>
    <dgm:cxn modelId="{8C5B2EBF-E20C-45E8-B7FD-F3D718C9A8CE}" srcId="{EF1A849B-F64A-4A60-8F43-1317E00097D9}" destId="{97EB7994-DB96-4FCA-A529-C0F3C2D0C2CE}" srcOrd="0" destOrd="0" parTransId="{44A7C024-4BF7-4FA9-948E-EFCD7C579079}" sibTransId="{17A03079-B8C7-43FA-A82B-F14EF787B5A2}"/>
    <dgm:cxn modelId="{A5CBE80D-401A-4366-825E-8ACFD1B8C697}" type="presOf" srcId="{8ADFB5DD-D071-4ADF-8565-C31A55D688B4}" destId="{F77F7661-6A84-44ED-A599-DFC94901B056}" srcOrd="1" destOrd="0" presId="urn:microsoft.com/office/officeart/2005/8/layout/hierarchy6"/>
    <dgm:cxn modelId="{C6471AA8-CEA7-43E0-AB05-9C143335458F}" type="presOf" srcId="{9CC6E75E-21DB-4572-9AC7-4572E56671AD}" destId="{87150285-2D7F-472B-BC47-9F28487221EB}" srcOrd="0" destOrd="0" presId="urn:microsoft.com/office/officeart/2005/8/layout/hierarchy6"/>
    <dgm:cxn modelId="{BFDA3670-79E4-4E6E-B79D-0F30DAF296A4}" type="presOf" srcId="{A3A760CB-9967-462A-9AAA-51C40DC2A02E}" destId="{CF18A30B-B790-4B0E-9A1B-B11F8378C0AA}" srcOrd="1" destOrd="0" presId="urn:microsoft.com/office/officeart/2005/8/layout/hierarchy6"/>
    <dgm:cxn modelId="{2A550015-4C48-4658-AED0-42FBC7559175}" type="presOf" srcId="{75DA0C5E-FB9A-49BD-B548-D4190EEC2653}" destId="{34805706-4818-431D-B60D-1EC6284B0661}" srcOrd="0" destOrd="0" presId="urn:microsoft.com/office/officeart/2005/8/layout/hierarchy6"/>
    <dgm:cxn modelId="{21BEC1E8-838D-4CEB-8A9A-B1B9DFCDBA22}" srcId="{6B8EC76C-8241-4D6D-A200-90A7C083F009}" destId="{DE11C1AE-B615-456F-BA6E-1E1D80493E52}" srcOrd="1" destOrd="0" parTransId="{5EF024AA-C253-4302-839D-E93E6288C17C}" sibTransId="{580A3568-9B10-4C07-BDBE-AE3FF7B5DEDD}"/>
    <dgm:cxn modelId="{09D2786D-2618-4D79-9113-ABF2F3602508}" srcId="{DE11C1AE-B615-456F-BA6E-1E1D80493E52}" destId="{D917CA1C-860D-4203-A2A6-66C6F68FB2CD}" srcOrd="0" destOrd="0" parTransId="{E78FDBED-34C8-4505-9F7F-C96E6F5B55C2}" sibTransId="{F164DE3A-215D-4940-BBAE-35C3DBA17BD0}"/>
    <dgm:cxn modelId="{B7400396-3406-49C7-9FDE-B3341BD434B1}" type="presOf" srcId="{EF1A849B-F64A-4A60-8F43-1317E00097D9}" destId="{C12C3512-258C-4FE5-9DB9-6DA2B5E26DF8}" srcOrd="0" destOrd="0" presId="urn:microsoft.com/office/officeart/2005/8/layout/hierarchy6"/>
    <dgm:cxn modelId="{60683BBD-C093-4C05-B0AF-B10B186C9267}" type="presOf" srcId="{DE11C1AE-B615-456F-BA6E-1E1D80493E52}" destId="{389A10E9-42FC-4130-BB58-30E353000DC8}" srcOrd="0" destOrd="0" presId="urn:microsoft.com/office/officeart/2005/8/layout/hierarchy6"/>
    <dgm:cxn modelId="{D1A6729D-4852-42F2-A5AF-2A0DDC4DC420}" type="presParOf" srcId="{87150285-2D7F-472B-BC47-9F28487221EB}" destId="{F138B954-4786-43F3-B883-A321FE9BA2FD}" srcOrd="0" destOrd="0" presId="urn:microsoft.com/office/officeart/2005/8/layout/hierarchy6"/>
    <dgm:cxn modelId="{39B31C3F-81E5-4EC1-93D1-D1C0E50B241A}" type="presParOf" srcId="{F138B954-4786-43F3-B883-A321FE9BA2FD}" destId="{3826E543-A85A-4A1A-854E-98201C6CFB2D}" srcOrd="0" destOrd="0" presId="urn:microsoft.com/office/officeart/2005/8/layout/hierarchy6"/>
    <dgm:cxn modelId="{027BCA06-4CAC-4B8A-B0CD-64F9B369592E}" type="presParOf" srcId="{F138B954-4786-43F3-B883-A321FE9BA2FD}" destId="{31274FB2-B109-4790-A591-9347BD8EDBF4}" srcOrd="1" destOrd="0" presId="urn:microsoft.com/office/officeart/2005/8/layout/hierarchy6"/>
    <dgm:cxn modelId="{28EF2929-B4E5-465D-AFB1-A806AC2C5382}" type="presParOf" srcId="{31274FB2-B109-4790-A591-9347BD8EDBF4}" destId="{080F9A9B-C180-43FE-B4BD-3C5B6F28AB57}" srcOrd="0" destOrd="0" presId="urn:microsoft.com/office/officeart/2005/8/layout/hierarchy6"/>
    <dgm:cxn modelId="{CD2DA02B-558C-46F8-A684-28CF5305E083}" type="presParOf" srcId="{080F9A9B-C180-43FE-B4BD-3C5B6F28AB57}" destId="{34EBCB6D-13D1-4923-A5B5-678FE7688FD7}" srcOrd="0" destOrd="0" presId="urn:microsoft.com/office/officeart/2005/8/layout/hierarchy6"/>
    <dgm:cxn modelId="{3F495AB1-2AF3-43BA-B503-09E6B7A00114}" type="presParOf" srcId="{080F9A9B-C180-43FE-B4BD-3C5B6F28AB57}" destId="{E18F1579-0BED-43B0-8529-1212D1AD247E}" srcOrd="1" destOrd="0" presId="urn:microsoft.com/office/officeart/2005/8/layout/hierarchy6"/>
    <dgm:cxn modelId="{CA2CBFF1-5DB5-4968-A93F-6143A780283E}" type="presParOf" srcId="{E18F1579-0BED-43B0-8529-1212D1AD247E}" destId="{EBA2C154-A0EE-4E3B-9FCA-17398503B8B0}" srcOrd="0" destOrd="0" presId="urn:microsoft.com/office/officeart/2005/8/layout/hierarchy6"/>
    <dgm:cxn modelId="{5E2C7B02-5162-4FCA-941E-C7EE615A6349}" type="presParOf" srcId="{E18F1579-0BED-43B0-8529-1212D1AD247E}" destId="{426ED5FC-C7B0-4F31-8806-18EC9E1B0458}" srcOrd="1" destOrd="0" presId="urn:microsoft.com/office/officeart/2005/8/layout/hierarchy6"/>
    <dgm:cxn modelId="{A7C5EA2E-291A-46DC-8EC7-E74721DDB800}" type="presParOf" srcId="{426ED5FC-C7B0-4F31-8806-18EC9E1B0458}" destId="{C12C3512-258C-4FE5-9DB9-6DA2B5E26DF8}" srcOrd="0" destOrd="0" presId="urn:microsoft.com/office/officeart/2005/8/layout/hierarchy6"/>
    <dgm:cxn modelId="{BD8E3C3F-C61C-4B4E-9641-14049C555E2F}" type="presParOf" srcId="{426ED5FC-C7B0-4F31-8806-18EC9E1B0458}" destId="{967BC1AD-AF63-4109-A22B-56814E86E8E2}" srcOrd="1" destOrd="0" presId="urn:microsoft.com/office/officeart/2005/8/layout/hierarchy6"/>
    <dgm:cxn modelId="{F639EF95-B243-44B6-A37A-B184A8737F10}" type="presParOf" srcId="{967BC1AD-AF63-4109-A22B-56814E86E8E2}" destId="{B26A5C1C-C6D0-4587-9146-21D409DFB76C}" srcOrd="0" destOrd="0" presId="urn:microsoft.com/office/officeart/2005/8/layout/hierarchy6"/>
    <dgm:cxn modelId="{7B0FD699-DD43-4216-AC21-CE34086BFB6A}" type="presParOf" srcId="{967BC1AD-AF63-4109-A22B-56814E86E8E2}" destId="{260BD094-EDE9-4583-B80D-44F84286C2A3}" srcOrd="1" destOrd="0" presId="urn:microsoft.com/office/officeart/2005/8/layout/hierarchy6"/>
    <dgm:cxn modelId="{A7B8FC3A-A881-48B7-920B-7C1590DA97E3}" type="presParOf" srcId="{260BD094-EDE9-4583-B80D-44F84286C2A3}" destId="{B88489FC-E5DC-43CC-BB27-99ECC45EEC39}" srcOrd="0" destOrd="0" presId="urn:microsoft.com/office/officeart/2005/8/layout/hierarchy6"/>
    <dgm:cxn modelId="{0F3768B1-71F5-4882-AD65-946D609D7949}" type="presParOf" srcId="{260BD094-EDE9-4583-B80D-44F84286C2A3}" destId="{402163D8-F008-4570-ABF3-48A84E731C91}" srcOrd="1" destOrd="0" presId="urn:microsoft.com/office/officeart/2005/8/layout/hierarchy6"/>
    <dgm:cxn modelId="{941BCDBB-15B6-495C-92F1-1102EE993C6B}" type="presParOf" srcId="{967BC1AD-AF63-4109-A22B-56814E86E8E2}" destId="{EE692D26-D958-4852-B7DA-EB4FDD7C8933}" srcOrd="2" destOrd="0" presId="urn:microsoft.com/office/officeart/2005/8/layout/hierarchy6"/>
    <dgm:cxn modelId="{425FBBFB-C0C9-4F46-B214-3C6CCA73FABA}" type="presParOf" srcId="{967BC1AD-AF63-4109-A22B-56814E86E8E2}" destId="{024C70ED-1E64-44D3-A709-CB60EBD286DD}" srcOrd="3" destOrd="0" presId="urn:microsoft.com/office/officeart/2005/8/layout/hierarchy6"/>
    <dgm:cxn modelId="{005344E1-08E9-4557-ADB5-867F5208CB27}" type="presParOf" srcId="{024C70ED-1E64-44D3-A709-CB60EBD286DD}" destId="{9EEAF2A6-F725-482D-842F-CEEC2A3DDFDB}" srcOrd="0" destOrd="0" presId="urn:microsoft.com/office/officeart/2005/8/layout/hierarchy6"/>
    <dgm:cxn modelId="{223A3D8B-555A-48B8-B344-D8ABD51BF5F3}" type="presParOf" srcId="{024C70ED-1E64-44D3-A709-CB60EBD286DD}" destId="{B0AAA37E-D000-44DD-9E0A-7F9DE9B230C3}" srcOrd="1" destOrd="0" presId="urn:microsoft.com/office/officeart/2005/8/layout/hierarchy6"/>
    <dgm:cxn modelId="{9D74B44C-1A31-4F40-84E0-2D72F9CC0C2A}" type="presParOf" srcId="{E18F1579-0BED-43B0-8529-1212D1AD247E}" destId="{5F916840-E1B3-4D08-AC74-502B7B75E208}" srcOrd="2" destOrd="0" presId="urn:microsoft.com/office/officeart/2005/8/layout/hierarchy6"/>
    <dgm:cxn modelId="{0ABA7532-D4CA-429D-95CF-5304DE160CA4}" type="presParOf" srcId="{E18F1579-0BED-43B0-8529-1212D1AD247E}" destId="{D1AFDC40-E836-4DD0-8A4F-A00609E5B579}" srcOrd="3" destOrd="0" presId="urn:microsoft.com/office/officeart/2005/8/layout/hierarchy6"/>
    <dgm:cxn modelId="{C6056E4C-4DF6-45DE-894A-F6201DFB891F}" type="presParOf" srcId="{D1AFDC40-E836-4DD0-8A4F-A00609E5B579}" destId="{389A10E9-42FC-4130-BB58-30E353000DC8}" srcOrd="0" destOrd="0" presId="urn:microsoft.com/office/officeart/2005/8/layout/hierarchy6"/>
    <dgm:cxn modelId="{EE95690F-2965-456D-AE9E-80E4FB1DD7C3}" type="presParOf" srcId="{D1AFDC40-E836-4DD0-8A4F-A00609E5B579}" destId="{CA91CE90-5345-42F4-B16D-49C2359878F1}" srcOrd="1" destOrd="0" presId="urn:microsoft.com/office/officeart/2005/8/layout/hierarchy6"/>
    <dgm:cxn modelId="{F636E262-0EFE-4ADE-9B6B-B7967C95100E}" type="presParOf" srcId="{CA91CE90-5345-42F4-B16D-49C2359878F1}" destId="{43D523FC-6057-4EF9-9559-8F37036E8FB2}" srcOrd="0" destOrd="0" presId="urn:microsoft.com/office/officeart/2005/8/layout/hierarchy6"/>
    <dgm:cxn modelId="{D788D7A6-D8BD-4E70-8B67-D26AC08C436D}" type="presParOf" srcId="{CA91CE90-5345-42F4-B16D-49C2359878F1}" destId="{D8C3EC2A-89AA-4AAE-A78F-4DD415871627}" srcOrd="1" destOrd="0" presId="urn:microsoft.com/office/officeart/2005/8/layout/hierarchy6"/>
    <dgm:cxn modelId="{AA55CA74-F2E2-4DFE-84B7-2709575345D6}" type="presParOf" srcId="{D8C3EC2A-89AA-4AAE-A78F-4DD415871627}" destId="{DDC89D0B-B8E3-4D1C-B013-6DBEEEDA4B85}" srcOrd="0" destOrd="0" presId="urn:microsoft.com/office/officeart/2005/8/layout/hierarchy6"/>
    <dgm:cxn modelId="{9D913529-7EC1-4F97-BE26-FBB1B5E4EB81}" type="presParOf" srcId="{D8C3EC2A-89AA-4AAE-A78F-4DD415871627}" destId="{973D169A-9D7E-4885-B652-8E470D4BA063}" srcOrd="1" destOrd="0" presId="urn:microsoft.com/office/officeart/2005/8/layout/hierarchy6"/>
    <dgm:cxn modelId="{E97571E2-F952-4CF9-9BE4-CFEF365B2F12}" type="presParOf" srcId="{87150285-2D7F-472B-BC47-9F28487221EB}" destId="{2A0FD236-6167-40B8-9CCB-5BC997280D3D}" srcOrd="1" destOrd="0" presId="urn:microsoft.com/office/officeart/2005/8/layout/hierarchy6"/>
    <dgm:cxn modelId="{212C8B78-DF5B-4F93-AF9F-3D4019BD41B7}" type="presParOf" srcId="{2A0FD236-6167-40B8-9CCB-5BC997280D3D}" destId="{1AA72529-3692-44B1-806B-0DEC66BF4301}" srcOrd="0" destOrd="0" presId="urn:microsoft.com/office/officeart/2005/8/layout/hierarchy6"/>
    <dgm:cxn modelId="{BA0F9A7F-274D-4EBB-BC1B-2DBC48F724E0}" type="presParOf" srcId="{1AA72529-3692-44B1-806B-0DEC66BF4301}" destId="{34805706-4818-431D-B60D-1EC6284B0661}" srcOrd="0" destOrd="0" presId="urn:microsoft.com/office/officeart/2005/8/layout/hierarchy6"/>
    <dgm:cxn modelId="{C2C7C035-C2BA-491E-BD77-F9F642DA5F43}" type="presParOf" srcId="{1AA72529-3692-44B1-806B-0DEC66BF4301}" destId="{72606B90-AE37-4508-8734-FA31FC64FD8E}" srcOrd="1" destOrd="0" presId="urn:microsoft.com/office/officeart/2005/8/layout/hierarchy6"/>
    <dgm:cxn modelId="{F04BFAC3-31A6-4DE6-89B2-4086EE7986F7}" type="presParOf" srcId="{2A0FD236-6167-40B8-9CCB-5BC997280D3D}" destId="{25DEFDFB-50D1-4694-AC6E-FC4C8EE8B1F5}" srcOrd="1" destOrd="0" presId="urn:microsoft.com/office/officeart/2005/8/layout/hierarchy6"/>
    <dgm:cxn modelId="{27545C87-F17E-426A-992F-F8A617B3AD07}" type="presParOf" srcId="{25DEFDFB-50D1-4694-AC6E-FC4C8EE8B1F5}" destId="{7D150A6F-B175-456B-B401-DDA21CCF4416}" srcOrd="0" destOrd="0" presId="urn:microsoft.com/office/officeart/2005/8/layout/hierarchy6"/>
    <dgm:cxn modelId="{AFF3B180-610D-4728-A8BB-362E2D2B24BC}" type="presParOf" srcId="{2A0FD236-6167-40B8-9CCB-5BC997280D3D}" destId="{1757CC7E-CB1F-4EE7-8526-DD89178CE920}" srcOrd="2" destOrd="0" presId="urn:microsoft.com/office/officeart/2005/8/layout/hierarchy6"/>
    <dgm:cxn modelId="{82E492B9-2091-411C-9CAD-BFF1CE4AC194}" type="presParOf" srcId="{1757CC7E-CB1F-4EE7-8526-DD89178CE920}" destId="{3296AAE6-BB7D-4059-AA65-6D07213BA795}" srcOrd="0" destOrd="0" presId="urn:microsoft.com/office/officeart/2005/8/layout/hierarchy6"/>
    <dgm:cxn modelId="{1159C906-EC21-42BF-950F-836C1CC29A51}" type="presParOf" srcId="{1757CC7E-CB1F-4EE7-8526-DD89178CE920}" destId="{F77F7661-6A84-44ED-A599-DFC94901B056}" srcOrd="1" destOrd="0" presId="urn:microsoft.com/office/officeart/2005/8/layout/hierarchy6"/>
    <dgm:cxn modelId="{8F15A511-ED41-47E0-90DE-17165E15ED21}" type="presParOf" srcId="{2A0FD236-6167-40B8-9CCB-5BC997280D3D}" destId="{20ACEF11-DB68-4944-BB2B-EB93F900EC19}" srcOrd="3" destOrd="0" presId="urn:microsoft.com/office/officeart/2005/8/layout/hierarchy6"/>
    <dgm:cxn modelId="{F503E955-73E6-44DB-A173-AE25E09D79EE}" type="presParOf" srcId="{20ACEF11-DB68-4944-BB2B-EB93F900EC19}" destId="{BF015148-C85E-4A3B-86E1-FD504698D196}" srcOrd="0" destOrd="0" presId="urn:microsoft.com/office/officeart/2005/8/layout/hierarchy6"/>
    <dgm:cxn modelId="{92B0FFCD-DC6A-4E9C-BECF-0F999A86D433}" type="presParOf" srcId="{2A0FD236-6167-40B8-9CCB-5BC997280D3D}" destId="{E8975C7C-718D-496B-BE51-73AD1DC4829F}" srcOrd="4" destOrd="0" presId="urn:microsoft.com/office/officeart/2005/8/layout/hierarchy6"/>
    <dgm:cxn modelId="{69A60BF8-25DE-4C4E-984B-57BA31E25120}" type="presParOf" srcId="{E8975C7C-718D-496B-BE51-73AD1DC4829F}" destId="{81191EDC-6532-48AF-9EB0-8F69EA0BCA18}" srcOrd="0" destOrd="0" presId="urn:microsoft.com/office/officeart/2005/8/layout/hierarchy6"/>
    <dgm:cxn modelId="{72E077B0-A0ED-4A25-A648-98B55D778202}" type="presParOf" srcId="{E8975C7C-718D-496B-BE51-73AD1DC4829F}" destId="{CF18A30B-B790-4B0E-9A1B-B11F8378C0A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91EDC-6532-48AF-9EB0-8F69EA0BCA18}">
      <dsp:nvSpPr>
        <dsp:cNvPr id="0" name=""/>
        <dsp:cNvSpPr/>
      </dsp:nvSpPr>
      <dsp:spPr>
        <a:xfrm>
          <a:off x="0" y="3527425"/>
          <a:ext cx="8128000" cy="1227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kern="1200" dirty="0" smtClean="0">
              <a:latin typeface="TH SarabunIT๙" panose="020B0500040200020003" pitchFamily="34" charset="-34"/>
              <a:cs typeface="TH SarabunIT๙" panose="020B0500040200020003" pitchFamily="34" charset="-34"/>
            </a:rPr>
            <a:t>งานในความรับผิดชอบ</a:t>
          </a:r>
          <a:endParaRPr lang="th-TH" sz="3200" kern="1200" dirty="0">
            <a:latin typeface="TH SarabunIT๙" panose="020B0500040200020003" pitchFamily="34" charset="-34"/>
            <a:cs typeface="TH SarabunIT๙" panose="020B0500040200020003" pitchFamily="34" charset="-34"/>
          </a:endParaRPr>
        </a:p>
      </dsp:txBody>
      <dsp:txXfrm>
        <a:off x="0" y="3527425"/>
        <a:ext cx="2438400" cy="1227137"/>
      </dsp:txXfrm>
    </dsp:sp>
    <dsp:sp modelId="{3296AAE6-BB7D-4059-AA65-6D07213BA795}">
      <dsp:nvSpPr>
        <dsp:cNvPr id="0" name=""/>
        <dsp:cNvSpPr/>
      </dsp:nvSpPr>
      <dsp:spPr>
        <a:xfrm>
          <a:off x="0" y="2095764"/>
          <a:ext cx="8128000" cy="1227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4000" kern="1200" dirty="0" smtClean="0">
              <a:latin typeface="TH SarabunIT๙" panose="020B0500040200020003" pitchFamily="34" charset="-34"/>
              <a:cs typeface="TH SarabunIT๙" panose="020B0500040200020003" pitchFamily="34" charset="-34"/>
            </a:rPr>
            <a:t>ทีมงาน</a:t>
          </a:r>
          <a:endParaRPr lang="th-TH" sz="4000" kern="1200" dirty="0">
            <a:latin typeface="TH SarabunIT๙" panose="020B0500040200020003" pitchFamily="34" charset="-34"/>
            <a:cs typeface="TH SarabunIT๙" panose="020B0500040200020003" pitchFamily="34" charset="-34"/>
          </a:endParaRPr>
        </a:p>
      </dsp:txBody>
      <dsp:txXfrm>
        <a:off x="0" y="2095764"/>
        <a:ext cx="2438400" cy="1227137"/>
      </dsp:txXfrm>
    </dsp:sp>
    <dsp:sp modelId="{34805706-4818-431D-B60D-1EC6284B0661}">
      <dsp:nvSpPr>
        <dsp:cNvPr id="0" name=""/>
        <dsp:cNvSpPr/>
      </dsp:nvSpPr>
      <dsp:spPr>
        <a:xfrm>
          <a:off x="0" y="664104"/>
          <a:ext cx="8128000" cy="1227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4000" kern="1200" dirty="0" smtClean="0">
              <a:latin typeface="TH SarabunIT๙" panose="020B0500040200020003" pitchFamily="34" charset="-34"/>
              <a:cs typeface="TH SarabunIT๙" panose="020B0500040200020003" pitchFamily="34" charset="-34"/>
            </a:rPr>
            <a:t>หัวหน้าโครงการ</a:t>
          </a:r>
          <a:endParaRPr lang="th-TH" sz="4000" kern="1200" dirty="0">
            <a:latin typeface="TH SarabunIT๙" panose="020B0500040200020003" pitchFamily="34" charset="-34"/>
            <a:cs typeface="TH SarabunIT๙" panose="020B0500040200020003" pitchFamily="34" charset="-34"/>
          </a:endParaRPr>
        </a:p>
      </dsp:txBody>
      <dsp:txXfrm>
        <a:off x="0" y="664104"/>
        <a:ext cx="2438400" cy="1227137"/>
      </dsp:txXfrm>
    </dsp:sp>
    <dsp:sp modelId="{34EBCB6D-13D1-4923-A5B5-678FE7688FD7}">
      <dsp:nvSpPr>
        <dsp:cNvPr id="0" name=""/>
        <dsp:cNvSpPr/>
      </dsp:nvSpPr>
      <dsp:spPr>
        <a:xfrm>
          <a:off x="4933483" y="766365"/>
          <a:ext cx="1533921" cy="1022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000" kern="1200" dirty="0" err="1" smtClean="0">
              <a:latin typeface="TH SarabunIT๙" panose="020B0500040200020003" pitchFamily="34" charset="-34"/>
              <a:cs typeface="TH SarabunIT๙" panose="020B0500040200020003" pitchFamily="34" charset="-34"/>
            </a:rPr>
            <a:t>อัตถพงษ์</a:t>
          </a:r>
          <a:r>
            <a:rPr lang="th-TH" sz="2000" kern="1200" dirty="0" smtClean="0">
              <a:latin typeface="TH SarabunIT๙" panose="020B0500040200020003" pitchFamily="34" charset="-34"/>
              <a:cs typeface="TH SarabunIT๙" panose="020B0500040200020003" pitchFamily="34" charset="-34"/>
            </a:rPr>
            <a:t>  ฉันทานุมัติ</a:t>
          </a:r>
          <a:endParaRPr lang="th-TH" sz="2000" kern="1200" dirty="0">
            <a:latin typeface="TH SarabunIT๙" panose="020B0500040200020003" pitchFamily="34" charset="-34"/>
            <a:cs typeface="TH SarabunIT๙" panose="020B0500040200020003" pitchFamily="34" charset="-34"/>
          </a:endParaRPr>
        </a:p>
      </dsp:txBody>
      <dsp:txXfrm>
        <a:off x="4963434" y="796316"/>
        <a:ext cx="1474019" cy="962712"/>
      </dsp:txXfrm>
    </dsp:sp>
    <dsp:sp modelId="{EBA2C154-A0EE-4E3B-9FCA-17398503B8B0}">
      <dsp:nvSpPr>
        <dsp:cNvPr id="0" name=""/>
        <dsp:cNvSpPr/>
      </dsp:nvSpPr>
      <dsp:spPr>
        <a:xfrm>
          <a:off x="4204870" y="1788980"/>
          <a:ext cx="1495573" cy="409045"/>
        </a:xfrm>
        <a:custGeom>
          <a:avLst/>
          <a:gdLst/>
          <a:ahLst/>
          <a:cxnLst/>
          <a:rect l="0" t="0" r="0" b="0"/>
          <a:pathLst>
            <a:path>
              <a:moveTo>
                <a:pt x="1495573" y="0"/>
              </a:moveTo>
              <a:lnTo>
                <a:pt x="1495573" y="204522"/>
              </a:lnTo>
              <a:lnTo>
                <a:pt x="0" y="204522"/>
              </a:lnTo>
              <a:lnTo>
                <a:pt x="0" y="4090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C3512-258C-4FE5-9DB9-6DA2B5E26DF8}">
      <dsp:nvSpPr>
        <dsp:cNvPr id="0" name=""/>
        <dsp:cNvSpPr/>
      </dsp:nvSpPr>
      <dsp:spPr>
        <a:xfrm>
          <a:off x="3437909" y="2198026"/>
          <a:ext cx="1533921" cy="1022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800" kern="1200" dirty="0" err="1" smtClean="0">
              <a:latin typeface="TH SarabunIT๙" panose="020B0500040200020003" pitchFamily="34" charset="-34"/>
              <a:cs typeface="TH SarabunIT๙" panose="020B0500040200020003" pitchFamily="34" charset="-34"/>
            </a:rPr>
            <a:t>ศิรธิษณ์</a:t>
          </a:r>
          <a:r>
            <a:rPr lang="th-TH" sz="1800" kern="1200" dirty="0" smtClean="0">
              <a:latin typeface="TH SarabunIT๙" panose="020B0500040200020003" pitchFamily="34" charset="-34"/>
              <a:cs typeface="TH SarabunIT๙" panose="020B0500040200020003" pitchFamily="34" charset="-34"/>
            </a:rPr>
            <a:t>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800" kern="1200" dirty="0" smtClean="0">
              <a:latin typeface="TH SarabunIT๙" panose="020B0500040200020003" pitchFamily="34" charset="-34"/>
              <a:cs typeface="TH SarabunIT๙" panose="020B0500040200020003" pitchFamily="34" charset="-34"/>
            </a:rPr>
            <a:t> </a:t>
          </a:r>
          <a:r>
            <a:rPr lang="th-TH" sz="1800" kern="1200" dirty="0" err="1" smtClean="0">
              <a:latin typeface="TH SarabunIT๙" panose="020B0500040200020003" pitchFamily="34" charset="-34"/>
              <a:cs typeface="TH SarabunIT๙" panose="020B0500040200020003" pitchFamily="34" charset="-34"/>
            </a:rPr>
            <a:t>วรวัฒน์ศุภ</a:t>
          </a:r>
          <a:r>
            <a:rPr lang="th-TH" sz="1800" kern="1200" dirty="0" smtClean="0">
              <a:latin typeface="TH SarabunIT๙" panose="020B0500040200020003" pitchFamily="34" charset="-34"/>
              <a:cs typeface="TH SarabunIT๙" panose="020B0500040200020003" pitchFamily="34" charset="-34"/>
            </a:rPr>
            <a:t>รัฐ</a:t>
          </a:r>
          <a:endParaRPr lang="th-TH" sz="1800" kern="1200" dirty="0">
            <a:latin typeface="TH SarabunIT๙" panose="020B0500040200020003" pitchFamily="34" charset="-34"/>
            <a:cs typeface="TH SarabunIT๙" panose="020B0500040200020003" pitchFamily="34" charset="-34"/>
          </a:endParaRPr>
        </a:p>
      </dsp:txBody>
      <dsp:txXfrm>
        <a:off x="3467860" y="2227977"/>
        <a:ext cx="1474019" cy="962712"/>
      </dsp:txXfrm>
    </dsp:sp>
    <dsp:sp modelId="{B26A5C1C-C6D0-4587-9146-21D409DFB76C}">
      <dsp:nvSpPr>
        <dsp:cNvPr id="0" name=""/>
        <dsp:cNvSpPr/>
      </dsp:nvSpPr>
      <dsp:spPr>
        <a:xfrm>
          <a:off x="3207821" y="3220640"/>
          <a:ext cx="997049" cy="409045"/>
        </a:xfrm>
        <a:custGeom>
          <a:avLst/>
          <a:gdLst/>
          <a:ahLst/>
          <a:cxnLst/>
          <a:rect l="0" t="0" r="0" b="0"/>
          <a:pathLst>
            <a:path>
              <a:moveTo>
                <a:pt x="997049" y="0"/>
              </a:moveTo>
              <a:lnTo>
                <a:pt x="997049" y="204522"/>
              </a:lnTo>
              <a:lnTo>
                <a:pt x="0" y="204522"/>
              </a:lnTo>
              <a:lnTo>
                <a:pt x="0" y="4090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8489FC-E5DC-43CC-BB27-99ECC45EEC39}">
      <dsp:nvSpPr>
        <dsp:cNvPr id="0" name=""/>
        <dsp:cNvSpPr/>
      </dsp:nvSpPr>
      <dsp:spPr>
        <a:xfrm>
          <a:off x="2440860" y="3629686"/>
          <a:ext cx="1533921" cy="1022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800" kern="1200" dirty="0" smtClean="0">
              <a:latin typeface="TH SarabunIT๙" panose="020B0500040200020003" pitchFamily="34" charset="-34"/>
              <a:cs typeface="TH SarabunIT๙" panose="020B0500040200020003" pitchFamily="34" charset="-34"/>
            </a:rPr>
            <a:t>จัดตรียมระบบเพื่อสนับสนุน </a:t>
          </a:r>
          <a:r>
            <a:rPr lang="en-US" sz="1800" kern="1200" dirty="0" smtClean="0">
              <a:latin typeface="TH SarabunIT๙" panose="020B0500040200020003" pitchFamily="34" charset="-34"/>
              <a:cs typeface="TH SarabunIT๙" panose="020B0500040200020003" pitchFamily="34" charset="-34"/>
            </a:rPr>
            <a:t>Big Data </a:t>
          </a:r>
          <a:endParaRPr lang="th-TH" sz="1800" kern="1200" dirty="0">
            <a:latin typeface="TH SarabunIT๙" panose="020B0500040200020003" pitchFamily="34" charset="-34"/>
            <a:cs typeface="TH SarabunIT๙" panose="020B0500040200020003" pitchFamily="34" charset="-34"/>
          </a:endParaRPr>
        </a:p>
      </dsp:txBody>
      <dsp:txXfrm>
        <a:off x="2470811" y="3659637"/>
        <a:ext cx="1474019" cy="962712"/>
      </dsp:txXfrm>
    </dsp:sp>
    <dsp:sp modelId="{EE692D26-D958-4852-B7DA-EB4FDD7C8933}">
      <dsp:nvSpPr>
        <dsp:cNvPr id="0" name=""/>
        <dsp:cNvSpPr/>
      </dsp:nvSpPr>
      <dsp:spPr>
        <a:xfrm>
          <a:off x="4204870" y="3220640"/>
          <a:ext cx="997049" cy="4090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522"/>
              </a:lnTo>
              <a:lnTo>
                <a:pt x="997049" y="204522"/>
              </a:lnTo>
              <a:lnTo>
                <a:pt x="997049" y="4090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EAF2A6-F725-482D-842F-CEEC2A3DDFDB}">
      <dsp:nvSpPr>
        <dsp:cNvPr id="0" name=""/>
        <dsp:cNvSpPr/>
      </dsp:nvSpPr>
      <dsp:spPr>
        <a:xfrm>
          <a:off x="4434959" y="3629686"/>
          <a:ext cx="1533921" cy="1022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800" kern="1200" dirty="0" smtClean="0">
              <a:latin typeface="TH SarabunIT๙" panose="020B0500040200020003" pitchFamily="34" charset="-34"/>
              <a:cs typeface="TH SarabunIT๙" panose="020B0500040200020003" pitchFamily="34" charset="-34"/>
            </a:rPr>
            <a:t>วิเคราะห์ข้อมูล</a:t>
          </a:r>
          <a:r>
            <a:rPr lang="en-US" sz="1800" kern="1200" dirty="0" smtClean="0">
              <a:latin typeface="TH SarabunIT๙" panose="020B0500040200020003" pitchFamily="34" charset="-34"/>
              <a:cs typeface="TH SarabunIT๙" panose="020B0500040200020003" pitchFamily="34" charset="-34"/>
            </a:rPr>
            <a:t>/</a:t>
          </a:r>
          <a:r>
            <a:rPr lang="th-TH" sz="1800" kern="1200" dirty="0" smtClean="0">
              <a:latin typeface="TH SarabunIT๙" panose="020B0500040200020003" pitchFamily="34" charset="-34"/>
              <a:cs typeface="TH SarabunIT๙" panose="020B0500040200020003" pitchFamily="34" charset="-34"/>
            </a:rPr>
            <a:t>วางแผน/จัดทำ ระบบ </a:t>
          </a:r>
          <a:r>
            <a:rPr lang="en-US" sz="1800" kern="1200" dirty="0" smtClean="0">
              <a:latin typeface="TH SarabunIT๙" panose="020B0500040200020003" pitchFamily="34" charset="-34"/>
              <a:cs typeface="TH SarabunIT๙" panose="020B0500040200020003" pitchFamily="34" charset="-34"/>
            </a:rPr>
            <a:t>Artificial Intelligence(AI)</a:t>
          </a:r>
          <a:endParaRPr lang="th-TH" sz="1800" kern="1200" dirty="0">
            <a:latin typeface="TH SarabunIT๙" panose="020B0500040200020003" pitchFamily="34" charset="-34"/>
            <a:cs typeface="TH SarabunIT๙" panose="020B0500040200020003" pitchFamily="34" charset="-34"/>
          </a:endParaRPr>
        </a:p>
      </dsp:txBody>
      <dsp:txXfrm>
        <a:off x="4464910" y="3659637"/>
        <a:ext cx="1474019" cy="962712"/>
      </dsp:txXfrm>
    </dsp:sp>
    <dsp:sp modelId="{5F916840-E1B3-4D08-AC74-502B7B75E208}">
      <dsp:nvSpPr>
        <dsp:cNvPr id="0" name=""/>
        <dsp:cNvSpPr/>
      </dsp:nvSpPr>
      <dsp:spPr>
        <a:xfrm>
          <a:off x="5700444" y="1788980"/>
          <a:ext cx="1495573" cy="4090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522"/>
              </a:lnTo>
              <a:lnTo>
                <a:pt x="1495573" y="204522"/>
              </a:lnTo>
              <a:lnTo>
                <a:pt x="1495573" y="4090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A10E9-42FC-4130-BB58-30E353000DC8}">
      <dsp:nvSpPr>
        <dsp:cNvPr id="0" name=""/>
        <dsp:cNvSpPr/>
      </dsp:nvSpPr>
      <dsp:spPr>
        <a:xfrm>
          <a:off x="6429057" y="2198026"/>
          <a:ext cx="1533921" cy="1022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000" b="0" i="0" kern="1200" dirty="0" err="1" smtClean="0">
              <a:latin typeface="TH SarabunIT๙" panose="020B0500040200020003" pitchFamily="34" charset="-34"/>
              <a:cs typeface="TH SarabunIT๙" panose="020B0500040200020003" pitchFamily="34" charset="-34"/>
            </a:rPr>
            <a:t>เพช</a:t>
          </a:r>
          <a:r>
            <a:rPr lang="th-TH" sz="2000" b="0" i="0" kern="1200" dirty="0" smtClean="0">
              <a:latin typeface="TH SarabunIT๙" panose="020B0500040200020003" pitchFamily="34" charset="-34"/>
              <a:cs typeface="TH SarabunIT๙" panose="020B0500040200020003" pitchFamily="34" charset="-34"/>
            </a:rPr>
            <a:t>รี 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000" b="0" i="0" kern="1200" dirty="0" smtClean="0">
              <a:latin typeface="TH SarabunIT๙" panose="020B0500040200020003" pitchFamily="34" charset="-34"/>
              <a:cs typeface="TH SarabunIT๙" panose="020B0500040200020003" pitchFamily="34" charset="-34"/>
            </a:rPr>
            <a:t> เจริญชัยชนะ</a:t>
          </a:r>
          <a:endParaRPr lang="th-TH" sz="2000" kern="1200" dirty="0">
            <a:latin typeface="TH SarabunIT๙" panose="020B0500040200020003" pitchFamily="34" charset="-34"/>
            <a:cs typeface="TH SarabunIT๙" panose="020B0500040200020003" pitchFamily="34" charset="-34"/>
          </a:endParaRPr>
        </a:p>
      </dsp:txBody>
      <dsp:txXfrm>
        <a:off x="6459008" y="2227977"/>
        <a:ext cx="1474019" cy="962712"/>
      </dsp:txXfrm>
    </dsp:sp>
    <dsp:sp modelId="{43D523FC-6057-4EF9-9559-8F37036E8FB2}">
      <dsp:nvSpPr>
        <dsp:cNvPr id="0" name=""/>
        <dsp:cNvSpPr/>
      </dsp:nvSpPr>
      <dsp:spPr>
        <a:xfrm>
          <a:off x="7150298" y="3220640"/>
          <a:ext cx="91440" cy="4090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90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89D0B-B8E3-4D1C-B013-6DBEEEDA4B85}">
      <dsp:nvSpPr>
        <dsp:cNvPr id="0" name=""/>
        <dsp:cNvSpPr/>
      </dsp:nvSpPr>
      <dsp:spPr>
        <a:xfrm>
          <a:off x="6429057" y="3629686"/>
          <a:ext cx="1533921" cy="1022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800" kern="1200" dirty="0" smtClean="0">
              <a:latin typeface="TH SarabunIT๙" panose="020B0500040200020003" pitchFamily="34" charset="-34"/>
              <a:cs typeface="TH SarabunIT๙" panose="020B0500040200020003" pitchFamily="34" charset="-34"/>
            </a:rPr>
            <a:t>จัดทำ</a:t>
          </a:r>
          <a:r>
            <a:rPr lang="en-US" sz="1800" kern="1200" dirty="0" smtClean="0">
              <a:latin typeface="TH SarabunIT๙" panose="020B0500040200020003" pitchFamily="34" charset="-34"/>
              <a:cs typeface="TH SarabunIT๙" panose="020B0500040200020003" pitchFamily="34" charset="-34"/>
            </a:rPr>
            <a:t> Application </a:t>
          </a:r>
          <a:r>
            <a:rPr lang="th-TH" sz="1800" kern="1200" dirty="0" smtClean="0">
              <a:latin typeface="TH SarabunIT๙" panose="020B0500040200020003" pitchFamily="34" charset="-34"/>
              <a:cs typeface="TH SarabunIT๙" panose="020B0500040200020003" pitchFamily="34" charset="-34"/>
            </a:rPr>
            <a:t>ต่าง ๆ เพื่อใช้งานสนับสนุน</a:t>
          </a:r>
          <a:r>
            <a:rPr lang="th-TH" sz="1800" kern="1200" dirty="0" err="1" smtClean="0">
              <a:latin typeface="TH SarabunIT๙" panose="020B0500040200020003" pitchFamily="34" charset="-34"/>
              <a:cs typeface="TH SarabunIT๙" panose="020B0500040200020003" pitchFamily="34" charset="-34"/>
            </a:rPr>
            <a:t>ภาระกิจ</a:t>
          </a:r>
          <a:r>
            <a:rPr lang="th-TH" sz="1800" kern="1200" dirty="0" smtClean="0">
              <a:latin typeface="TH SarabunIT๙" panose="020B0500040200020003" pitchFamily="34" charset="-34"/>
              <a:cs typeface="TH SarabunIT๙" panose="020B0500040200020003" pitchFamily="34" charset="-34"/>
            </a:rPr>
            <a:t>ของ </a:t>
          </a:r>
          <a:r>
            <a:rPr lang="th-TH" sz="1800" kern="1200" dirty="0" err="1" smtClean="0">
              <a:latin typeface="TH SarabunIT๙" panose="020B0500040200020003" pitchFamily="34" charset="-34"/>
              <a:cs typeface="TH SarabunIT๙" panose="020B0500040200020003" pitchFamily="34" charset="-34"/>
            </a:rPr>
            <a:t>สทนช</a:t>
          </a:r>
          <a:r>
            <a:rPr lang="th-TH" sz="1800" kern="1200" dirty="0" smtClean="0">
              <a:latin typeface="TH SarabunIT๙" panose="020B0500040200020003" pitchFamily="34" charset="-34"/>
              <a:cs typeface="TH SarabunIT๙" panose="020B0500040200020003" pitchFamily="34" charset="-34"/>
            </a:rPr>
            <a:t>.</a:t>
          </a:r>
          <a:endParaRPr lang="th-TH" sz="1800" kern="1200" dirty="0">
            <a:latin typeface="TH SarabunIT๙" panose="020B0500040200020003" pitchFamily="34" charset="-34"/>
            <a:cs typeface="TH SarabunIT๙" panose="020B0500040200020003" pitchFamily="34" charset="-34"/>
          </a:endParaRPr>
        </a:p>
      </dsp:txBody>
      <dsp:txXfrm>
        <a:off x="6459008" y="3659637"/>
        <a:ext cx="1474019" cy="962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752F-0226-4598-8D4D-54A983FFC35A}" type="datetimeFigureOut">
              <a:rPr lang="th-TH" smtClean="0"/>
              <a:t>23/02/61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D8D9-F16C-4037-BE02-06D243CE535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893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752F-0226-4598-8D4D-54A983FFC35A}" type="datetimeFigureOut">
              <a:rPr lang="th-TH" smtClean="0"/>
              <a:t>23/02/61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D8D9-F16C-4037-BE02-06D243CE535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4404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752F-0226-4598-8D4D-54A983FFC35A}" type="datetimeFigureOut">
              <a:rPr lang="th-TH" smtClean="0"/>
              <a:t>23/02/61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D8D9-F16C-4037-BE02-06D243CE535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9127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752F-0226-4598-8D4D-54A983FFC35A}" type="datetimeFigureOut">
              <a:rPr lang="th-TH" smtClean="0"/>
              <a:t>23/02/61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D8D9-F16C-4037-BE02-06D243CE535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1971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752F-0226-4598-8D4D-54A983FFC35A}" type="datetimeFigureOut">
              <a:rPr lang="th-TH" smtClean="0"/>
              <a:t>23/02/61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D8D9-F16C-4037-BE02-06D243CE535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2605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752F-0226-4598-8D4D-54A983FFC35A}" type="datetimeFigureOut">
              <a:rPr lang="th-TH" smtClean="0"/>
              <a:t>23/02/61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D8D9-F16C-4037-BE02-06D243CE535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1942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752F-0226-4598-8D4D-54A983FFC35A}" type="datetimeFigureOut">
              <a:rPr lang="th-TH" smtClean="0"/>
              <a:t>23/02/61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D8D9-F16C-4037-BE02-06D243CE535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7109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752F-0226-4598-8D4D-54A983FFC35A}" type="datetimeFigureOut">
              <a:rPr lang="th-TH" smtClean="0"/>
              <a:t>23/02/61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D8D9-F16C-4037-BE02-06D243CE535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3915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752F-0226-4598-8D4D-54A983FFC35A}" type="datetimeFigureOut">
              <a:rPr lang="th-TH" smtClean="0"/>
              <a:t>23/02/61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D8D9-F16C-4037-BE02-06D243CE535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027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752F-0226-4598-8D4D-54A983FFC35A}" type="datetimeFigureOut">
              <a:rPr lang="th-TH" smtClean="0"/>
              <a:t>23/02/61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D8D9-F16C-4037-BE02-06D243CE535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83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752F-0226-4598-8D4D-54A983FFC35A}" type="datetimeFigureOut">
              <a:rPr lang="th-TH" smtClean="0"/>
              <a:t>23/02/61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D8D9-F16C-4037-BE02-06D243CE535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86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8752F-0226-4598-8D4D-54A983FFC35A}" type="datetimeFigureOut">
              <a:rPr lang="th-TH" smtClean="0"/>
              <a:t>23/02/61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9D8D9-F16C-4037-BE02-06D243CE535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0572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8885797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8568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Angsana New</vt:lpstr>
      <vt:lpstr>Arial</vt:lpstr>
      <vt:lpstr>Calibri</vt:lpstr>
      <vt:lpstr>Calibri Light</vt:lpstr>
      <vt:lpstr>Cordia New</vt:lpstr>
      <vt:lpstr>TH SarabunIT๙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bird50</dc:creator>
  <cp:lastModifiedBy>bird50</cp:lastModifiedBy>
  <cp:revision>2</cp:revision>
  <dcterms:created xsi:type="dcterms:W3CDTF">2018-02-23T12:55:51Z</dcterms:created>
  <dcterms:modified xsi:type="dcterms:W3CDTF">2018-02-23T13:02:40Z</dcterms:modified>
</cp:coreProperties>
</file>