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98" r:id="rId3"/>
    <p:sldId id="30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84" autoAdjust="0"/>
    <p:restoredTop sz="81400" autoAdjust="0"/>
  </p:normalViewPr>
  <p:slideViewPr>
    <p:cSldViewPr>
      <p:cViewPr varScale="1">
        <p:scale>
          <a:sx n="60" d="100"/>
          <a:sy n="6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59DF3-0D7F-4610-A65D-E1CDAAA726D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0A7D-1FF9-4256-A142-92220003D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2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Min.   1st Qu. Median  Mean   3rd Qu.  Max. </a:t>
            </a:r>
          </a:p>
          <a:p>
            <a:r>
              <a:rPr lang="en-US" dirty="0">
                <a:effectLst/>
              </a:rPr>
              <a:t>955.1 1135.2   1358.2  1587.6  1741.3   4845.8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2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FD92-F3C6-4A70-A748-7A81AD36DB7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7A98-3220-40B9-AC13-DD1495F73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348880"/>
            <a:ext cx="8134672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วาระ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3.1 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ผลการดำเนินการประเมินปริมาณฝนเฉลี่ยให้เป็นมาตรฐานกลาง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กรมอุตุนิยมวิทยา และ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สถาบันสารสนเทศทรัพยากรน้ำและการเกษตร (องค์การมหาชน)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00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061F45-4483-42FD-948D-C24742DB4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573" y="1199408"/>
            <a:ext cx="2667652" cy="4735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D7627-7C8B-4480-ADC6-DD06F98FC84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38" y="1232183"/>
            <a:ext cx="2609849" cy="4596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869A77E-48D1-4867-95BB-64FCA62A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31517"/>
            <a:ext cx="7632848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วาระ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3.1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ผลการดำเนินการประเมินปริมาณฝนเฉลี่ยให้เป็นมาตรฐานกลาง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BFB9CAD-E9A2-4EA6-B745-FFE31552D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12125" cy="802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65950E-CF00-4D74-9DC9-04CD24687FEF}"/>
              </a:ext>
            </a:extLst>
          </p:cNvPr>
          <p:cNvSpPr txBox="1"/>
          <p:nvPr/>
        </p:nvSpPr>
        <p:spPr>
          <a:xfrm>
            <a:off x="3109073" y="5709155"/>
            <a:ext cx="266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กรมอุตุฯ </a:t>
            </a: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1,588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27B054-17A3-4154-951B-79F30F5A74C1}"/>
              </a:ext>
            </a:extLst>
          </p:cNvPr>
          <p:cNvSpPr txBox="1"/>
          <p:nvPr/>
        </p:nvSpPr>
        <p:spPr>
          <a:xfrm>
            <a:off x="4381484" y="980272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(พ.ศ.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2524-2553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17C9D15-AFAC-4BD6-83C7-9C131304F538}"/>
              </a:ext>
            </a:extLst>
          </p:cNvPr>
          <p:cNvSpPr/>
          <p:nvPr/>
        </p:nvSpPr>
        <p:spPr>
          <a:xfrm>
            <a:off x="480891" y="5949280"/>
            <a:ext cx="288032" cy="2538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9DCA93-0F7C-4585-AE4A-FC7394D15BFD}"/>
              </a:ext>
            </a:extLst>
          </p:cNvPr>
          <p:cNvSpPr txBox="1"/>
          <p:nvPr/>
        </p:nvSpPr>
        <p:spPr>
          <a:xfrm>
            <a:off x="754849" y="5896815"/>
            <a:ext cx="271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กรมอุตุฯ ใช้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FC3368C-A397-49FE-A5EB-A1682430C9D0}"/>
              </a:ext>
            </a:extLst>
          </p:cNvPr>
          <p:cNvSpPr/>
          <p:nvPr/>
        </p:nvSpPr>
        <p:spPr>
          <a:xfrm>
            <a:off x="480890" y="6309320"/>
            <a:ext cx="288033" cy="253802"/>
          </a:xfrm>
          <a:prstGeom prst="ellipse">
            <a:avLst/>
          </a:prstGeom>
          <a:solidFill>
            <a:srgbClr val="4362E7"/>
          </a:solidFill>
          <a:ln>
            <a:solidFill>
              <a:srgbClr val="436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54F72F-E0C7-4025-B3FC-993ABD79FBAE}"/>
              </a:ext>
            </a:extLst>
          </p:cNvPr>
          <p:cNvSpPr txBox="1"/>
          <p:nvPr/>
        </p:nvSpPr>
        <p:spPr>
          <a:xfrm>
            <a:off x="754849" y="6217546"/>
            <a:ext cx="22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err="1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สส</a:t>
            </a:r>
            <a:r>
              <a:rPr lang="th-TH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นก ใช้ </a:t>
            </a:r>
            <a:r>
              <a:rPr lang="en-US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93 </a:t>
            </a:r>
            <a:r>
              <a:rPr lang="th-TH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  <a:endParaRPr lang="en-US" sz="2400" b="1" dirty="0">
              <a:solidFill>
                <a:srgbClr val="4362E7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CE0AD93-D65B-46B7-A336-13935C18D1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37" y="2255996"/>
            <a:ext cx="796768" cy="35850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4F4A590-A6D2-49F3-B50E-AA901FE1BF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725" y="1273785"/>
            <a:ext cx="2515874" cy="4596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4D655F-99EE-47C5-9102-2E10809D5B17}"/>
              </a:ext>
            </a:extLst>
          </p:cNvPr>
          <p:cNvSpPr txBox="1"/>
          <p:nvPr/>
        </p:nvSpPr>
        <p:spPr>
          <a:xfrm>
            <a:off x="5508104" y="5709155"/>
            <a:ext cx="29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สส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นก.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ค่าเฉลี่ยเชิงพื้นที่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1,467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 interpolation 93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</a:p>
        </p:txBody>
      </p:sp>
    </p:spTree>
    <p:extLst>
      <p:ext uri="{BB962C8B-B14F-4D97-AF65-F5344CB8AC3E}">
        <p14:creationId xmlns:p14="http://schemas.microsoft.com/office/powerpoint/2010/main" val="25284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F35F5E-D48E-4288-85D4-3F60C45D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4" y="1235986"/>
            <a:ext cx="8586700" cy="50230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การเปรียบเทียบข้อเด่นและข้อด้อยระหว่าง ค่าเฉลี่ย และ ค่าเฉลี่ยเชิงพื้นที่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DFB25BF-CBB7-4131-BF7E-5BEBEA4E90E9}"/>
              </a:ext>
            </a:extLst>
          </p:cNvPr>
          <p:cNvSpPr txBox="1">
            <a:spLocks/>
          </p:cNvSpPr>
          <p:nvPr/>
        </p:nvSpPr>
        <p:spPr>
          <a:xfrm>
            <a:off x="1115616" y="332657"/>
            <a:ext cx="7598668" cy="50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>
                <a:latin typeface="TH SarabunPSK" panose="020B0500040200020003" pitchFamily="34" charset="-34"/>
                <a:cs typeface="TH SarabunPSK" panose="020B0500040200020003" pitchFamily="34" charset="-34"/>
              </a:rPr>
              <a:t>วาระ </a:t>
            </a:r>
            <a:r>
              <a:rPr lang="en-US" sz="3200">
                <a:latin typeface="TH SarabunPSK" panose="020B0500040200020003" pitchFamily="34" charset="-34"/>
                <a:cs typeface="TH SarabunPSK" panose="020B0500040200020003" pitchFamily="34" charset="-34"/>
              </a:rPr>
              <a:t>3.1</a:t>
            </a:r>
            <a:r>
              <a:rPr lang="th-TH" sz="32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C158D99-F448-475D-A2BE-420779ED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31517"/>
            <a:ext cx="7632848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วาระ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3.1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ผลการดำเนินการประเมินปริมาณฝนเฉลี่ยให้เป็นมาตรฐานกลาง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78DC4D-F019-41FB-BBD8-87ED4F1A71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12125" cy="8021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B0D0533-97B5-4F36-9DDE-263C5934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13215"/>
              </p:ext>
            </p:extLst>
          </p:nvPr>
        </p:nvGraphicFramePr>
        <p:xfrm>
          <a:off x="535574" y="1735583"/>
          <a:ext cx="81509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48">
                  <a:extLst>
                    <a:ext uri="{9D8B030D-6E8A-4147-A177-3AD203B41FA5}">
                      <a16:colId xmlns:a16="http://schemas.microsoft.com/office/drawing/2014/main" xmlns="" val="245902280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418440030"/>
                    </a:ext>
                  </a:extLst>
                </a:gridCol>
                <a:gridCol w="3494212">
                  <a:extLst>
                    <a:ext uri="{9D8B030D-6E8A-4147-A177-3AD203B41FA5}">
                      <a16:colId xmlns:a16="http://schemas.microsoft.com/office/drawing/2014/main" xmlns="" val="38672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ค่าเฉลี่ย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ค่าเฉลี่ยเชิงพื้นที่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454544"/>
                  </a:ext>
                </a:extLst>
              </a:tr>
              <a:tr h="103700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ข้อเด่น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เป็นค่าจริงที่วัดได้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เป็นการประมาณค่าปริมาณฝนที่คำนึงถึงพื้นที่ที่ไม่มีสถานีตรวจวัดอยู่ด้วย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8849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ข้อด้อย 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เป็นค่ากลางที่ไม่เหมาะสมเมื่อข้อมูลบางค่ามีค่าสูงหรือต่ำกว่ามากเมื่อเทียบกับค่าข้อมูลส่วนใหญ่</a:t>
                      </a:r>
                    </a:p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มีหลายวิธีการ แต่ละวิธีการ        ให้ค่าประมาณแตกต่างกัน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จึงเป็นปัญหาว่าวิธีใดมีความเหมาะสม</a:t>
                      </a:r>
                    </a:p>
                    <a:p>
                      <a:pPr algn="l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373622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FB05D9-59E1-46C7-A9DA-06E1EFE1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941167"/>
            <a:ext cx="2520280" cy="9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198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วาระ 3.1 ผลการดำเนินการประเมินปริมาณฝนเฉลี่ยให้เป็นมาตรฐานกลาง   </vt:lpstr>
      <vt:lpstr>วาระ 3.1 ผลการดำเนินการประเมินปริมาณฝนเฉลี่ยให้เป็นมาตรฐานกลาง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สถานการณ์น้ำ ปี 2560 เทียบกับ ปี 2554</dc:title>
  <dc:creator>DELL</dc:creator>
  <cp:lastModifiedBy>haii</cp:lastModifiedBy>
  <cp:revision>272</cp:revision>
  <cp:lastPrinted>2018-04-01T23:11:01Z</cp:lastPrinted>
  <dcterms:created xsi:type="dcterms:W3CDTF">2018-01-22T03:17:29Z</dcterms:created>
  <dcterms:modified xsi:type="dcterms:W3CDTF">2018-04-02T02:16:40Z</dcterms:modified>
</cp:coreProperties>
</file>