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05" r:id="rId3"/>
    <p:sldId id="303" r:id="rId4"/>
    <p:sldId id="311" r:id="rId5"/>
    <p:sldId id="302" r:id="rId6"/>
    <p:sldId id="313" r:id="rId7"/>
    <p:sldId id="315" r:id="rId8"/>
    <p:sldId id="301" r:id="rId9"/>
    <p:sldId id="297" r:id="rId10"/>
    <p:sldId id="306" r:id="rId11"/>
    <p:sldId id="312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8038" autoAdjust="0"/>
  </p:normalViewPr>
  <p:slideViewPr>
    <p:cSldViewPr>
      <p:cViewPr varScale="1">
        <p:scale>
          <a:sx n="64" d="100"/>
          <a:sy n="64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59DF3-0D7F-4610-A65D-E1CDAAA726D5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0A7D-1FF9-4256-A142-92220003D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Min.   1st Qu. Median  Mean   3rd Qu.  Max. </a:t>
            </a:r>
          </a:p>
          <a:p>
            <a:r>
              <a:rPr lang="en-US" dirty="0">
                <a:effectLst/>
              </a:rPr>
              <a:t>955.1 1135.2   1358.2  1587.6  1741.3   4845.8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FD92-F3C6-4A70-A748-7A81AD36DB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61F45-4483-42FD-948D-C24742DB4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840" y="1063198"/>
            <a:ext cx="2744385" cy="487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D7627-7C8B-4480-ADC6-DD06F98FC84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38" y="1232183"/>
            <a:ext cx="2609849" cy="4596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69A77E-48D1-4867-95BB-64FCA62A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84" y="289993"/>
            <a:ext cx="8212637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การดำเนินการประเมินปริมาณฝนเฉลี่ยให้เป็นมาตรฐานกลาง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5950E-CF00-4D74-9DC9-04CD24687FEF}"/>
              </a:ext>
            </a:extLst>
          </p:cNvPr>
          <p:cNvSpPr txBox="1"/>
          <p:nvPr/>
        </p:nvSpPr>
        <p:spPr>
          <a:xfrm>
            <a:off x="3109073" y="5709155"/>
            <a:ext cx="266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</a:t>
            </a: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1,588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7B054-17A3-4154-951B-79F30F5A74C1}"/>
              </a:ext>
            </a:extLst>
          </p:cNvPr>
          <p:cNvSpPr txBox="1"/>
          <p:nvPr/>
        </p:nvSpPr>
        <p:spPr>
          <a:xfrm>
            <a:off x="4381484" y="980272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(พ.ศ.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2524-2553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7C9D15-AFAC-4BD6-83C7-9C131304F538}"/>
              </a:ext>
            </a:extLst>
          </p:cNvPr>
          <p:cNvSpPr/>
          <p:nvPr/>
        </p:nvSpPr>
        <p:spPr>
          <a:xfrm>
            <a:off x="480891" y="5949280"/>
            <a:ext cx="288032" cy="2538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CA93-0F7C-4585-AE4A-FC7394D15BFD}"/>
              </a:ext>
            </a:extLst>
          </p:cNvPr>
          <p:cNvSpPr txBox="1"/>
          <p:nvPr/>
        </p:nvSpPr>
        <p:spPr>
          <a:xfrm>
            <a:off x="754849" y="5896815"/>
            <a:ext cx="271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ใช้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C3368C-A397-49FE-A5EB-A1682430C9D0}"/>
              </a:ext>
            </a:extLst>
          </p:cNvPr>
          <p:cNvSpPr/>
          <p:nvPr/>
        </p:nvSpPr>
        <p:spPr>
          <a:xfrm>
            <a:off x="480890" y="6309320"/>
            <a:ext cx="288033" cy="253802"/>
          </a:xfrm>
          <a:prstGeom prst="ellipse">
            <a:avLst/>
          </a:prstGeom>
          <a:solidFill>
            <a:srgbClr val="4362E7"/>
          </a:solidFill>
          <a:ln>
            <a:solidFill>
              <a:srgbClr val="436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4F72F-E0C7-4025-B3FC-993ABD79FBAE}"/>
              </a:ext>
            </a:extLst>
          </p:cNvPr>
          <p:cNvSpPr txBox="1"/>
          <p:nvPr/>
        </p:nvSpPr>
        <p:spPr>
          <a:xfrm>
            <a:off x="754849" y="6217546"/>
            <a:ext cx="22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err="1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สส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นก ใช้ </a:t>
            </a:r>
            <a:r>
              <a:rPr lang="en-US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93 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400" b="1" dirty="0">
              <a:solidFill>
                <a:srgbClr val="4362E7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E0AD93-D65B-46B7-A336-13935C18D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37" y="2255996"/>
            <a:ext cx="796768" cy="35850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F4A590-A6D2-49F3-B50E-AA901FE1BF7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725" y="1273785"/>
            <a:ext cx="2515874" cy="459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D655F-99EE-47C5-9102-2E10809D5B17}"/>
              </a:ext>
            </a:extLst>
          </p:cNvPr>
          <p:cNvSpPr txBox="1"/>
          <p:nvPr/>
        </p:nvSpPr>
        <p:spPr>
          <a:xfrm>
            <a:off x="5508104" y="5709155"/>
            <a:ext cx="29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สสนก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ค่าเฉลี่ยเชิงพื้นที่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1,467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 interpolation 93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9056" y="5979048"/>
            <a:ext cx="936104" cy="7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844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21625" y="0"/>
            <a:ext cx="8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IDW</a:t>
            </a:r>
            <a:endParaRPr lang="th-T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38081" y="3529415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Kriging</a:t>
            </a:r>
            <a:endParaRPr lang="th-TH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338" y="553312"/>
            <a:ext cx="1469133" cy="2634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81" y="4046984"/>
            <a:ext cx="1597224" cy="2783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2" y="131829"/>
            <a:ext cx="6516216" cy="3386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2" y="3609536"/>
            <a:ext cx="649964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3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1EE4-2098-46E5-89EC-D52DF34C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CBBE2-25AC-4176-876C-6655698E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0" y="421363"/>
            <a:ext cx="8963550" cy="60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018"/>
            <a:ext cx="8712967" cy="45259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ตรวจสอบจำนวนข้อมูลที่สูญหาย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%m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ข้อมูลสูญหายที่ยอมรับได้)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ตัดข้อมูลรายสถานีที่มีข้อมูลสูญหายมากกว่า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%m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พิจารณาการจัดการข้อมูลที่สูญหาย</a:t>
            </a:r>
          </a:p>
          <a:p>
            <a:pPr>
              <a:buFont typeface="Courier New" panose="02070309020205020404" pitchFamily="49" charset="0"/>
              <a:buChar char="o"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0DB872-D34D-4C27-A1BA-AB6A9592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9220"/>
            <a:ext cx="8280920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ขั้นตอนการประมาณค่าปกติ </a:t>
            </a:r>
          </a:p>
        </p:txBody>
      </p:sp>
    </p:spTree>
    <p:extLst>
      <p:ext uri="{BB962C8B-B14F-4D97-AF65-F5344CB8AC3E}">
        <p14:creationId xmlns:p14="http://schemas.microsoft.com/office/powerpoint/2010/main" val="21683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8" y="1037537"/>
            <a:ext cx="2477731" cy="3630798"/>
          </a:xfrm>
        </p:spPr>
      </p:pic>
      <p:sp>
        <p:nvSpPr>
          <p:cNvPr id="6" name="Rectangle 5"/>
          <p:cNvSpPr/>
          <p:nvPr/>
        </p:nvSpPr>
        <p:spPr>
          <a:xfrm>
            <a:off x="877849" y="4668335"/>
            <a:ext cx="2141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1,472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IDW,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สถานี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8021" y="4662318"/>
            <a:ext cx="2141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1,467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IDW,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93 สถานี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01" y="1196752"/>
            <a:ext cx="1861805" cy="33123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69A77E-48D1-4867-95BB-64FCA62A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29" y="229220"/>
            <a:ext cx="7632848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เปรียบเทียบผลฝนเชิงพื้นที่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Kriging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8272" y="5907565"/>
            <a:ext cx="2141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1,490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Kriging,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สถานี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8444" y="5901548"/>
            <a:ext cx="2141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1,478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IDW,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93 สถานี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24" y="2613395"/>
            <a:ext cx="1748967" cy="3294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819" y="2555987"/>
            <a:ext cx="1876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5875-C511-4ECD-BF65-C9C80607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73ADC-4E02-4884-BCBF-734AAC0E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" y="202107"/>
            <a:ext cx="8664027" cy="6655893"/>
          </a:xfrm>
        </p:spPr>
      </p:pic>
    </p:spTree>
    <p:extLst>
      <p:ext uri="{BB962C8B-B14F-4D97-AF65-F5344CB8AC3E}">
        <p14:creationId xmlns:p14="http://schemas.microsoft.com/office/powerpoint/2010/main" val="37430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A00A-EE29-4AAC-8ED3-ACC504D6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lvl="0"/>
            <a:r>
              <a:rPr lang="th-TH"/>
              <a:t>จำนวนสถานีวัดน้ำฝน </a:t>
            </a:r>
            <a:endParaRPr lang="en-US"/>
          </a:p>
          <a:p>
            <a:pPr lvl="0"/>
            <a:r>
              <a:rPr lang="th-TH"/>
              <a:t>จุดที่ตั้งสถานีวัดน้ำฝน </a:t>
            </a:r>
            <a:endParaRPr lang="en-US"/>
          </a:p>
          <a:p>
            <a:pPr lvl="0"/>
            <a:r>
              <a:rPr lang="th-TH"/>
              <a:t>ความถูกต้องของข้อมูลฝน </a:t>
            </a:r>
            <a:endParaRPr lang="en-US"/>
          </a:p>
          <a:p>
            <a:pPr lvl="0"/>
            <a:r>
              <a:rPr lang="th-TH"/>
              <a:t>เทคนิคและวิธีการวิเคราะห์ 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0BC92-3261-4A77-9CBE-8BEEC3109C50}"/>
              </a:ext>
            </a:extLst>
          </p:cNvPr>
          <p:cNvSpPr txBox="1">
            <a:spLocks/>
          </p:cNvSpPr>
          <p:nvPr/>
        </p:nvSpPr>
        <p:spPr>
          <a:xfrm>
            <a:off x="395536" y="229220"/>
            <a:ext cx="8280920" cy="64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ปัจจัยการวิเคราะห์ข้อมูลฝน</a:t>
            </a:r>
          </a:p>
        </p:txBody>
      </p:sp>
    </p:spTree>
    <p:extLst>
      <p:ext uri="{BB962C8B-B14F-4D97-AF65-F5344CB8AC3E}">
        <p14:creationId xmlns:p14="http://schemas.microsoft.com/office/powerpoint/2010/main" val="427163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47F7-9067-416F-91E3-CB42995F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4383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B6154-A539-4C5B-8B0E-60514CEE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627459" cy="51125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72351A-86F7-4205-BC53-F7D96DA5555B}"/>
              </a:ext>
            </a:extLst>
          </p:cNvPr>
          <p:cNvSpPr/>
          <p:nvPr/>
        </p:nvSpPr>
        <p:spPr>
          <a:xfrm>
            <a:off x="8100392" y="980728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A2229A-AF1C-4014-9703-9E99AE8C5440}"/>
              </a:ext>
            </a:extLst>
          </p:cNvPr>
          <p:cNvSpPr/>
          <p:nvPr/>
        </p:nvSpPr>
        <p:spPr>
          <a:xfrm>
            <a:off x="6804248" y="1772816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08C2D-600E-42F4-B94F-72C9A2C5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8579296" cy="5184576"/>
          </a:xfrm>
        </p:spPr>
      </p:pic>
    </p:spTree>
    <p:extLst>
      <p:ext uri="{BB962C8B-B14F-4D97-AF65-F5344CB8AC3E}">
        <p14:creationId xmlns:p14="http://schemas.microsoft.com/office/powerpoint/2010/main" val="36962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5F5E-D48E-4288-85D4-3F60C45D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9163"/>
            <a:ext cx="8586700" cy="50230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58D99-F448-475D-A2BE-420779ED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632848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การเปรียบเทียบข้อเด่นและข้อด้อยระหว่าง ค่าเฉลี่ย และ ค่าเฉลี่ยเชิงพื้นที่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0D0533-97B5-4F36-9DDE-263C5934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9098"/>
              </p:ext>
            </p:extLst>
          </p:nvPr>
        </p:nvGraphicFramePr>
        <p:xfrm>
          <a:off x="467544" y="1268760"/>
          <a:ext cx="81509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48">
                  <a:extLst>
                    <a:ext uri="{9D8B030D-6E8A-4147-A177-3AD203B41FA5}">
                      <a16:colId xmlns:a16="http://schemas.microsoft.com/office/drawing/2014/main" val="245902280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418440030"/>
                    </a:ext>
                  </a:extLst>
                </a:gridCol>
                <a:gridCol w="3494212">
                  <a:extLst>
                    <a:ext uri="{9D8B030D-6E8A-4147-A177-3AD203B41FA5}">
                      <a16:colId xmlns:a16="http://schemas.microsoft.com/office/drawing/2014/main" val="38672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ค่าเฉลี่ย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ค่าเฉลี่ยเชิงพื้นที่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4544"/>
                  </a:ext>
                </a:extLst>
              </a:tr>
              <a:tr h="103700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ข้อเด่น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เป็นค่าจริงที่วัดได้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เป็นการประมาณค่าปริมาณฝนที่คำนึงถึงพื้นที่ที่ไม่มีสถานีตรวจวัดอยู่ด้วย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4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ข้อด้อย 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เป็นค่ากลางที่ไม่เหมาะสมเมื่อข้อมูลบางค่ามีค่าสูงหรือต่ำกว่ามากเมื่อเทียบกับค่าข้อมูลส่วนใหญ่</a:t>
                      </a:r>
                    </a:p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มีหลายวิธีการ แต่ละวิธีการ        ให้ค่าประมาณแตกต่างกัน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จึงเป็นปัญหาว่าวิธีใดมีความเหมาะสม</a:t>
                      </a:r>
                    </a:p>
                    <a:p>
                      <a:pPr algn="l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362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FB05D9-59E1-46C7-A9DA-06E1EFE1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46" y="4474344"/>
            <a:ext cx="2520280" cy="9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1E23-1025-4FE2-8183-3D854D7F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268760"/>
            <a:ext cx="7365504" cy="4525963"/>
          </a:xfrm>
        </p:spPr>
        <p:txBody>
          <a:bodyPr>
            <a:normAutofit lnSpcReduction="10000"/>
          </a:bodyPr>
          <a:lstStyle/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Thiessen polygon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Isohyet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Inverse distance weighting (IDW) 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Kriging, Co-Kriging 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Radial Basis Functions (RBF)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Spline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Linear regression 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etc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…</a:t>
            </a:r>
          </a:p>
          <a:p>
            <a:endParaRPr lang="th-TH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AB410-5770-4B3A-AD40-6184654ABF5C}"/>
              </a:ext>
            </a:extLst>
          </p:cNvPr>
          <p:cNvSpPr txBox="1">
            <a:spLocks/>
          </p:cNvSpPr>
          <p:nvPr/>
        </p:nvSpPr>
        <p:spPr>
          <a:xfrm>
            <a:off x="1115616" y="332657"/>
            <a:ext cx="7598668" cy="50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 </a:t>
            </a:r>
            <a:r>
              <a:rPr lang="en-US" sz="3200"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r>
              <a:rPr lang="th-TH" sz="32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1ADF23-932F-4428-A938-499EF099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31517"/>
            <a:ext cx="7632848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วิธีการประมาณค่าฝนเชิงพื้นที่</a:t>
            </a:r>
          </a:p>
        </p:txBody>
      </p:sp>
    </p:spTree>
    <p:extLst>
      <p:ext uri="{BB962C8B-B14F-4D97-AF65-F5344CB8AC3E}">
        <p14:creationId xmlns:p14="http://schemas.microsoft.com/office/powerpoint/2010/main" val="341087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294</Words>
  <Application>Microsoft Office PowerPoint</Application>
  <PresentationFormat>On-screen Show (4:3)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Cordia New</vt:lpstr>
      <vt:lpstr>Courier New</vt:lpstr>
      <vt:lpstr>TH SarabunPSK</vt:lpstr>
      <vt:lpstr>Office Theme</vt:lpstr>
      <vt:lpstr>การดำเนินการประเมินปริมาณฝนเฉลี่ยให้เป็นมาตรฐานกลาง   </vt:lpstr>
      <vt:lpstr>เปรียบเทียบผลฝนเชิงพื้นที่ IDW และ Kriging </vt:lpstr>
      <vt:lpstr>PowerPoint Presentation</vt:lpstr>
      <vt:lpstr>PowerPoint Presentation</vt:lpstr>
      <vt:lpstr>Backup</vt:lpstr>
      <vt:lpstr>PowerPoint Presentation</vt:lpstr>
      <vt:lpstr>PowerPoint Presentation</vt:lpstr>
      <vt:lpstr>การเปรียบเทียบข้อเด่นและข้อด้อยระหว่าง ค่าเฉลี่ย และ ค่าเฉลี่ยเชิงพื้นที่</vt:lpstr>
      <vt:lpstr>วิธีการประมาณค่าฝนเชิงพื้นที่</vt:lpstr>
      <vt:lpstr>PowerPoint Presentation</vt:lpstr>
      <vt:lpstr>PowerPoint Presentation</vt:lpstr>
      <vt:lpstr>ขั้นตอนการประมาณค่าปกติ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สถานการณ์น้ำ ปี 2560 เทียบกับ ปี 2554</dc:title>
  <dc:creator>DELL</dc:creator>
  <cp:lastModifiedBy>ksarin</cp:lastModifiedBy>
  <cp:revision>347</cp:revision>
  <cp:lastPrinted>2018-04-01T23:11:01Z</cp:lastPrinted>
  <dcterms:created xsi:type="dcterms:W3CDTF">2018-01-22T03:17:29Z</dcterms:created>
  <dcterms:modified xsi:type="dcterms:W3CDTF">2018-04-05T02:41:02Z</dcterms:modified>
</cp:coreProperties>
</file>