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4B38B-F59D-954A-9BA8-711DEFA91DE4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DC9E3-676A-DC48-9F71-820A6723CC51}">
      <dgm:prSet phldrT="[Text]" custT="1"/>
      <dgm:spPr/>
      <dgm:t>
        <a:bodyPr/>
        <a:lstStyle/>
        <a:p>
          <a:r>
            <a:rPr lang="th-TH" sz="2000" dirty="0" smtClean="0"/>
            <a:t>ปีที่เลือกใช้</a:t>
          </a:r>
          <a:endParaRPr lang="en-US" sz="2000" dirty="0"/>
        </a:p>
      </dgm:t>
    </dgm:pt>
    <dgm:pt modelId="{0779A61F-66AB-7C49-BC12-450F3666658B}" type="parTrans" cxnId="{F5944979-4492-CB4C-A22E-AA52B93634DE}">
      <dgm:prSet/>
      <dgm:spPr/>
      <dgm:t>
        <a:bodyPr/>
        <a:lstStyle/>
        <a:p>
          <a:endParaRPr lang="en-US" sz="1400"/>
        </a:p>
      </dgm:t>
    </dgm:pt>
    <dgm:pt modelId="{75242889-E3AF-B04A-B34C-8254A05E95D2}" type="sibTrans" cxnId="{F5944979-4492-CB4C-A22E-AA52B93634DE}">
      <dgm:prSet/>
      <dgm:spPr/>
      <dgm:t>
        <a:bodyPr/>
        <a:lstStyle/>
        <a:p>
          <a:endParaRPr lang="en-US" sz="1400"/>
        </a:p>
      </dgm:t>
    </dgm:pt>
    <dgm:pt modelId="{9A8CDCF9-4AA1-3F4B-84CC-71BF9F624E1C}">
      <dgm:prSet phldrT="[Text]" custT="1"/>
      <dgm:spPr/>
      <dgm:t>
        <a:bodyPr/>
        <a:lstStyle/>
        <a:p>
          <a:r>
            <a:rPr lang="th-TH" sz="1600" dirty="0" smtClean="0"/>
            <a:t>กำหนดรอบปี</a:t>
          </a:r>
          <a:r>
            <a:rPr lang="en-US" sz="1600" dirty="0" smtClean="0"/>
            <a:t>  </a:t>
          </a:r>
          <a:r>
            <a:rPr lang="th-TH" sz="1600" dirty="0" smtClean="0"/>
            <a:t>(พิจารณาปรับใช้ทุก </a:t>
          </a:r>
          <a:r>
            <a:rPr lang="en-US" sz="1600" dirty="0" smtClean="0"/>
            <a:t>5 </a:t>
          </a:r>
          <a:r>
            <a:rPr lang="th-TH" sz="1600" dirty="0" smtClean="0"/>
            <a:t>ปี) </a:t>
          </a:r>
          <a:br>
            <a:rPr lang="th-TH" sz="1600" dirty="0" smtClean="0"/>
          </a:br>
          <a:r>
            <a:rPr lang="en-US" sz="1600" dirty="0" smtClean="0"/>
            <a:t>-</a:t>
          </a:r>
          <a:r>
            <a:rPr lang="th-TH" sz="1600" dirty="0" smtClean="0"/>
            <a:t>ฝนเฉลี่ย </a:t>
          </a:r>
          <a:r>
            <a:rPr lang="en-US" sz="1600" dirty="0" smtClean="0"/>
            <a:t>10 </a:t>
          </a:r>
          <a:r>
            <a:rPr lang="th-TH" sz="1600" dirty="0" smtClean="0"/>
            <a:t>ปี (</a:t>
          </a:r>
          <a:r>
            <a:rPr lang="en-US" sz="1600" dirty="0" smtClean="0"/>
            <a:t>2551 </a:t>
          </a:r>
          <a:r>
            <a:rPr lang="th-TH" sz="1600" dirty="0" smtClean="0"/>
            <a:t>ถึง </a:t>
          </a:r>
          <a:r>
            <a:rPr lang="en-US" sz="1600" dirty="0" smtClean="0"/>
            <a:t>2560</a:t>
          </a:r>
          <a:r>
            <a:rPr lang="th-TH" sz="1600" dirty="0" smtClean="0"/>
            <a:t>)</a:t>
          </a:r>
          <a:r>
            <a:rPr lang="en-US" sz="1600" dirty="0" smtClean="0"/>
            <a:t>  </a:t>
          </a:r>
          <a:r>
            <a:rPr lang="en-US" sz="1600" dirty="0" smtClean="0">
              <a:solidFill>
                <a:schemeClr val="bg1">
                  <a:lumMod val="65000"/>
                </a:schemeClr>
              </a:solidFill>
            </a:rPr>
            <a:t>-&gt; (2556 </a:t>
          </a:r>
          <a:r>
            <a:rPr lang="th-TH" sz="1600" dirty="0" smtClean="0">
              <a:solidFill>
                <a:schemeClr val="bg1">
                  <a:lumMod val="65000"/>
                </a:schemeClr>
              </a:solidFill>
            </a:rPr>
            <a:t>ถึง </a:t>
          </a:r>
          <a:r>
            <a:rPr lang="en-US" sz="1600" dirty="0" smtClean="0">
              <a:solidFill>
                <a:schemeClr val="bg1">
                  <a:lumMod val="65000"/>
                </a:schemeClr>
              </a:solidFill>
            </a:rPr>
            <a:t>2565)</a:t>
          </a:r>
          <a:r>
            <a:rPr lang="th-TH" sz="1600" dirty="0" smtClean="0"/>
            <a:t> </a:t>
          </a:r>
          <a:br>
            <a:rPr lang="th-TH" sz="1600" dirty="0" smtClean="0"/>
          </a:br>
          <a:r>
            <a:rPr lang="en-US" sz="1600" dirty="0" smtClean="0"/>
            <a:t>-</a:t>
          </a:r>
          <a:r>
            <a:rPr lang="th-TH" sz="1600" dirty="0" smtClean="0"/>
            <a:t>ฝนเฉลี่ย </a:t>
          </a:r>
          <a:r>
            <a:rPr lang="en-US" sz="1600" dirty="0" smtClean="0"/>
            <a:t>20 </a:t>
          </a:r>
          <a:r>
            <a:rPr lang="th-TH" sz="1600" dirty="0" smtClean="0"/>
            <a:t>ปี (</a:t>
          </a:r>
          <a:r>
            <a:rPr lang="en-US" sz="1600" dirty="0" smtClean="0"/>
            <a:t>2541-2560</a:t>
          </a:r>
          <a:r>
            <a:rPr lang="th-TH" sz="1600" dirty="0" smtClean="0"/>
            <a:t>)</a:t>
          </a:r>
          <a:r>
            <a:rPr lang="en-US" sz="1600" dirty="0" smtClean="0"/>
            <a:t> </a:t>
          </a:r>
          <a:r>
            <a:rPr lang="en-US" sz="1600" dirty="0" smtClean="0">
              <a:solidFill>
                <a:srgbClr val="A6A6A6"/>
              </a:solidFill>
            </a:rPr>
            <a:t>-&gt; (2546 </a:t>
          </a:r>
          <a:r>
            <a:rPr lang="th-TH" sz="1600" dirty="0" smtClean="0">
              <a:solidFill>
                <a:srgbClr val="A6A6A6"/>
              </a:solidFill>
            </a:rPr>
            <a:t>ถึง </a:t>
          </a:r>
          <a:r>
            <a:rPr lang="en-US" sz="1600" dirty="0" smtClean="0">
              <a:solidFill>
                <a:srgbClr val="A6A6A6"/>
              </a:solidFill>
            </a:rPr>
            <a:t>2565)</a:t>
          </a:r>
          <a:r>
            <a:rPr lang="en-US" sz="1600" dirty="0" smtClean="0"/>
            <a:t/>
          </a:r>
          <a:br>
            <a:rPr lang="en-US" sz="1600" dirty="0" smtClean="0"/>
          </a:br>
          <a:r>
            <a:rPr lang="en-US" sz="1600" dirty="0" smtClean="0"/>
            <a:t>-</a:t>
          </a:r>
          <a:r>
            <a:rPr lang="th-TH" sz="1600" dirty="0" smtClean="0"/>
            <a:t>ฝนเฉลี่ย </a:t>
          </a:r>
          <a:r>
            <a:rPr lang="en-US" sz="1600" dirty="0" smtClean="0"/>
            <a:t>30 </a:t>
          </a:r>
          <a:r>
            <a:rPr lang="th-TH" sz="1600" dirty="0" smtClean="0"/>
            <a:t>ปี (</a:t>
          </a:r>
          <a:r>
            <a:rPr lang="en-US" sz="1600" dirty="0" smtClean="0"/>
            <a:t>2531-2560</a:t>
          </a:r>
          <a:r>
            <a:rPr lang="th-TH" sz="1600" dirty="0" smtClean="0"/>
            <a:t>)</a:t>
          </a:r>
          <a:r>
            <a:rPr lang="en-US" sz="1600" dirty="0" smtClean="0"/>
            <a:t> </a:t>
          </a:r>
          <a:r>
            <a:rPr lang="en-US" sz="1600" dirty="0" smtClean="0">
              <a:solidFill>
                <a:srgbClr val="A6A6A6"/>
              </a:solidFill>
            </a:rPr>
            <a:t>-&gt; (2536 </a:t>
          </a:r>
          <a:r>
            <a:rPr lang="th-TH" sz="1600" dirty="0" smtClean="0">
              <a:solidFill>
                <a:srgbClr val="A6A6A6"/>
              </a:solidFill>
            </a:rPr>
            <a:t>ถึง </a:t>
          </a:r>
          <a:r>
            <a:rPr lang="en-US" sz="1600" dirty="0" smtClean="0">
              <a:solidFill>
                <a:srgbClr val="A6A6A6"/>
              </a:solidFill>
            </a:rPr>
            <a:t>2565)</a:t>
          </a:r>
          <a:r>
            <a:rPr lang="th-TH" sz="1600" dirty="0" smtClean="0"/>
            <a:t/>
          </a:r>
          <a:br>
            <a:rPr lang="th-TH" sz="1600" dirty="0" smtClean="0"/>
          </a:br>
          <a:endParaRPr lang="en-US" sz="1600" dirty="0"/>
        </a:p>
      </dgm:t>
    </dgm:pt>
    <dgm:pt modelId="{573396F7-7DCC-1440-9D79-13D68AADE8FA}" type="parTrans" cxnId="{7ECCA017-7BA8-8E4A-A3E8-2B5AEBEDEF18}">
      <dgm:prSet/>
      <dgm:spPr/>
      <dgm:t>
        <a:bodyPr/>
        <a:lstStyle/>
        <a:p>
          <a:endParaRPr lang="en-US" sz="1400"/>
        </a:p>
      </dgm:t>
    </dgm:pt>
    <dgm:pt modelId="{43227175-EA2C-2E4F-9459-A1201DAD9591}" type="sibTrans" cxnId="{7ECCA017-7BA8-8E4A-A3E8-2B5AEBEDEF18}">
      <dgm:prSet/>
      <dgm:spPr/>
      <dgm:t>
        <a:bodyPr/>
        <a:lstStyle/>
        <a:p>
          <a:endParaRPr lang="en-US" sz="1400"/>
        </a:p>
      </dgm:t>
    </dgm:pt>
    <dgm:pt modelId="{26743354-C183-6D41-952C-807AE4828125}">
      <dgm:prSet phldrT="[Text]" custT="1"/>
      <dgm:spPr/>
      <dgm:t>
        <a:bodyPr/>
        <a:lstStyle/>
        <a:p>
          <a:r>
            <a:rPr lang="th-TH" sz="2000" dirty="0" smtClean="0"/>
            <a:t>จำนวน สถานีวัดน้ำฝน</a:t>
          </a:r>
          <a:endParaRPr lang="en-US" sz="2000" dirty="0"/>
        </a:p>
      </dgm:t>
    </dgm:pt>
    <dgm:pt modelId="{8256182A-C030-A243-90E4-E7C42DD88A62}" type="parTrans" cxnId="{B0D17F96-DC89-8241-823A-A420C60F7815}">
      <dgm:prSet/>
      <dgm:spPr/>
      <dgm:t>
        <a:bodyPr/>
        <a:lstStyle/>
        <a:p>
          <a:endParaRPr lang="en-US" sz="1400"/>
        </a:p>
      </dgm:t>
    </dgm:pt>
    <dgm:pt modelId="{BB712F7E-17E4-954C-BA40-D27C5A0D6F16}" type="sibTrans" cxnId="{B0D17F96-DC89-8241-823A-A420C60F7815}">
      <dgm:prSet/>
      <dgm:spPr/>
      <dgm:t>
        <a:bodyPr/>
        <a:lstStyle/>
        <a:p>
          <a:endParaRPr lang="en-US" sz="1400"/>
        </a:p>
      </dgm:t>
    </dgm:pt>
    <dgm:pt modelId="{261E9843-C548-DE44-AEB2-B88A5C5550AF}">
      <dgm:prSet phldrT="[Text]" custT="1"/>
      <dgm:spPr/>
      <dgm:t>
        <a:bodyPr/>
        <a:lstStyle/>
        <a:p>
          <a:r>
            <a:rPr lang="th-TH" sz="1800" dirty="0" smtClean="0"/>
            <a:t>การเลือกสถานี ของแต่ละหน่วยงาน</a:t>
          </a:r>
          <a:r>
            <a:rPr lang="en-US" sz="1800" dirty="0" smtClean="0"/>
            <a:t> </a:t>
          </a:r>
          <a:r>
            <a:rPr lang="th-TH" sz="1800" dirty="0" smtClean="0"/>
            <a:t/>
          </a:r>
          <a:br>
            <a:rPr lang="th-TH" sz="1800" dirty="0" smtClean="0"/>
          </a:br>
          <a:r>
            <a:rPr lang="en-US" sz="1800" dirty="0" smtClean="0"/>
            <a:t>- </a:t>
          </a:r>
          <a:r>
            <a:rPr lang="th-TH" sz="1800" dirty="0" smtClean="0"/>
            <a:t>ผ่านเกณฑ์มาตรฐานที่ กรมอุตุนิยมวิทยากำหนด</a:t>
          </a:r>
          <a:br>
            <a:rPr lang="th-TH" sz="1800" dirty="0" smtClean="0"/>
          </a:br>
          <a:r>
            <a:rPr lang="en-US" sz="1800" dirty="0" smtClean="0"/>
            <a:t>- </a:t>
          </a:r>
          <a:r>
            <a:rPr lang="th-TH" sz="1800" dirty="0" smtClean="0"/>
            <a:t>มีข้อมูลครอบคลุมช่วงปีที่เลือกใช้</a:t>
          </a:r>
        </a:p>
      </dgm:t>
    </dgm:pt>
    <dgm:pt modelId="{8194B717-9286-6445-B1F1-2856191E727D}" type="parTrans" cxnId="{ED632B02-4219-964A-B9DE-48147A0A8473}">
      <dgm:prSet/>
      <dgm:spPr/>
      <dgm:t>
        <a:bodyPr/>
        <a:lstStyle/>
        <a:p>
          <a:endParaRPr lang="en-US" sz="1400"/>
        </a:p>
      </dgm:t>
    </dgm:pt>
    <dgm:pt modelId="{0CE629C0-F089-5140-843A-E6E5CE3552FE}" type="sibTrans" cxnId="{ED632B02-4219-964A-B9DE-48147A0A8473}">
      <dgm:prSet/>
      <dgm:spPr/>
      <dgm:t>
        <a:bodyPr/>
        <a:lstStyle/>
        <a:p>
          <a:endParaRPr lang="en-US" sz="1400"/>
        </a:p>
      </dgm:t>
    </dgm:pt>
    <dgm:pt modelId="{D094E733-1321-764C-92FB-70F018472471}">
      <dgm:prSet phldrT="[Text]" custT="1"/>
      <dgm:spPr/>
      <dgm:t>
        <a:bodyPr/>
        <a:lstStyle/>
        <a:p>
          <a:r>
            <a:rPr lang="th-TH" sz="2000" dirty="0" smtClean="0"/>
            <a:t>วิธีการวิเคราะห์</a:t>
          </a:r>
          <a:endParaRPr lang="en-US" sz="2000" dirty="0"/>
        </a:p>
      </dgm:t>
    </dgm:pt>
    <dgm:pt modelId="{D38E5D2E-28ED-A241-AFA1-C4D114235FD7}" type="parTrans" cxnId="{2DB00EE8-DAD7-0D43-83CB-2A639A3A1BE7}">
      <dgm:prSet/>
      <dgm:spPr/>
      <dgm:t>
        <a:bodyPr/>
        <a:lstStyle/>
        <a:p>
          <a:endParaRPr lang="en-US" sz="1400"/>
        </a:p>
      </dgm:t>
    </dgm:pt>
    <dgm:pt modelId="{B547638C-19AA-8049-AFD0-1D652633E6F0}" type="sibTrans" cxnId="{2DB00EE8-DAD7-0D43-83CB-2A639A3A1BE7}">
      <dgm:prSet/>
      <dgm:spPr/>
      <dgm:t>
        <a:bodyPr/>
        <a:lstStyle/>
        <a:p>
          <a:endParaRPr lang="en-US" sz="1400"/>
        </a:p>
      </dgm:t>
    </dgm:pt>
    <dgm:pt modelId="{AFB22EFE-1B13-FE4E-9AA1-820ABC50A835}">
      <dgm:prSet phldrT="[Text]" custT="1"/>
      <dgm:spPr/>
      <dgm:t>
        <a:bodyPr/>
        <a:lstStyle/>
        <a:p>
          <a:r>
            <a:rPr lang="en-US" sz="3600" dirty="0" smtClean="0"/>
            <a:t>IDW</a:t>
          </a:r>
          <a:endParaRPr lang="en-US" sz="3600" dirty="0"/>
        </a:p>
      </dgm:t>
    </dgm:pt>
    <dgm:pt modelId="{1414ACAD-D07C-5044-89D7-6720C25C2DD8}" type="parTrans" cxnId="{E196748B-4C8A-FC42-B233-26C61641BEA8}">
      <dgm:prSet/>
      <dgm:spPr/>
      <dgm:t>
        <a:bodyPr/>
        <a:lstStyle/>
        <a:p>
          <a:endParaRPr lang="en-US" sz="1400"/>
        </a:p>
      </dgm:t>
    </dgm:pt>
    <dgm:pt modelId="{9A59E7D8-0648-0C44-A238-819AB5AAE5AC}" type="sibTrans" cxnId="{E196748B-4C8A-FC42-B233-26C61641BEA8}">
      <dgm:prSet/>
      <dgm:spPr/>
      <dgm:t>
        <a:bodyPr/>
        <a:lstStyle/>
        <a:p>
          <a:endParaRPr lang="en-US" sz="1400"/>
        </a:p>
      </dgm:t>
    </dgm:pt>
    <dgm:pt modelId="{D2A3D89C-9FD2-8C4A-BE71-FD0A0657826E}">
      <dgm:prSet custT="1"/>
      <dgm:spPr/>
      <dgm:t>
        <a:bodyPr/>
        <a:lstStyle/>
        <a:p>
          <a:r>
            <a:rPr lang="th-TH" sz="2000" dirty="0" smtClean="0"/>
            <a:t>ขอบเขตพื้นที่</a:t>
          </a:r>
          <a:endParaRPr lang="en-US" sz="2000" dirty="0"/>
        </a:p>
      </dgm:t>
    </dgm:pt>
    <dgm:pt modelId="{28F84FB6-D0A9-0B46-B21B-32A53B196A8C}" type="parTrans" cxnId="{D233EA08-9E81-2B46-8291-AC435AD66517}">
      <dgm:prSet/>
      <dgm:spPr/>
      <dgm:t>
        <a:bodyPr/>
        <a:lstStyle/>
        <a:p>
          <a:endParaRPr lang="en-US" sz="1400"/>
        </a:p>
      </dgm:t>
    </dgm:pt>
    <dgm:pt modelId="{05615B24-789D-824A-8291-9AC4A4206A9A}" type="sibTrans" cxnId="{D233EA08-9E81-2B46-8291-AC435AD66517}">
      <dgm:prSet/>
      <dgm:spPr/>
      <dgm:t>
        <a:bodyPr/>
        <a:lstStyle/>
        <a:p>
          <a:endParaRPr lang="en-US" sz="1400"/>
        </a:p>
      </dgm:t>
    </dgm:pt>
    <dgm:pt modelId="{C435194F-F98A-F341-8E10-9433F28DF849}">
      <dgm:prSet custT="1"/>
      <dgm:spPr/>
      <dgm:t>
        <a:bodyPr/>
        <a:lstStyle/>
        <a:p>
          <a:r>
            <a:rPr lang="th-TH" sz="2000" dirty="0" smtClean="0"/>
            <a:t>ทั้งประเทศ  รายภาค</a:t>
          </a:r>
          <a:r>
            <a:rPr lang="en-US" sz="2000" dirty="0" smtClean="0"/>
            <a:t> </a:t>
          </a:r>
          <a:r>
            <a:rPr lang="th-TH" sz="2000" dirty="0" smtClean="0"/>
            <a:t>รายลุ่มน้ำ</a:t>
          </a:r>
          <a:endParaRPr lang="en-US" sz="2000" dirty="0"/>
        </a:p>
      </dgm:t>
    </dgm:pt>
    <dgm:pt modelId="{8DF3715F-3FCF-4F4C-8E47-E302612BAE65}" type="parTrans" cxnId="{9D0A095C-8E2F-9E47-B3F0-DFF07C48FAE7}">
      <dgm:prSet/>
      <dgm:spPr/>
      <dgm:t>
        <a:bodyPr/>
        <a:lstStyle/>
        <a:p>
          <a:endParaRPr lang="en-US" sz="1400"/>
        </a:p>
      </dgm:t>
    </dgm:pt>
    <dgm:pt modelId="{86B9C7A7-99CB-6C46-93C6-BE060F1BB527}" type="sibTrans" cxnId="{9D0A095C-8E2F-9E47-B3F0-DFF07C48FAE7}">
      <dgm:prSet/>
      <dgm:spPr/>
      <dgm:t>
        <a:bodyPr/>
        <a:lstStyle/>
        <a:p>
          <a:endParaRPr lang="en-US" sz="1400"/>
        </a:p>
      </dgm:t>
    </dgm:pt>
    <dgm:pt modelId="{05E12C26-1D9F-E140-88ED-C4802E9B8F7B}" type="pres">
      <dgm:prSet presAssocID="{A9B4B38B-F59D-954A-9BA8-711DEFA91DE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87161B0-ADB1-DB4A-92B0-5963A35F95C2}" type="pres">
      <dgm:prSet presAssocID="{B95DC9E3-676A-DC48-9F71-820A6723CC51}" presName="thickLine" presStyleLbl="alignNode1" presStyleIdx="0" presStyleCnt="4"/>
      <dgm:spPr/>
    </dgm:pt>
    <dgm:pt modelId="{3D6B32DC-99EE-2E49-BEBB-E5043C2CD283}" type="pres">
      <dgm:prSet presAssocID="{B95DC9E3-676A-DC48-9F71-820A6723CC51}" presName="horz1" presStyleCnt="0"/>
      <dgm:spPr/>
    </dgm:pt>
    <dgm:pt modelId="{77495238-E9B9-EE41-B177-134400241364}" type="pres">
      <dgm:prSet presAssocID="{B95DC9E3-676A-DC48-9F71-820A6723CC51}" presName="tx1" presStyleLbl="revTx" presStyleIdx="0" presStyleCnt="8"/>
      <dgm:spPr/>
      <dgm:t>
        <a:bodyPr/>
        <a:lstStyle/>
        <a:p>
          <a:endParaRPr lang="en-US"/>
        </a:p>
      </dgm:t>
    </dgm:pt>
    <dgm:pt modelId="{3F428F66-1226-D54C-8AAA-63DC73DECC37}" type="pres">
      <dgm:prSet presAssocID="{B95DC9E3-676A-DC48-9F71-820A6723CC51}" presName="vert1" presStyleCnt="0"/>
      <dgm:spPr/>
    </dgm:pt>
    <dgm:pt modelId="{15BA12B1-33A0-FC4E-AC47-B5007F974A48}" type="pres">
      <dgm:prSet presAssocID="{9A8CDCF9-4AA1-3F4B-84CC-71BF9F624E1C}" presName="vertSpace2a" presStyleCnt="0"/>
      <dgm:spPr/>
    </dgm:pt>
    <dgm:pt modelId="{C96A35C0-0551-C743-A3E9-EC222CCBE839}" type="pres">
      <dgm:prSet presAssocID="{9A8CDCF9-4AA1-3F4B-84CC-71BF9F624E1C}" presName="horz2" presStyleCnt="0"/>
      <dgm:spPr/>
    </dgm:pt>
    <dgm:pt modelId="{F63CCD2F-3BCA-1D44-A5A8-712F024FEFF3}" type="pres">
      <dgm:prSet presAssocID="{9A8CDCF9-4AA1-3F4B-84CC-71BF9F624E1C}" presName="horzSpace2" presStyleCnt="0"/>
      <dgm:spPr/>
    </dgm:pt>
    <dgm:pt modelId="{8F1F7040-E13B-3648-8200-09F0F84DE66E}" type="pres">
      <dgm:prSet presAssocID="{9A8CDCF9-4AA1-3F4B-84CC-71BF9F624E1C}" presName="tx2" presStyleLbl="revTx" presStyleIdx="1" presStyleCnt="8"/>
      <dgm:spPr/>
      <dgm:t>
        <a:bodyPr/>
        <a:lstStyle/>
        <a:p>
          <a:endParaRPr lang="en-US"/>
        </a:p>
      </dgm:t>
    </dgm:pt>
    <dgm:pt modelId="{D82E6A9D-08ED-3040-ACC3-FD93ED78678F}" type="pres">
      <dgm:prSet presAssocID="{9A8CDCF9-4AA1-3F4B-84CC-71BF9F624E1C}" presName="vert2" presStyleCnt="0"/>
      <dgm:spPr/>
    </dgm:pt>
    <dgm:pt modelId="{47361199-559A-184F-9F7E-22C356E4AED0}" type="pres">
      <dgm:prSet presAssocID="{9A8CDCF9-4AA1-3F4B-84CC-71BF9F624E1C}" presName="thinLine2b" presStyleLbl="callout" presStyleIdx="0" presStyleCnt="4"/>
      <dgm:spPr/>
    </dgm:pt>
    <dgm:pt modelId="{75AF6DA3-7C30-5E48-8F06-644BEC9516FD}" type="pres">
      <dgm:prSet presAssocID="{9A8CDCF9-4AA1-3F4B-84CC-71BF9F624E1C}" presName="vertSpace2b" presStyleCnt="0"/>
      <dgm:spPr/>
    </dgm:pt>
    <dgm:pt modelId="{1467F10B-FA88-1449-919B-48732FA48D2E}" type="pres">
      <dgm:prSet presAssocID="{26743354-C183-6D41-952C-807AE4828125}" presName="thickLine" presStyleLbl="alignNode1" presStyleIdx="1" presStyleCnt="4"/>
      <dgm:spPr/>
    </dgm:pt>
    <dgm:pt modelId="{38FDAE01-E485-7645-800B-570AFAAE70C5}" type="pres">
      <dgm:prSet presAssocID="{26743354-C183-6D41-952C-807AE4828125}" presName="horz1" presStyleCnt="0"/>
      <dgm:spPr/>
    </dgm:pt>
    <dgm:pt modelId="{2C1B9254-259C-734A-A135-3C53849F54D8}" type="pres">
      <dgm:prSet presAssocID="{26743354-C183-6D41-952C-807AE4828125}" presName="tx1" presStyleLbl="revTx" presStyleIdx="2" presStyleCnt="8"/>
      <dgm:spPr/>
      <dgm:t>
        <a:bodyPr/>
        <a:lstStyle/>
        <a:p>
          <a:endParaRPr lang="en-US"/>
        </a:p>
      </dgm:t>
    </dgm:pt>
    <dgm:pt modelId="{DD77EA6B-62F0-414E-8152-E6295D7B1F6F}" type="pres">
      <dgm:prSet presAssocID="{26743354-C183-6D41-952C-807AE4828125}" presName="vert1" presStyleCnt="0"/>
      <dgm:spPr/>
    </dgm:pt>
    <dgm:pt modelId="{76412705-A5D7-F645-9872-8B149493FA28}" type="pres">
      <dgm:prSet presAssocID="{261E9843-C548-DE44-AEB2-B88A5C5550AF}" presName="vertSpace2a" presStyleCnt="0"/>
      <dgm:spPr/>
    </dgm:pt>
    <dgm:pt modelId="{0B2426A5-C92C-1A41-BA9C-2D36116CB084}" type="pres">
      <dgm:prSet presAssocID="{261E9843-C548-DE44-AEB2-B88A5C5550AF}" presName="horz2" presStyleCnt="0"/>
      <dgm:spPr/>
    </dgm:pt>
    <dgm:pt modelId="{4D2AA20A-0B4D-1541-857A-5E72BBF03A69}" type="pres">
      <dgm:prSet presAssocID="{261E9843-C548-DE44-AEB2-B88A5C5550AF}" presName="horzSpace2" presStyleCnt="0"/>
      <dgm:spPr/>
    </dgm:pt>
    <dgm:pt modelId="{159519AE-9BE7-8F4D-A128-5510E9AB0619}" type="pres">
      <dgm:prSet presAssocID="{261E9843-C548-DE44-AEB2-B88A5C5550AF}" presName="tx2" presStyleLbl="revTx" presStyleIdx="3" presStyleCnt="8"/>
      <dgm:spPr/>
      <dgm:t>
        <a:bodyPr/>
        <a:lstStyle/>
        <a:p>
          <a:endParaRPr lang="en-US"/>
        </a:p>
      </dgm:t>
    </dgm:pt>
    <dgm:pt modelId="{D3FEDA13-FD99-D444-9225-D0D78B93AC81}" type="pres">
      <dgm:prSet presAssocID="{261E9843-C548-DE44-AEB2-B88A5C5550AF}" presName="vert2" presStyleCnt="0"/>
      <dgm:spPr/>
    </dgm:pt>
    <dgm:pt modelId="{15A36BF3-8C9E-FE43-87BD-EFD67797677D}" type="pres">
      <dgm:prSet presAssocID="{261E9843-C548-DE44-AEB2-B88A5C5550AF}" presName="thinLine2b" presStyleLbl="callout" presStyleIdx="1" presStyleCnt="4"/>
      <dgm:spPr/>
    </dgm:pt>
    <dgm:pt modelId="{243104CA-82FD-2843-B989-B446A8D65A67}" type="pres">
      <dgm:prSet presAssocID="{261E9843-C548-DE44-AEB2-B88A5C5550AF}" presName="vertSpace2b" presStyleCnt="0"/>
      <dgm:spPr/>
    </dgm:pt>
    <dgm:pt modelId="{EB8C7DB8-04E8-5D46-9150-431ABE914E4B}" type="pres">
      <dgm:prSet presAssocID="{D094E733-1321-764C-92FB-70F018472471}" presName="thickLine" presStyleLbl="alignNode1" presStyleIdx="2" presStyleCnt="4"/>
      <dgm:spPr/>
    </dgm:pt>
    <dgm:pt modelId="{0FD035D8-A208-8949-AA75-692DDF7282CC}" type="pres">
      <dgm:prSet presAssocID="{D094E733-1321-764C-92FB-70F018472471}" presName="horz1" presStyleCnt="0"/>
      <dgm:spPr/>
    </dgm:pt>
    <dgm:pt modelId="{D08226B3-CC68-4C4C-A00C-D505434B97B2}" type="pres">
      <dgm:prSet presAssocID="{D094E733-1321-764C-92FB-70F018472471}" presName="tx1" presStyleLbl="revTx" presStyleIdx="4" presStyleCnt="8"/>
      <dgm:spPr/>
      <dgm:t>
        <a:bodyPr/>
        <a:lstStyle/>
        <a:p>
          <a:endParaRPr lang="en-US"/>
        </a:p>
      </dgm:t>
    </dgm:pt>
    <dgm:pt modelId="{33A65363-F6A9-EE42-9B2F-EB65C46DC6B6}" type="pres">
      <dgm:prSet presAssocID="{D094E733-1321-764C-92FB-70F018472471}" presName="vert1" presStyleCnt="0"/>
      <dgm:spPr/>
    </dgm:pt>
    <dgm:pt modelId="{63831BBA-C5EE-A74C-B416-9C785ADBEFE4}" type="pres">
      <dgm:prSet presAssocID="{AFB22EFE-1B13-FE4E-9AA1-820ABC50A835}" presName="vertSpace2a" presStyleCnt="0"/>
      <dgm:spPr/>
    </dgm:pt>
    <dgm:pt modelId="{44776581-EE52-2040-8DF9-3CA475B99707}" type="pres">
      <dgm:prSet presAssocID="{AFB22EFE-1B13-FE4E-9AA1-820ABC50A835}" presName="horz2" presStyleCnt="0"/>
      <dgm:spPr/>
    </dgm:pt>
    <dgm:pt modelId="{07E574BF-AAB8-3846-9315-D531551D3F5E}" type="pres">
      <dgm:prSet presAssocID="{AFB22EFE-1B13-FE4E-9AA1-820ABC50A835}" presName="horzSpace2" presStyleCnt="0"/>
      <dgm:spPr/>
    </dgm:pt>
    <dgm:pt modelId="{453A26CF-251C-D545-9546-6029E662737E}" type="pres">
      <dgm:prSet presAssocID="{AFB22EFE-1B13-FE4E-9AA1-820ABC50A835}" presName="tx2" presStyleLbl="revTx" presStyleIdx="5" presStyleCnt="8"/>
      <dgm:spPr/>
      <dgm:t>
        <a:bodyPr/>
        <a:lstStyle/>
        <a:p>
          <a:endParaRPr lang="en-US"/>
        </a:p>
      </dgm:t>
    </dgm:pt>
    <dgm:pt modelId="{0514AFC2-1607-8742-919F-DA1E97E27948}" type="pres">
      <dgm:prSet presAssocID="{AFB22EFE-1B13-FE4E-9AA1-820ABC50A835}" presName="vert2" presStyleCnt="0"/>
      <dgm:spPr/>
    </dgm:pt>
    <dgm:pt modelId="{6798399B-3CC3-5742-BD87-1462EDC74BD8}" type="pres">
      <dgm:prSet presAssocID="{AFB22EFE-1B13-FE4E-9AA1-820ABC50A835}" presName="thinLine2b" presStyleLbl="callout" presStyleIdx="2" presStyleCnt="4"/>
      <dgm:spPr/>
    </dgm:pt>
    <dgm:pt modelId="{7B2AEC9B-22F2-0646-A5F6-93E3FF9E38FA}" type="pres">
      <dgm:prSet presAssocID="{AFB22EFE-1B13-FE4E-9AA1-820ABC50A835}" presName="vertSpace2b" presStyleCnt="0"/>
      <dgm:spPr/>
    </dgm:pt>
    <dgm:pt modelId="{6A00C79C-6DC5-CD40-AD3C-DCFDB9EF6172}" type="pres">
      <dgm:prSet presAssocID="{D2A3D89C-9FD2-8C4A-BE71-FD0A0657826E}" presName="thickLine" presStyleLbl="alignNode1" presStyleIdx="3" presStyleCnt="4"/>
      <dgm:spPr/>
    </dgm:pt>
    <dgm:pt modelId="{9A26D4C4-04BE-D44B-98E6-BBF67C794803}" type="pres">
      <dgm:prSet presAssocID="{D2A3D89C-9FD2-8C4A-BE71-FD0A0657826E}" presName="horz1" presStyleCnt="0"/>
      <dgm:spPr/>
    </dgm:pt>
    <dgm:pt modelId="{3EFC2AE3-FC04-B244-AAAB-1E25E8376515}" type="pres">
      <dgm:prSet presAssocID="{D2A3D89C-9FD2-8C4A-BE71-FD0A0657826E}" presName="tx1" presStyleLbl="revTx" presStyleIdx="6" presStyleCnt="8"/>
      <dgm:spPr/>
      <dgm:t>
        <a:bodyPr/>
        <a:lstStyle/>
        <a:p>
          <a:endParaRPr lang="en-US"/>
        </a:p>
      </dgm:t>
    </dgm:pt>
    <dgm:pt modelId="{1D4D240F-4309-DE45-98F0-2384DDA989C2}" type="pres">
      <dgm:prSet presAssocID="{D2A3D89C-9FD2-8C4A-BE71-FD0A0657826E}" presName="vert1" presStyleCnt="0"/>
      <dgm:spPr/>
    </dgm:pt>
    <dgm:pt modelId="{196BC272-1768-7649-A126-F604CB4F327C}" type="pres">
      <dgm:prSet presAssocID="{C435194F-F98A-F341-8E10-9433F28DF849}" presName="vertSpace2a" presStyleCnt="0"/>
      <dgm:spPr/>
    </dgm:pt>
    <dgm:pt modelId="{EF25E21F-6DF7-244B-8155-12EFAD69C5AA}" type="pres">
      <dgm:prSet presAssocID="{C435194F-F98A-F341-8E10-9433F28DF849}" presName="horz2" presStyleCnt="0"/>
      <dgm:spPr/>
    </dgm:pt>
    <dgm:pt modelId="{9BF3BD31-D26F-B04D-89E8-8C7635AA57B7}" type="pres">
      <dgm:prSet presAssocID="{C435194F-F98A-F341-8E10-9433F28DF849}" presName="horzSpace2" presStyleCnt="0"/>
      <dgm:spPr/>
    </dgm:pt>
    <dgm:pt modelId="{DC3B381D-997F-D145-8974-AC2FF210909B}" type="pres">
      <dgm:prSet presAssocID="{C435194F-F98A-F341-8E10-9433F28DF849}" presName="tx2" presStyleLbl="revTx" presStyleIdx="7" presStyleCnt="8"/>
      <dgm:spPr/>
      <dgm:t>
        <a:bodyPr/>
        <a:lstStyle/>
        <a:p>
          <a:endParaRPr lang="en-US"/>
        </a:p>
      </dgm:t>
    </dgm:pt>
    <dgm:pt modelId="{5F3265D1-4C86-734A-BC4B-A4290AD3F3CC}" type="pres">
      <dgm:prSet presAssocID="{C435194F-F98A-F341-8E10-9433F28DF849}" presName="vert2" presStyleCnt="0"/>
      <dgm:spPr/>
    </dgm:pt>
    <dgm:pt modelId="{DDD16A2D-81F0-4946-B07B-B35336D7EE67}" type="pres">
      <dgm:prSet presAssocID="{C435194F-F98A-F341-8E10-9433F28DF849}" presName="thinLine2b" presStyleLbl="callout" presStyleIdx="3" presStyleCnt="4"/>
      <dgm:spPr/>
    </dgm:pt>
    <dgm:pt modelId="{BDE1CD40-A1E6-D140-895F-A096BA7521E0}" type="pres">
      <dgm:prSet presAssocID="{C435194F-F98A-F341-8E10-9433F28DF849}" presName="vertSpace2b" presStyleCnt="0"/>
      <dgm:spPr/>
    </dgm:pt>
  </dgm:ptLst>
  <dgm:cxnLst>
    <dgm:cxn modelId="{36903815-E663-2842-8468-38CC1F22D921}" type="presOf" srcId="{AFB22EFE-1B13-FE4E-9AA1-820ABC50A835}" destId="{453A26CF-251C-D545-9546-6029E662737E}" srcOrd="0" destOrd="0" presId="urn:microsoft.com/office/officeart/2008/layout/LinedList"/>
    <dgm:cxn modelId="{9D0A095C-8E2F-9E47-B3F0-DFF07C48FAE7}" srcId="{D2A3D89C-9FD2-8C4A-BE71-FD0A0657826E}" destId="{C435194F-F98A-F341-8E10-9433F28DF849}" srcOrd="0" destOrd="0" parTransId="{8DF3715F-3FCF-4F4C-8E47-E302612BAE65}" sibTransId="{86B9C7A7-99CB-6C46-93C6-BE060F1BB527}"/>
    <dgm:cxn modelId="{D233EA08-9E81-2B46-8291-AC435AD66517}" srcId="{A9B4B38B-F59D-954A-9BA8-711DEFA91DE4}" destId="{D2A3D89C-9FD2-8C4A-BE71-FD0A0657826E}" srcOrd="3" destOrd="0" parTransId="{28F84FB6-D0A9-0B46-B21B-32A53B196A8C}" sibTransId="{05615B24-789D-824A-8291-9AC4A4206A9A}"/>
    <dgm:cxn modelId="{9413A4FC-E817-984C-B69F-22B88C1ED005}" type="presOf" srcId="{B95DC9E3-676A-DC48-9F71-820A6723CC51}" destId="{77495238-E9B9-EE41-B177-134400241364}" srcOrd="0" destOrd="0" presId="urn:microsoft.com/office/officeart/2008/layout/LinedList"/>
    <dgm:cxn modelId="{E196748B-4C8A-FC42-B233-26C61641BEA8}" srcId="{D094E733-1321-764C-92FB-70F018472471}" destId="{AFB22EFE-1B13-FE4E-9AA1-820ABC50A835}" srcOrd="0" destOrd="0" parTransId="{1414ACAD-D07C-5044-89D7-6720C25C2DD8}" sibTransId="{9A59E7D8-0648-0C44-A238-819AB5AAE5AC}"/>
    <dgm:cxn modelId="{B59A76AF-36DE-EE47-8F38-6217A05BD89D}" type="presOf" srcId="{D2A3D89C-9FD2-8C4A-BE71-FD0A0657826E}" destId="{3EFC2AE3-FC04-B244-AAAB-1E25E8376515}" srcOrd="0" destOrd="0" presId="urn:microsoft.com/office/officeart/2008/layout/LinedList"/>
    <dgm:cxn modelId="{B0D17F96-DC89-8241-823A-A420C60F7815}" srcId="{A9B4B38B-F59D-954A-9BA8-711DEFA91DE4}" destId="{26743354-C183-6D41-952C-807AE4828125}" srcOrd="1" destOrd="0" parTransId="{8256182A-C030-A243-90E4-E7C42DD88A62}" sibTransId="{BB712F7E-17E4-954C-BA40-D27C5A0D6F16}"/>
    <dgm:cxn modelId="{2DB00EE8-DAD7-0D43-83CB-2A639A3A1BE7}" srcId="{A9B4B38B-F59D-954A-9BA8-711DEFA91DE4}" destId="{D094E733-1321-764C-92FB-70F018472471}" srcOrd="2" destOrd="0" parTransId="{D38E5D2E-28ED-A241-AFA1-C4D114235FD7}" sibTransId="{B547638C-19AA-8049-AFD0-1D652633E6F0}"/>
    <dgm:cxn modelId="{7ECCA017-7BA8-8E4A-A3E8-2B5AEBEDEF18}" srcId="{B95DC9E3-676A-DC48-9F71-820A6723CC51}" destId="{9A8CDCF9-4AA1-3F4B-84CC-71BF9F624E1C}" srcOrd="0" destOrd="0" parTransId="{573396F7-7DCC-1440-9D79-13D68AADE8FA}" sibTransId="{43227175-EA2C-2E4F-9459-A1201DAD9591}"/>
    <dgm:cxn modelId="{8AB9D66B-F2E8-3243-B1F9-CF196FC18AAA}" type="presOf" srcId="{A9B4B38B-F59D-954A-9BA8-711DEFA91DE4}" destId="{05E12C26-1D9F-E140-88ED-C4802E9B8F7B}" srcOrd="0" destOrd="0" presId="urn:microsoft.com/office/officeart/2008/layout/LinedList"/>
    <dgm:cxn modelId="{F79EC55A-589A-A44D-BDA7-408A523DAEF7}" type="presOf" srcId="{D094E733-1321-764C-92FB-70F018472471}" destId="{D08226B3-CC68-4C4C-A00C-D505434B97B2}" srcOrd="0" destOrd="0" presId="urn:microsoft.com/office/officeart/2008/layout/LinedList"/>
    <dgm:cxn modelId="{ED632B02-4219-964A-B9DE-48147A0A8473}" srcId="{26743354-C183-6D41-952C-807AE4828125}" destId="{261E9843-C548-DE44-AEB2-B88A5C5550AF}" srcOrd="0" destOrd="0" parTransId="{8194B717-9286-6445-B1F1-2856191E727D}" sibTransId="{0CE629C0-F089-5140-843A-E6E5CE3552FE}"/>
    <dgm:cxn modelId="{A56E9308-5040-6549-847E-EA5A5835F798}" type="presOf" srcId="{261E9843-C548-DE44-AEB2-B88A5C5550AF}" destId="{159519AE-9BE7-8F4D-A128-5510E9AB0619}" srcOrd="0" destOrd="0" presId="urn:microsoft.com/office/officeart/2008/layout/LinedList"/>
    <dgm:cxn modelId="{C7B467E4-D193-1945-A30F-FC95D5DCF669}" type="presOf" srcId="{C435194F-F98A-F341-8E10-9433F28DF849}" destId="{DC3B381D-997F-D145-8974-AC2FF210909B}" srcOrd="0" destOrd="0" presId="urn:microsoft.com/office/officeart/2008/layout/LinedList"/>
    <dgm:cxn modelId="{1332C1BF-1332-D146-B44F-0C5801890C73}" type="presOf" srcId="{26743354-C183-6D41-952C-807AE4828125}" destId="{2C1B9254-259C-734A-A135-3C53849F54D8}" srcOrd="0" destOrd="0" presId="urn:microsoft.com/office/officeart/2008/layout/LinedList"/>
    <dgm:cxn modelId="{BC84C221-5DC4-4A4C-97B1-E5E91A35E211}" type="presOf" srcId="{9A8CDCF9-4AA1-3F4B-84CC-71BF9F624E1C}" destId="{8F1F7040-E13B-3648-8200-09F0F84DE66E}" srcOrd="0" destOrd="0" presId="urn:microsoft.com/office/officeart/2008/layout/LinedList"/>
    <dgm:cxn modelId="{F5944979-4492-CB4C-A22E-AA52B93634DE}" srcId="{A9B4B38B-F59D-954A-9BA8-711DEFA91DE4}" destId="{B95DC9E3-676A-DC48-9F71-820A6723CC51}" srcOrd="0" destOrd="0" parTransId="{0779A61F-66AB-7C49-BC12-450F3666658B}" sibTransId="{75242889-E3AF-B04A-B34C-8254A05E95D2}"/>
    <dgm:cxn modelId="{D82ED670-E58A-4046-A8EB-43010EA81B10}" type="presParOf" srcId="{05E12C26-1D9F-E140-88ED-C4802E9B8F7B}" destId="{E87161B0-ADB1-DB4A-92B0-5963A35F95C2}" srcOrd="0" destOrd="0" presId="urn:microsoft.com/office/officeart/2008/layout/LinedList"/>
    <dgm:cxn modelId="{E8FC397A-54F9-9843-A1E6-3701BCF5D7ED}" type="presParOf" srcId="{05E12C26-1D9F-E140-88ED-C4802E9B8F7B}" destId="{3D6B32DC-99EE-2E49-BEBB-E5043C2CD283}" srcOrd="1" destOrd="0" presId="urn:microsoft.com/office/officeart/2008/layout/LinedList"/>
    <dgm:cxn modelId="{1FF34592-BAA8-7C44-8BF2-0461D67275E0}" type="presParOf" srcId="{3D6B32DC-99EE-2E49-BEBB-E5043C2CD283}" destId="{77495238-E9B9-EE41-B177-134400241364}" srcOrd="0" destOrd="0" presId="urn:microsoft.com/office/officeart/2008/layout/LinedList"/>
    <dgm:cxn modelId="{CB0ECAAE-824B-864B-A37B-714A7A7397B2}" type="presParOf" srcId="{3D6B32DC-99EE-2E49-BEBB-E5043C2CD283}" destId="{3F428F66-1226-D54C-8AAA-63DC73DECC37}" srcOrd="1" destOrd="0" presId="urn:microsoft.com/office/officeart/2008/layout/LinedList"/>
    <dgm:cxn modelId="{3A2CF303-AEEC-F443-A624-707D3948CA1B}" type="presParOf" srcId="{3F428F66-1226-D54C-8AAA-63DC73DECC37}" destId="{15BA12B1-33A0-FC4E-AC47-B5007F974A48}" srcOrd="0" destOrd="0" presId="urn:microsoft.com/office/officeart/2008/layout/LinedList"/>
    <dgm:cxn modelId="{F4CE7469-F09E-E14E-B748-4741DBD5CA38}" type="presParOf" srcId="{3F428F66-1226-D54C-8AAA-63DC73DECC37}" destId="{C96A35C0-0551-C743-A3E9-EC222CCBE839}" srcOrd="1" destOrd="0" presId="urn:microsoft.com/office/officeart/2008/layout/LinedList"/>
    <dgm:cxn modelId="{EF791763-FC87-624C-8825-D12AA43CBE13}" type="presParOf" srcId="{C96A35C0-0551-C743-A3E9-EC222CCBE839}" destId="{F63CCD2F-3BCA-1D44-A5A8-712F024FEFF3}" srcOrd="0" destOrd="0" presId="urn:microsoft.com/office/officeart/2008/layout/LinedList"/>
    <dgm:cxn modelId="{EBA265DF-E0EC-AC4E-90A8-D44F5FACB7ED}" type="presParOf" srcId="{C96A35C0-0551-C743-A3E9-EC222CCBE839}" destId="{8F1F7040-E13B-3648-8200-09F0F84DE66E}" srcOrd="1" destOrd="0" presId="urn:microsoft.com/office/officeart/2008/layout/LinedList"/>
    <dgm:cxn modelId="{C8F477FB-5558-5F49-B31C-8E8C52D7E41D}" type="presParOf" srcId="{C96A35C0-0551-C743-A3E9-EC222CCBE839}" destId="{D82E6A9D-08ED-3040-ACC3-FD93ED78678F}" srcOrd="2" destOrd="0" presId="urn:microsoft.com/office/officeart/2008/layout/LinedList"/>
    <dgm:cxn modelId="{27B170A4-96C1-5845-B34D-CFB6B212E7FE}" type="presParOf" srcId="{3F428F66-1226-D54C-8AAA-63DC73DECC37}" destId="{47361199-559A-184F-9F7E-22C356E4AED0}" srcOrd="2" destOrd="0" presId="urn:microsoft.com/office/officeart/2008/layout/LinedList"/>
    <dgm:cxn modelId="{C8E315A9-E943-D242-A964-416B4F1E7959}" type="presParOf" srcId="{3F428F66-1226-D54C-8AAA-63DC73DECC37}" destId="{75AF6DA3-7C30-5E48-8F06-644BEC9516FD}" srcOrd="3" destOrd="0" presId="urn:microsoft.com/office/officeart/2008/layout/LinedList"/>
    <dgm:cxn modelId="{76459378-961C-7E45-B25A-14F1D83437F3}" type="presParOf" srcId="{05E12C26-1D9F-E140-88ED-C4802E9B8F7B}" destId="{1467F10B-FA88-1449-919B-48732FA48D2E}" srcOrd="2" destOrd="0" presId="urn:microsoft.com/office/officeart/2008/layout/LinedList"/>
    <dgm:cxn modelId="{EDBA6B36-4F27-FC40-B198-8E040B5A2020}" type="presParOf" srcId="{05E12C26-1D9F-E140-88ED-C4802E9B8F7B}" destId="{38FDAE01-E485-7645-800B-570AFAAE70C5}" srcOrd="3" destOrd="0" presId="urn:microsoft.com/office/officeart/2008/layout/LinedList"/>
    <dgm:cxn modelId="{1D551BD8-551E-6348-AAF6-C9B39CCED2D6}" type="presParOf" srcId="{38FDAE01-E485-7645-800B-570AFAAE70C5}" destId="{2C1B9254-259C-734A-A135-3C53849F54D8}" srcOrd="0" destOrd="0" presId="urn:microsoft.com/office/officeart/2008/layout/LinedList"/>
    <dgm:cxn modelId="{2F493005-7763-FD4D-9941-92A5A4621D20}" type="presParOf" srcId="{38FDAE01-E485-7645-800B-570AFAAE70C5}" destId="{DD77EA6B-62F0-414E-8152-E6295D7B1F6F}" srcOrd="1" destOrd="0" presId="urn:microsoft.com/office/officeart/2008/layout/LinedList"/>
    <dgm:cxn modelId="{EB5B6E64-6909-1E49-8CC5-C2025A38093F}" type="presParOf" srcId="{DD77EA6B-62F0-414E-8152-E6295D7B1F6F}" destId="{76412705-A5D7-F645-9872-8B149493FA28}" srcOrd="0" destOrd="0" presId="urn:microsoft.com/office/officeart/2008/layout/LinedList"/>
    <dgm:cxn modelId="{E4012CA8-B347-8C45-A5D5-4E3C4FCB2A89}" type="presParOf" srcId="{DD77EA6B-62F0-414E-8152-E6295D7B1F6F}" destId="{0B2426A5-C92C-1A41-BA9C-2D36116CB084}" srcOrd="1" destOrd="0" presId="urn:microsoft.com/office/officeart/2008/layout/LinedList"/>
    <dgm:cxn modelId="{347B7791-9297-B345-A91F-379D7097C45F}" type="presParOf" srcId="{0B2426A5-C92C-1A41-BA9C-2D36116CB084}" destId="{4D2AA20A-0B4D-1541-857A-5E72BBF03A69}" srcOrd="0" destOrd="0" presId="urn:microsoft.com/office/officeart/2008/layout/LinedList"/>
    <dgm:cxn modelId="{4E5465C5-FD72-DE48-A372-102986051621}" type="presParOf" srcId="{0B2426A5-C92C-1A41-BA9C-2D36116CB084}" destId="{159519AE-9BE7-8F4D-A128-5510E9AB0619}" srcOrd="1" destOrd="0" presId="urn:microsoft.com/office/officeart/2008/layout/LinedList"/>
    <dgm:cxn modelId="{28C5A4E2-9F15-0748-9A80-FC357A86095B}" type="presParOf" srcId="{0B2426A5-C92C-1A41-BA9C-2D36116CB084}" destId="{D3FEDA13-FD99-D444-9225-D0D78B93AC81}" srcOrd="2" destOrd="0" presId="urn:microsoft.com/office/officeart/2008/layout/LinedList"/>
    <dgm:cxn modelId="{25D6B2DD-B726-FC4F-B342-F19718448883}" type="presParOf" srcId="{DD77EA6B-62F0-414E-8152-E6295D7B1F6F}" destId="{15A36BF3-8C9E-FE43-87BD-EFD67797677D}" srcOrd="2" destOrd="0" presId="urn:microsoft.com/office/officeart/2008/layout/LinedList"/>
    <dgm:cxn modelId="{9356F2AC-3122-4640-B999-0D23A88EC912}" type="presParOf" srcId="{DD77EA6B-62F0-414E-8152-E6295D7B1F6F}" destId="{243104CA-82FD-2843-B989-B446A8D65A67}" srcOrd="3" destOrd="0" presId="urn:microsoft.com/office/officeart/2008/layout/LinedList"/>
    <dgm:cxn modelId="{9BBF549E-1A73-4E4C-919A-FDB3BF1430E1}" type="presParOf" srcId="{05E12C26-1D9F-E140-88ED-C4802E9B8F7B}" destId="{EB8C7DB8-04E8-5D46-9150-431ABE914E4B}" srcOrd="4" destOrd="0" presId="urn:microsoft.com/office/officeart/2008/layout/LinedList"/>
    <dgm:cxn modelId="{86818817-8C15-4043-AC46-28FCCC44D983}" type="presParOf" srcId="{05E12C26-1D9F-E140-88ED-C4802E9B8F7B}" destId="{0FD035D8-A208-8949-AA75-692DDF7282CC}" srcOrd="5" destOrd="0" presId="urn:microsoft.com/office/officeart/2008/layout/LinedList"/>
    <dgm:cxn modelId="{090F3FB0-E0EE-284D-B785-C89D1F27B634}" type="presParOf" srcId="{0FD035D8-A208-8949-AA75-692DDF7282CC}" destId="{D08226B3-CC68-4C4C-A00C-D505434B97B2}" srcOrd="0" destOrd="0" presId="urn:microsoft.com/office/officeart/2008/layout/LinedList"/>
    <dgm:cxn modelId="{6340C6C1-55CD-B447-A672-68FB91821820}" type="presParOf" srcId="{0FD035D8-A208-8949-AA75-692DDF7282CC}" destId="{33A65363-F6A9-EE42-9B2F-EB65C46DC6B6}" srcOrd="1" destOrd="0" presId="urn:microsoft.com/office/officeart/2008/layout/LinedList"/>
    <dgm:cxn modelId="{02FD697D-71E0-B341-9602-DEE6A0CE75ED}" type="presParOf" srcId="{33A65363-F6A9-EE42-9B2F-EB65C46DC6B6}" destId="{63831BBA-C5EE-A74C-B416-9C785ADBEFE4}" srcOrd="0" destOrd="0" presId="urn:microsoft.com/office/officeart/2008/layout/LinedList"/>
    <dgm:cxn modelId="{B6A29BBA-81E0-2E4E-94FB-6A9F06F6685A}" type="presParOf" srcId="{33A65363-F6A9-EE42-9B2F-EB65C46DC6B6}" destId="{44776581-EE52-2040-8DF9-3CA475B99707}" srcOrd="1" destOrd="0" presId="urn:microsoft.com/office/officeart/2008/layout/LinedList"/>
    <dgm:cxn modelId="{CA20D038-D27B-B04F-9491-5BB0BBBD6529}" type="presParOf" srcId="{44776581-EE52-2040-8DF9-3CA475B99707}" destId="{07E574BF-AAB8-3846-9315-D531551D3F5E}" srcOrd="0" destOrd="0" presId="urn:microsoft.com/office/officeart/2008/layout/LinedList"/>
    <dgm:cxn modelId="{C70B9EEF-6D39-2B48-BD01-3B9DD0D8F1D6}" type="presParOf" srcId="{44776581-EE52-2040-8DF9-3CA475B99707}" destId="{453A26CF-251C-D545-9546-6029E662737E}" srcOrd="1" destOrd="0" presId="urn:microsoft.com/office/officeart/2008/layout/LinedList"/>
    <dgm:cxn modelId="{484498B0-A0EC-5242-AED9-1588CDED05F5}" type="presParOf" srcId="{44776581-EE52-2040-8DF9-3CA475B99707}" destId="{0514AFC2-1607-8742-919F-DA1E97E27948}" srcOrd="2" destOrd="0" presId="urn:microsoft.com/office/officeart/2008/layout/LinedList"/>
    <dgm:cxn modelId="{1952F7E8-5F99-C246-A4D2-1BA97A1136B7}" type="presParOf" srcId="{33A65363-F6A9-EE42-9B2F-EB65C46DC6B6}" destId="{6798399B-3CC3-5742-BD87-1462EDC74BD8}" srcOrd="2" destOrd="0" presId="urn:microsoft.com/office/officeart/2008/layout/LinedList"/>
    <dgm:cxn modelId="{9482B256-07A7-7C47-B78D-ADD69EEBEB36}" type="presParOf" srcId="{33A65363-F6A9-EE42-9B2F-EB65C46DC6B6}" destId="{7B2AEC9B-22F2-0646-A5F6-93E3FF9E38FA}" srcOrd="3" destOrd="0" presId="urn:microsoft.com/office/officeart/2008/layout/LinedList"/>
    <dgm:cxn modelId="{AC9EE5A5-93D2-3045-A43C-9816236E1D27}" type="presParOf" srcId="{05E12C26-1D9F-E140-88ED-C4802E9B8F7B}" destId="{6A00C79C-6DC5-CD40-AD3C-DCFDB9EF6172}" srcOrd="6" destOrd="0" presId="urn:microsoft.com/office/officeart/2008/layout/LinedList"/>
    <dgm:cxn modelId="{B12FB1C2-6C4C-B84C-8D93-6A29E0FC1154}" type="presParOf" srcId="{05E12C26-1D9F-E140-88ED-C4802E9B8F7B}" destId="{9A26D4C4-04BE-D44B-98E6-BBF67C794803}" srcOrd="7" destOrd="0" presId="urn:microsoft.com/office/officeart/2008/layout/LinedList"/>
    <dgm:cxn modelId="{F59A8592-4F47-E34F-AAB8-E0A02A479BB3}" type="presParOf" srcId="{9A26D4C4-04BE-D44B-98E6-BBF67C794803}" destId="{3EFC2AE3-FC04-B244-AAAB-1E25E8376515}" srcOrd="0" destOrd="0" presId="urn:microsoft.com/office/officeart/2008/layout/LinedList"/>
    <dgm:cxn modelId="{00A0329B-D43B-994E-9EC4-3332E6DC16D5}" type="presParOf" srcId="{9A26D4C4-04BE-D44B-98E6-BBF67C794803}" destId="{1D4D240F-4309-DE45-98F0-2384DDA989C2}" srcOrd="1" destOrd="0" presId="urn:microsoft.com/office/officeart/2008/layout/LinedList"/>
    <dgm:cxn modelId="{FFF6656C-AF8A-7948-A0BE-EDD5A806125D}" type="presParOf" srcId="{1D4D240F-4309-DE45-98F0-2384DDA989C2}" destId="{196BC272-1768-7649-A126-F604CB4F327C}" srcOrd="0" destOrd="0" presId="urn:microsoft.com/office/officeart/2008/layout/LinedList"/>
    <dgm:cxn modelId="{F9A1ED2B-3421-D646-B058-F0CB87F3B34C}" type="presParOf" srcId="{1D4D240F-4309-DE45-98F0-2384DDA989C2}" destId="{EF25E21F-6DF7-244B-8155-12EFAD69C5AA}" srcOrd="1" destOrd="0" presId="urn:microsoft.com/office/officeart/2008/layout/LinedList"/>
    <dgm:cxn modelId="{59A9B4EB-CB9F-564B-B8D4-18FDD922E1B7}" type="presParOf" srcId="{EF25E21F-6DF7-244B-8155-12EFAD69C5AA}" destId="{9BF3BD31-D26F-B04D-89E8-8C7635AA57B7}" srcOrd="0" destOrd="0" presId="urn:microsoft.com/office/officeart/2008/layout/LinedList"/>
    <dgm:cxn modelId="{7D4019C6-A202-B542-ACE4-E233C256D226}" type="presParOf" srcId="{EF25E21F-6DF7-244B-8155-12EFAD69C5AA}" destId="{DC3B381D-997F-D145-8974-AC2FF210909B}" srcOrd="1" destOrd="0" presId="urn:microsoft.com/office/officeart/2008/layout/LinedList"/>
    <dgm:cxn modelId="{9B5F001A-6170-7742-8468-DDE7F56143BC}" type="presParOf" srcId="{EF25E21F-6DF7-244B-8155-12EFAD69C5AA}" destId="{5F3265D1-4C86-734A-BC4B-A4290AD3F3CC}" srcOrd="2" destOrd="0" presId="urn:microsoft.com/office/officeart/2008/layout/LinedList"/>
    <dgm:cxn modelId="{337A8A7E-F4EB-7E40-BA01-87BE11650EA5}" type="presParOf" srcId="{1D4D240F-4309-DE45-98F0-2384DDA989C2}" destId="{DDD16A2D-81F0-4946-B07B-B35336D7EE67}" srcOrd="2" destOrd="0" presId="urn:microsoft.com/office/officeart/2008/layout/LinedList"/>
    <dgm:cxn modelId="{95753372-23FB-6D43-BF82-A5524A42A16C}" type="presParOf" srcId="{1D4D240F-4309-DE45-98F0-2384DDA989C2}" destId="{BDE1CD40-A1E6-D140-895F-A096BA7521E0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161B0-ADB1-DB4A-92B0-5963A35F95C2}">
      <dsp:nvSpPr>
        <dsp:cNvPr id="0" name=""/>
        <dsp:cNvSpPr/>
      </dsp:nvSpPr>
      <dsp:spPr>
        <a:xfrm>
          <a:off x="0" y="0"/>
          <a:ext cx="84324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495238-E9B9-EE41-B177-134400241364}">
      <dsp:nvSpPr>
        <dsp:cNvPr id="0" name=""/>
        <dsp:cNvSpPr/>
      </dsp:nvSpPr>
      <dsp:spPr>
        <a:xfrm>
          <a:off x="0" y="0"/>
          <a:ext cx="1686483" cy="136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kern="1200" dirty="0" smtClean="0"/>
            <a:t>ปีที่เลือกใช้</a:t>
          </a:r>
          <a:endParaRPr lang="en-US" sz="2000" kern="1200" dirty="0"/>
        </a:p>
      </dsp:txBody>
      <dsp:txXfrm>
        <a:off x="0" y="0"/>
        <a:ext cx="1686483" cy="1365249"/>
      </dsp:txXfrm>
    </dsp:sp>
    <dsp:sp modelId="{8F1F7040-E13B-3648-8200-09F0F84DE66E}">
      <dsp:nvSpPr>
        <dsp:cNvPr id="0" name=""/>
        <dsp:cNvSpPr/>
      </dsp:nvSpPr>
      <dsp:spPr>
        <a:xfrm>
          <a:off x="1812969" y="61996"/>
          <a:ext cx="6619447" cy="1239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กำหนดรอบปี</a:t>
          </a:r>
          <a:r>
            <a:rPr lang="en-US" sz="1600" kern="1200" dirty="0" smtClean="0"/>
            <a:t>  </a:t>
          </a:r>
          <a:r>
            <a:rPr lang="th-TH" sz="1600" kern="1200" dirty="0" smtClean="0"/>
            <a:t>(พิจารณาปรับใช้ทุก </a:t>
          </a:r>
          <a:r>
            <a:rPr lang="en-US" sz="1600" kern="1200" dirty="0" smtClean="0"/>
            <a:t>5 </a:t>
          </a:r>
          <a:r>
            <a:rPr lang="th-TH" sz="1600" kern="1200" dirty="0" smtClean="0"/>
            <a:t>ปี) </a:t>
          </a:r>
          <a:br>
            <a:rPr lang="th-TH" sz="1600" kern="1200" dirty="0" smtClean="0"/>
          </a:br>
          <a:r>
            <a:rPr lang="en-US" sz="1600" kern="1200" dirty="0" smtClean="0"/>
            <a:t>-</a:t>
          </a:r>
          <a:r>
            <a:rPr lang="th-TH" sz="1600" kern="1200" dirty="0" smtClean="0"/>
            <a:t>ฝนเฉลี่ย </a:t>
          </a:r>
          <a:r>
            <a:rPr lang="en-US" sz="1600" kern="1200" dirty="0" smtClean="0"/>
            <a:t>10 </a:t>
          </a:r>
          <a:r>
            <a:rPr lang="th-TH" sz="1600" kern="1200" dirty="0" smtClean="0"/>
            <a:t>ปี (</a:t>
          </a:r>
          <a:r>
            <a:rPr lang="en-US" sz="1600" kern="1200" dirty="0" smtClean="0"/>
            <a:t>2551 </a:t>
          </a:r>
          <a:r>
            <a:rPr lang="th-TH" sz="1600" kern="1200" dirty="0" smtClean="0"/>
            <a:t>ถึง </a:t>
          </a:r>
          <a:r>
            <a:rPr lang="en-US" sz="1600" kern="1200" dirty="0" smtClean="0"/>
            <a:t>2560</a:t>
          </a:r>
          <a:r>
            <a:rPr lang="th-TH" sz="1600" kern="1200" dirty="0" smtClean="0"/>
            <a:t>)</a:t>
          </a:r>
          <a:r>
            <a:rPr lang="en-US" sz="1600" kern="1200" dirty="0" smtClean="0"/>
            <a:t>  </a:t>
          </a:r>
          <a:r>
            <a:rPr lang="en-US" sz="1600" kern="1200" dirty="0" smtClean="0">
              <a:solidFill>
                <a:schemeClr val="bg1">
                  <a:lumMod val="65000"/>
                </a:schemeClr>
              </a:solidFill>
            </a:rPr>
            <a:t>-&gt; (2556 </a:t>
          </a:r>
          <a:r>
            <a:rPr lang="th-TH" sz="1600" kern="1200" dirty="0" smtClean="0">
              <a:solidFill>
                <a:schemeClr val="bg1">
                  <a:lumMod val="65000"/>
                </a:schemeClr>
              </a:solidFill>
            </a:rPr>
            <a:t>ถึง </a:t>
          </a:r>
          <a:r>
            <a:rPr lang="en-US" sz="1600" kern="1200" dirty="0" smtClean="0">
              <a:solidFill>
                <a:schemeClr val="bg1">
                  <a:lumMod val="65000"/>
                </a:schemeClr>
              </a:solidFill>
            </a:rPr>
            <a:t>2565)</a:t>
          </a:r>
          <a:r>
            <a:rPr lang="th-TH" sz="1600" kern="1200" dirty="0" smtClean="0"/>
            <a:t> </a:t>
          </a:r>
          <a:br>
            <a:rPr lang="th-TH" sz="1600" kern="1200" dirty="0" smtClean="0"/>
          </a:br>
          <a:r>
            <a:rPr lang="en-US" sz="1600" kern="1200" dirty="0" smtClean="0"/>
            <a:t>-</a:t>
          </a:r>
          <a:r>
            <a:rPr lang="th-TH" sz="1600" kern="1200" dirty="0" smtClean="0"/>
            <a:t>ฝนเฉลี่ย </a:t>
          </a:r>
          <a:r>
            <a:rPr lang="en-US" sz="1600" kern="1200" dirty="0" smtClean="0"/>
            <a:t>20 </a:t>
          </a:r>
          <a:r>
            <a:rPr lang="th-TH" sz="1600" kern="1200" dirty="0" smtClean="0"/>
            <a:t>ปี (</a:t>
          </a:r>
          <a:r>
            <a:rPr lang="en-US" sz="1600" kern="1200" dirty="0" smtClean="0"/>
            <a:t>2541-2560</a:t>
          </a:r>
          <a:r>
            <a:rPr lang="th-TH" sz="1600" kern="1200" dirty="0" smtClean="0"/>
            <a:t>)</a:t>
          </a:r>
          <a:r>
            <a:rPr lang="en-US" sz="1600" kern="1200" dirty="0" smtClean="0"/>
            <a:t> </a:t>
          </a:r>
          <a:r>
            <a:rPr lang="en-US" sz="1600" kern="1200" dirty="0" smtClean="0">
              <a:solidFill>
                <a:srgbClr val="A6A6A6"/>
              </a:solidFill>
            </a:rPr>
            <a:t>-&gt; (2546 </a:t>
          </a:r>
          <a:r>
            <a:rPr lang="th-TH" sz="1600" kern="1200" dirty="0" smtClean="0">
              <a:solidFill>
                <a:srgbClr val="A6A6A6"/>
              </a:solidFill>
            </a:rPr>
            <a:t>ถึง </a:t>
          </a:r>
          <a:r>
            <a:rPr lang="en-US" sz="1600" kern="1200" dirty="0" smtClean="0">
              <a:solidFill>
                <a:srgbClr val="A6A6A6"/>
              </a:solidFill>
            </a:rPr>
            <a:t>2565)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-</a:t>
          </a:r>
          <a:r>
            <a:rPr lang="th-TH" sz="1600" kern="1200" dirty="0" smtClean="0"/>
            <a:t>ฝนเฉลี่ย </a:t>
          </a:r>
          <a:r>
            <a:rPr lang="en-US" sz="1600" kern="1200" dirty="0" smtClean="0"/>
            <a:t>30 </a:t>
          </a:r>
          <a:r>
            <a:rPr lang="th-TH" sz="1600" kern="1200" dirty="0" smtClean="0"/>
            <a:t>ปี (</a:t>
          </a:r>
          <a:r>
            <a:rPr lang="en-US" sz="1600" kern="1200" dirty="0" smtClean="0"/>
            <a:t>2531-2560</a:t>
          </a:r>
          <a:r>
            <a:rPr lang="th-TH" sz="1600" kern="1200" dirty="0" smtClean="0"/>
            <a:t>)</a:t>
          </a:r>
          <a:r>
            <a:rPr lang="en-US" sz="1600" kern="1200" dirty="0" smtClean="0"/>
            <a:t> </a:t>
          </a:r>
          <a:r>
            <a:rPr lang="en-US" sz="1600" kern="1200" dirty="0" smtClean="0">
              <a:solidFill>
                <a:srgbClr val="A6A6A6"/>
              </a:solidFill>
            </a:rPr>
            <a:t>-&gt; (2536 </a:t>
          </a:r>
          <a:r>
            <a:rPr lang="th-TH" sz="1600" kern="1200" dirty="0" smtClean="0">
              <a:solidFill>
                <a:srgbClr val="A6A6A6"/>
              </a:solidFill>
            </a:rPr>
            <a:t>ถึง </a:t>
          </a:r>
          <a:r>
            <a:rPr lang="en-US" sz="1600" kern="1200" dirty="0" smtClean="0">
              <a:solidFill>
                <a:srgbClr val="A6A6A6"/>
              </a:solidFill>
            </a:rPr>
            <a:t>2565)</a:t>
          </a:r>
          <a:r>
            <a:rPr lang="th-TH" sz="1600" kern="1200" dirty="0" smtClean="0"/>
            <a:t/>
          </a:r>
          <a:br>
            <a:rPr lang="th-TH" sz="1600" kern="1200" dirty="0" smtClean="0"/>
          </a:br>
          <a:endParaRPr lang="en-US" sz="1600" kern="1200" dirty="0"/>
        </a:p>
      </dsp:txBody>
      <dsp:txXfrm>
        <a:off x="1812969" y="61996"/>
        <a:ext cx="6619447" cy="1239924"/>
      </dsp:txXfrm>
    </dsp:sp>
    <dsp:sp modelId="{47361199-559A-184F-9F7E-22C356E4AED0}">
      <dsp:nvSpPr>
        <dsp:cNvPr id="0" name=""/>
        <dsp:cNvSpPr/>
      </dsp:nvSpPr>
      <dsp:spPr>
        <a:xfrm>
          <a:off x="1686483" y="1301920"/>
          <a:ext cx="67459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467F10B-FA88-1449-919B-48732FA48D2E}">
      <dsp:nvSpPr>
        <dsp:cNvPr id="0" name=""/>
        <dsp:cNvSpPr/>
      </dsp:nvSpPr>
      <dsp:spPr>
        <a:xfrm>
          <a:off x="0" y="1365250"/>
          <a:ext cx="84324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1B9254-259C-734A-A135-3C53849F54D8}">
      <dsp:nvSpPr>
        <dsp:cNvPr id="0" name=""/>
        <dsp:cNvSpPr/>
      </dsp:nvSpPr>
      <dsp:spPr>
        <a:xfrm>
          <a:off x="0" y="1365249"/>
          <a:ext cx="1686483" cy="136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kern="1200" dirty="0" smtClean="0"/>
            <a:t>จำนวน สถานีวัดน้ำฝน</a:t>
          </a:r>
          <a:endParaRPr lang="en-US" sz="2000" kern="1200" dirty="0"/>
        </a:p>
      </dsp:txBody>
      <dsp:txXfrm>
        <a:off x="0" y="1365249"/>
        <a:ext cx="1686483" cy="1365249"/>
      </dsp:txXfrm>
    </dsp:sp>
    <dsp:sp modelId="{159519AE-9BE7-8F4D-A128-5510E9AB0619}">
      <dsp:nvSpPr>
        <dsp:cNvPr id="0" name=""/>
        <dsp:cNvSpPr/>
      </dsp:nvSpPr>
      <dsp:spPr>
        <a:xfrm>
          <a:off x="1812969" y="1427246"/>
          <a:ext cx="6619447" cy="1239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800" kern="1200" dirty="0" smtClean="0"/>
            <a:t>การเลือกสถานี ของแต่ละหน่วยงาน</a:t>
          </a:r>
          <a:r>
            <a:rPr lang="en-US" sz="1800" kern="1200" dirty="0" smtClean="0"/>
            <a:t> </a:t>
          </a:r>
          <a:r>
            <a:rPr lang="th-TH" sz="1800" kern="1200" dirty="0" smtClean="0"/>
            <a:t/>
          </a:r>
          <a:br>
            <a:rPr lang="th-TH" sz="1800" kern="1200" dirty="0" smtClean="0"/>
          </a:br>
          <a:r>
            <a:rPr lang="en-US" sz="1800" kern="1200" dirty="0" smtClean="0"/>
            <a:t>- </a:t>
          </a:r>
          <a:r>
            <a:rPr lang="th-TH" sz="1800" kern="1200" dirty="0" smtClean="0"/>
            <a:t>ผ่านเกณฑ์มาตรฐานที่ กรมอุตุนิยมวิทยากำหนด</a:t>
          </a:r>
          <a:br>
            <a:rPr lang="th-TH" sz="1800" kern="1200" dirty="0" smtClean="0"/>
          </a:br>
          <a:r>
            <a:rPr lang="en-US" sz="1800" kern="1200" dirty="0" smtClean="0"/>
            <a:t>- </a:t>
          </a:r>
          <a:r>
            <a:rPr lang="th-TH" sz="1800" kern="1200" dirty="0" smtClean="0"/>
            <a:t>มีข้อมูลครอบคลุมช่วงปีที่เลือกใช้</a:t>
          </a:r>
        </a:p>
      </dsp:txBody>
      <dsp:txXfrm>
        <a:off x="1812969" y="1427246"/>
        <a:ext cx="6619447" cy="1239924"/>
      </dsp:txXfrm>
    </dsp:sp>
    <dsp:sp modelId="{15A36BF3-8C9E-FE43-87BD-EFD67797677D}">
      <dsp:nvSpPr>
        <dsp:cNvPr id="0" name=""/>
        <dsp:cNvSpPr/>
      </dsp:nvSpPr>
      <dsp:spPr>
        <a:xfrm>
          <a:off x="1686483" y="2667170"/>
          <a:ext cx="67459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8C7DB8-04E8-5D46-9150-431ABE914E4B}">
      <dsp:nvSpPr>
        <dsp:cNvPr id="0" name=""/>
        <dsp:cNvSpPr/>
      </dsp:nvSpPr>
      <dsp:spPr>
        <a:xfrm>
          <a:off x="0" y="2730500"/>
          <a:ext cx="84324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226B3-CC68-4C4C-A00C-D505434B97B2}">
      <dsp:nvSpPr>
        <dsp:cNvPr id="0" name=""/>
        <dsp:cNvSpPr/>
      </dsp:nvSpPr>
      <dsp:spPr>
        <a:xfrm>
          <a:off x="0" y="2730499"/>
          <a:ext cx="1686483" cy="136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kern="1200" dirty="0" smtClean="0"/>
            <a:t>วิธีการวิเคราะห์</a:t>
          </a:r>
          <a:endParaRPr lang="en-US" sz="2000" kern="1200" dirty="0"/>
        </a:p>
      </dsp:txBody>
      <dsp:txXfrm>
        <a:off x="0" y="2730499"/>
        <a:ext cx="1686483" cy="1365249"/>
      </dsp:txXfrm>
    </dsp:sp>
    <dsp:sp modelId="{453A26CF-251C-D545-9546-6029E662737E}">
      <dsp:nvSpPr>
        <dsp:cNvPr id="0" name=""/>
        <dsp:cNvSpPr/>
      </dsp:nvSpPr>
      <dsp:spPr>
        <a:xfrm>
          <a:off x="1812969" y="2792496"/>
          <a:ext cx="6619447" cy="1239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IDW</a:t>
          </a:r>
          <a:endParaRPr lang="en-US" sz="3600" kern="1200" dirty="0"/>
        </a:p>
      </dsp:txBody>
      <dsp:txXfrm>
        <a:off x="1812969" y="2792496"/>
        <a:ext cx="6619447" cy="1239924"/>
      </dsp:txXfrm>
    </dsp:sp>
    <dsp:sp modelId="{6798399B-3CC3-5742-BD87-1462EDC74BD8}">
      <dsp:nvSpPr>
        <dsp:cNvPr id="0" name=""/>
        <dsp:cNvSpPr/>
      </dsp:nvSpPr>
      <dsp:spPr>
        <a:xfrm>
          <a:off x="1686483" y="4032420"/>
          <a:ext cx="67459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00C79C-6DC5-CD40-AD3C-DCFDB9EF6172}">
      <dsp:nvSpPr>
        <dsp:cNvPr id="0" name=""/>
        <dsp:cNvSpPr/>
      </dsp:nvSpPr>
      <dsp:spPr>
        <a:xfrm>
          <a:off x="0" y="4095749"/>
          <a:ext cx="843241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FC2AE3-FC04-B244-AAAB-1E25E8376515}">
      <dsp:nvSpPr>
        <dsp:cNvPr id="0" name=""/>
        <dsp:cNvSpPr/>
      </dsp:nvSpPr>
      <dsp:spPr>
        <a:xfrm>
          <a:off x="0" y="4095749"/>
          <a:ext cx="1686483" cy="136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kern="1200" dirty="0" smtClean="0"/>
            <a:t>ขอบเขตพื้นที่</a:t>
          </a:r>
          <a:endParaRPr lang="en-US" sz="2000" kern="1200" dirty="0"/>
        </a:p>
      </dsp:txBody>
      <dsp:txXfrm>
        <a:off x="0" y="4095749"/>
        <a:ext cx="1686483" cy="1365249"/>
      </dsp:txXfrm>
    </dsp:sp>
    <dsp:sp modelId="{DC3B381D-997F-D145-8974-AC2FF210909B}">
      <dsp:nvSpPr>
        <dsp:cNvPr id="0" name=""/>
        <dsp:cNvSpPr/>
      </dsp:nvSpPr>
      <dsp:spPr>
        <a:xfrm>
          <a:off x="1812969" y="4157746"/>
          <a:ext cx="6619447" cy="1239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kern="1200" dirty="0" smtClean="0"/>
            <a:t>ทั้งประเทศ  รายภาค</a:t>
          </a:r>
          <a:r>
            <a:rPr lang="en-US" sz="2000" kern="1200" dirty="0" smtClean="0"/>
            <a:t> </a:t>
          </a:r>
          <a:r>
            <a:rPr lang="th-TH" sz="2000" kern="1200" dirty="0" smtClean="0"/>
            <a:t>รายลุ่มน้ำ</a:t>
          </a:r>
          <a:endParaRPr lang="en-US" sz="2000" kern="1200" dirty="0"/>
        </a:p>
      </dsp:txBody>
      <dsp:txXfrm>
        <a:off x="1812969" y="4157746"/>
        <a:ext cx="6619447" cy="1239924"/>
      </dsp:txXfrm>
    </dsp:sp>
    <dsp:sp modelId="{DDD16A2D-81F0-4946-B07B-B35336D7EE67}">
      <dsp:nvSpPr>
        <dsp:cNvPr id="0" name=""/>
        <dsp:cNvSpPr/>
      </dsp:nvSpPr>
      <dsp:spPr>
        <a:xfrm>
          <a:off x="1686483" y="5397670"/>
          <a:ext cx="67459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AA559-2846-E44D-9887-5258E9541EEB}" type="datetimeFigureOut">
              <a:rPr lang="en-US" smtClean="0"/>
              <a:t>23/4/18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F112-1B03-CA40-8E0E-89D7907A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6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8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A7D-1FF9-4256-A142-92220003D4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8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8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0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1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9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D367-B3CB-CB49-824B-B8DCB3E125A9}" type="datetimeFigureOut">
              <a:rPr lang="en-US" smtClean="0"/>
              <a:t>23/4/18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7F2C-017F-E944-B4B2-199BD26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ผลการดำเนินการประเมินฝนเฉลี่ยให้เป็นมาตรฐานกลาง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11" name="สี่เหลี่ยมผืนผ้า 10"/>
          <p:cNvSpPr/>
          <p:nvPr/>
        </p:nvSpPr>
        <p:spPr>
          <a:xfrm>
            <a:off x="-24828" y="5289184"/>
            <a:ext cx="9218148" cy="15465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tabLst>
                <a:tab pos="1428750" algn="l"/>
              </a:tabLst>
            </a:pP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การประชุมหาแนวทางการวิเคราะห์ฝน เมื่อวันที่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เมษายน 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  <a:r>
              <a:rPr lang="en-US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algn="r">
              <a:lnSpc>
                <a:spcPct val="150000"/>
              </a:lnSpc>
              <a:tabLst>
                <a:tab pos="1428750" algn="l"/>
              </a:tabLst>
            </a:pPr>
            <a:r>
              <a:rPr lang="th-TH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ณ ห้องประชุมสำนักงานทรัพยากรน้ำแห่งชาติ </a:t>
            </a:r>
            <a:endParaRPr lang="en-US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>
              <a:lnSpc>
                <a:spcPct val="150000"/>
              </a:lnSpc>
              <a:tabLst>
                <a:tab pos="1428750" algn="l"/>
              </a:tabLst>
            </a:pPr>
            <a:r>
              <a:rPr lang="th-TH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โดยมีผู้แทนจาก กรมอุตุนิยมวิทยา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สถาบันสารสนเทศทรัพยากรน้ำและการเกษตร และกรมชลประทาน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b="1" dirty="0" smtClean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39963"/>
              </p:ext>
            </p:extLst>
          </p:nvPr>
        </p:nvGraphicFramePr>
        <p:xfrm>
          <a:off x="78042" y="808502"/>
          <a:ext cx="8852066" cy="4957374"/>
        </p:xfrm>
        <a:graphic>
          <a:graphicData uri="http://schemas.openxmlformats.org/drawingml/2006/table">
            <a:tbl>
              <a:tblPr/>
              <a:tblGrid>
                <a:gridCol w="1910711"/>
                <a:gridCol w="1444120"/>
                <a:gridCol w="2276766"/>
                <a:gridCol w="3220469"/>
              </a:tblGrid>
              <a:tr h="235798">
                <a:tc>
                  <a:txBody>
                    <a:bodyPr/>
                    <a:lstStyle/>
                    <a:p>
                      <a:pPr algn="l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กรมอุตุนิยมวิทยา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สสนก.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5798"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ฝนปกติ 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8174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ปี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ที่เลือกใช้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2524 ถึง 2553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2524 ถึง 2553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เป็น ช่วงปีตามมาตรฐานของ World Meteorological Organization (WMO ) โดยจะมีการพิจารณาปรับปรุง ทุกรอบ 10 ปี (อาจปรับเป็นรอบ ปี 2534 ถึง 2563)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919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จำนวน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สถานี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72 *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93 **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 * เป็นสถานีตรวจอากาศที่ได้ตามเกณฑ์มาตรฐานของ WMO (อาจปรับเป็น 122 สถานี ในรอบ ปี 2534 ถึง 2563)</a:t>
                      </a:r>
                      <a:b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</a:br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 ** เป็นสถานีตรวจอากาศที่ตรงกับ กรมอุตุนิยมวิทยา 70 สถานี และใช้สถานีตรวจอากาศเพื่อการเกษตร จำนวน 23 สถานี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9924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วิธี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การ วิเคราะห์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Arithmetic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Mean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/>
                      </a:r>
                      <a:b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</a:br>
                      <a:r>
                        <a:rPr lang="en-US" sz="1800" b="1" i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1,588 </a:t>
                      </a:r>
                      <a:r>
                        <a:rPr lang="th-TH" sz="1800" b="1" i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มม.</a:t>
                      </a:r>
                      <a:r>
                        <a:rPr lang="en-US" sz="1800" b="1" i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r>
                        <a:rPr lang="th-TH" sz="1800" b="1" i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ปี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IDW (Inverse Distance Weight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)</a:t>
                      </a:r>
                      <a:b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</a:br>
                      <a:r>
                        <a:rPr lang="en-US" sz="1800" b="1" i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1,467 </a:t>
                      </a:r>
                      <a:r>
                        <a:rPr lang="th-TH" sz="1800" b="1" i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มม.</a:t>
                      </a:r>
                      <a:r>
                        <a:rPr lang="en-US" sz="1800" b="1" i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</a:t>
                      </a:r>
                      <a:r>
                        <a:rPr lang="th-TH" sz="1800" b="1" i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ปี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08174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ขอบเขตพื้นที่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ทั้งประเทศ 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/>
                      </a:r>
                      <a:b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</a:br>
                      <a:r>
                        <a:rPr lang="th-TH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, </a:t>
                      </a:r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รายภาค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ทั้งประเทศ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/>
                      </a:r>
                      <a:b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</a:br>
                      <a:r>
                        <a:rPr lang="th-TH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 </a:t>
                      </a:r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/>
                          <a:cs typeface="TH SarabunPSK"/>
                        </a:rPr>
                        <a:t>, รายภาค</a:t>
                      </a: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PSK"/>
                        <a:cs typeface="TH SarabunPSK"/>
                      </a:endParaRPr>
                    </a:p>
                  </a:txBody>
                  <a:tcPr marL="11673" marR="11673" marT="11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366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061F45-4483-42FD-948D-C24742DB4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840" y="1063198"/>
            <a:ext cx="2744385" cy="4871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9D7627-7C8B-4480-ADC6-DD06F98FC84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7638" y="1232183"/>
            <a:ext cx="2609849" cy="4596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E869A77E-48D1-4867-95BB-64FCA62A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84" y="289993"/>
            <a:ext cx="8212637" cy="64631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การดำเนินการประเมินปริมาณฝนเฉลี่ยให้เป็นมาตรฐานกลาง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65950E-CF00-4D74-9DC9-04CD24687FEF}"/>
              </a:ext>
            </a:extLst>
          </p:cNvPr>
          <p:cNvSpPr txBox="1"/>
          <p:nvPr/>
        </p:nvSpPr>
        <p:spPr>
          <a:xfrm>
            <a:off x="3109073" y="5709155"/>
            <a:ext cx="2667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กรมอุตุฯ </a:t>
            </a:r>
          </a:p>
          <a:p>
            <a:pPr algn="ctr"/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 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1,588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มม.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  <a:endParaRPr lang="en-US" sz="20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 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72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</a:t>
            </a:r>
            <a:endParaRPr lang="en-US" sz="20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27B054-17A3-4154-951B-79F30F5A74C1}"/>
              </a:ext>
            </a:extLst>
          </p:cNvPr>
          <p:cNvSpPr txBox="1"/>
          <p:nvPr/>
        </p:nvSpPr>
        <p:spPr>
          <a:xfrm>
            <a:off x="4381484" y="907702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 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30 </a:t>
            </a:r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(พ.ศ. 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2524-2553</a:t>
            </a:r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24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517C9D15-AFAC-4BD6-83C7-9C131304F538}"/>
              </a:ext>
            </a:extLst>
          </p:cNvPr>
          <p:cNvSpPr/>
          <p:nvPr/>
        </p:nvSpPr>
        <p:spPr>
          <a:xfrm>
            <a:off x="480891" y="5949280"/>
            <a:ext cx="288032" cy="2538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9DCA93-0F7C-4585-AE4A-FC7394D15BFD}"/>
              </a:ext>
            </a:extLst>
          </p:cNvPr>
          <p:cNvSpPr txBox="1"/>
          <p:nvPr/>
        </p:nvSpPr>
        <p:spPr>
          <a:xfrm>
            <a:off x="754849" y="5896815"/>
            <a:ext cx="271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กรมอุตุฯ ใช้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72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 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FC3368C-A397-49FE-A5EB-A1682430C9D0}"/>
              </a:ext>
            </a:extLst>
          </p:cNvPr>
          <p:cNvSpPr/>
          <p:nvPr/>
        </p:nvSpPr>
        <p:spPr>
          <a:xfrm>
            <a:off x="480890" y="6309320"/>
            <a:ext cx="288033" cy="253802"/>
          </a:xfrm>
          <a:prstGeom prst="ellipse">
            <a:avLst/>
          </a:prstGeom>
          <a:solidFill>
            <a:srgbClr val="4362E7"/>
          </a:solidFill>
          <a:ln>
            <a:solidFill>
              <a:srgbClr val="436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754F72F-E0C7-4025-B3FC-993ABD79FBAE}"/>
              </a:ext>
            </a:extLst>
          </p:cNvPr>
          <p:cNvSpPr txBox="1"/>
          <p:nvPr/>
        </p:nvSpPr>
        <p:spPr>
          <a:xfrm>
            <a:off x="754849" y="6217546"/>
            <a:ext cx="22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err="1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สส</a:t>
            </a:r>
            <a:r>
              <a:rPr lang="th-TH" sz="2400" b="1" dirty="0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นก ใช้ </a:t>
            </a:r>
            <a:r>
              <a:rPr lang="en-US" sz="2400" b="1" dirty="0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93 </a:t>
            </a:r>
            <a:r>
              <a:rPr lang="th-TH" sz="2400" b="1" dirty="0">
                <a:solidFill>
                  <a:srgbClr val="4362E7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</a:t>
            </a:r>
            <a:endParaRPr lang="en-US" sz="2400" b="1" dirty="0">
              <a:solidFill>
                <a:srgbClr val="4362E7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CE0AD93-D65B-46B7-A336-13935C18D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37" y="2255996"/>
            <a:ext cx="796768" cy="35850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4F4A590-A6D2-49F3-B50E-AA901FE1BF7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6725" y="1273785"/>
            <a:ext cx="2515874" cy="4596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4D655F-99EE-47C5-9102-2E10809D5B17}"/>
              </a:ext>
            </a:extLst>
          </p:cNvPr>
          <p:cNvSpPr txBox="1"/>
          <p:nvPr/>
        </p:nvSpPr>
        <p:spPr>
          <a:xfrm>
            <a:off x="5508104" y="5709155"/>
            <a:ext cx="29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สสนก</a:t>
            </a:r>
            <a:r>
              <a:rPr lang="en-US" sz="24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ค่าเฉลี่ยเชิงพื้นที่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1,467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มม.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</a:p>
          <a:p>
            <a:pPr algn="ctr"/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IDW interpolation 93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สถานี</a:t>
            </a:r>
          </a:p>
        </p:txBody>
      </p:sp>
      <p:pic>
        <p:nvPicPr>
          <p:cNvPr id="17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9056" y="5979048"/>
            <a:ext cx="936104" cy="7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802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6B6154-A539-4C5B-8B0E-60514CEE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627459" cy="51125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FF72351A-86F7-4205-BC53-F7D96DA5555B}"/>
              </a:ext>
            </a:extLst>
          </p:cNvPr>
          <p:cNvSpPr/>
          <p:nvPr/>
        </p:nvSpPr>
        <p:spPr>
          <a:xfrm>
            <a:off x="8100392" y="980728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4A2229A-AF1C-4014-9703-9E99AE8C5440}"/>
              </a:ext>
            </a:extLst>
          </p:cNvPr>
          <p:cNvSpPr/>
          <p:nvPr/>
        </p:nvSpPr>
        <p:spPr>
          <a:xfrm>
            <a:off x="6804248" y="1772816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9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ผลการดำเนินการประเมินฝนเฉลี่ยให้เป็นมาตรฐานกลาง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51863870"/>
              </p:ext>
            </p:extLst>
          </p:nvPr>
        </p:nvGraphicFramePr>
        <p:xfrm>
          <a:off x="457583" y="1397000"/>
          <a:ext cx="8432417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xmlns="" id="{E869A77E-48D1-4867-95BB-64FCA62A6984}"/>
              </a:ext>
            </a:extLst>
          </p:cNvPr>
          <p:cNvSpPr txBox="1">
            <a:spLocks/>
          </p:cNvSpPr>
          <p:nvPr/>
        </p:nvSpPr>
        <p:spPr>
          <a:xfrm>
            <a:off x="457584" y="749603"/>
            <a:ext cx="8212637" cy="646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การวิเคราะห์ฝนเพื่อ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การบริหารจัดการน้ำ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0310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ONWR\NWMC\Template_logo\NEW\logo สทนช._180305_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11" r="3943"/>
          <a:stretch/>
        </p:blipFill>
        <p:spPr bwMode="auto">
          <a:xfrm>
            <a:off x="8436867" y="0"/>
            <a:ext cx="707133" cy="7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7687191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ผลการดำเนินการประเมินฝนเฉลี่ยให้เป็นมาตรฐานกลาง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E869A77E-48D1-4867-95BB-64FCA62A6984}"/>
              </a:ext>
            </a:extLst>
          </p:cNvPr>
          <p:cNvSpPr txBox="1">
            <a:spLocks/>
          </p:cNvSpPr>
          <p:nvPr/>
        </p:nvSpPr>
        <p:spPr>
          <a:xfrm>
            <a:off x="457584" y="749603"/>
            <a:ext cx="8212637" cy="646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ข้อสั่งการ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29067"/>
              </p:ext>
            </p:extLst>
          </p:nvPr>
        </p:nvGraphicFramePr>
        <p:xfrm>
          <a:off x="457582" y="1685117"/>
          <a:ext cx="8212638" cy="41151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06319"/>
                <a:gridCol w="4106319"/>
              </a:tblGrid>
              <a:tr h="886164">
                <a:tc>
                  <a:txBody>
                    <a:bodyPr/>
                    <a:lstStyle/>
                    <a:p>
                      <a:r>
                        <a:rPr lang="th-TH" b="0" dirty="0" smtClean="0">
                          <a:solidFill>
                            <a:schemeClr val="tx1"/>
                          </a:solidFill>
                        </a:rPr>
                        <a:t>กรมอุตุนิยมวิทยา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b="0" dirty="0" smtClean="0">
                          <a:solidFill>
                            <a:schemeClr val="tx1"/>
                          </a:solidFill>
                        </a:rPr>
                        <a:t>จัดทำเกณฑ์มาตรฐานสำหรับ สถานีตรวจวัดน้ำฝน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28941">
                <a:tc>
                  <a:txBody>
                    <a:bodyPr/>
                    <a:lstStyle/>
                    <a:p>
                      <a:r>
                        <a:rPr lang="th-TH" dirty="0" smtClean="0"/>
                        <a:t>- กรมอุตุนิยมวิทยา</a:t>
                      </a:r>
                    </a:p>
                    <a:p>
                      <a:r>
                        <a:rPr lang="th-TH" dirty="0" smtClean="0"/>
                        <a:t>- กรมชลประทาน</a:t>
                      </a:r>
                    </a:p>
                    <a:p>
                      <a:r>
                        <a:rPr lang="th-TH" dirty="0" smtClean="0"/>
                        <a:t>- กรมทรัพยากรน้ำ</a:t>
                      </a:r>
                    </a:p>
                    <a:p>
                      <a:r>
                        <a:rPr lang="th-TH" dirty="0" smtClean="0"/>
                        <a:t>- สถาบันสารสนเทศทรัพยากรน้ำและการเกษตร</a:t>
                      </a:r>
                    </a:p>
                    <a:p>
                      <a:r>
                        <a:rPr lang="th-TH" dirty="0" smtClean="0"/>
                        <a:t>- กรุงเทพมหานคร</a:t>
                      </a:r>
                    </a:p>
                    <a:p>
                      <a:r>
                        <a:rPr lang="th-TH" dirty="0" smtClean="0"/>
                        <a:t>- กรมอุทยานแห่งชาติ สัตว์ป่า และพันธุ์พืช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h-TH" dirty="0" smtClean="0"/>
                        <a:t>กรม</a:t>
                      </a:r>
                      <a:r>
                        <a:rPr lang="th-TH" dirty="0" smtClean="0"/>
                        <a:t>ป่า</a:t>
                      </a:r>
                      <a:r>
                        <a:rPr lang="th-TH" dirty="0" smtClean="0"/>
                        <a:t>ไม้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h-TH" dirty="0" smtClean="0"/>
                        <a:t>การไฟฟ้าฝ่ายผลิต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จัดทำการตรวจสอบสถานีตรวจวัดน้ำฝนตาม เกณฑ์มาตรฐาน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00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346</Words>
  <Application>Microsoft Macintosh PowerPoint</Application>
  <PresentationFormat>On-screen Show (4:3)</PresentationFormat>
  <Paragraphs>58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ผลการดำเนินการประเมินฝนเฉลี่ยให้เป็นมาตรฐานกลาง</vt:lpstr>
      <vt:lpstr>การดำเนินการประเมินปริมาณฝนเฉลี่ยให้เป็นมาตรฐานกลาง   </vt:lpstr>
      <vt:lpstr>PowerPoint Presentation</vt:lpstr>
      <vt:lpstr>ผลการดำเนินการประเมินฝนเฉลี่ยให้เป็นมาตรฐานกลาง</vt:lpstr>
      <vt:lpstr>ผลการดำเนินการประเมินฝนเฉลี่ยให้เป็นมาตรฐานกลาง</vt:lpstr>
    </vt:vector>
  </TitlesOfParts>
  <Company>RI_D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ผลการดำเนินการประเมินฝนเฉลี่ยให้เป็นมาตรฐานกลาง</dc:title>
  <dc:creator>Plan RID</dc:creator>
  <cp:lastModifiedBy>Plan RID</cp:lastModifiedBy>
  <cp:revision>15</cp:revision>
  <cp:lastPrinted>2018-04-22T06:05:16Z</cp:lastPrinted>
  <dcterms:created xsi:type="dcterms:W3CDTF">2018-04-21T10:34:10Z</dcterms:created>
  <dcterms:modified xsi:type="dcterms:W3CDTF">2018-04-23T05:36:24Z</dcterms:modified>
</cp:coreProperties>
</file>