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89AD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39" d="100"/>
          <a:sy n="139" d="100"/>
        </p:scale>
        <p:origin x="11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70892-26FD-4E17-A130-977D2A0A07F9}" type="datetimeFigureOut">
              <a:rPr lang="en-GB" smtClean="0"/>
              <a:t>17/2/19</a:t>
            </a:fld>
            <a:endParaRPr lang="en-GB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BB562-44C6-47F5-A64A-AC2362FC0F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938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05EAA-8E1E-8742-AE61-AEC5896D8828}" type="datetimeFigureOut">
              <a:rPr lang="en-US" smtClean="0"/>
              <a:t>17/2/19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0C8A3-EDEC-4343-A157-7D15D67C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260CBB-E09A-49B6-B71D-004840DC8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97C404-98E0-4BD2-AC32-C5E4A35FD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9189C2-AB71-4DC5-9510-8B4D3D1D0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0CB7B-B778-47B5-985B-D718ABF6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6356350"/>
            <a:ext cx="1604763" cy="365125"/>
          </a:xfr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7BCD84-7B3A-43F4-B203-1EBB4075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B64E2D-4BB8-467C-B691-B65F4FB0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CF877A-4717-47DB-BDA7-948B7001A6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2206"/>
            <a:ext cx="963679" cy="11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2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8BC3D-A61E-4123-A42B-D500F6CF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7B31D7-35F5-4C28-A8CA-D19C57A5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21398A-45AB-437B-A715-A1EFED6B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5EA1CB-83EF-45D5-8F8B-517F72D2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5450F1-5E1B-4D83-B978-D58D98CC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0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A2C8C2F-B595-4686-8E1F-E025E591F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169973-8E07-4D62-801C-2B6A6F740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02E6FF-EF0F-43D5-88CA-D35539C3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8CAC4F-4A57-4EBA-AC4E-F33EB0DF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61C26F-2319-42DB-9868-95D12118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0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9" y="1800000"/>
            <a:ext cx="11182288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2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BDFB87E-F46E-4310-A874-8E8BA19470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BAEF4-87E4-4D91-8DC4-E3D6CFF0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794" y="365125"/>
            <a:ext cx="10193005" cy="1325563"/>
          </a:xfrm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D71C97-ED5E-4385-9308-C57BB16C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37EC1-7FBA-45B9-9F63-49E2379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34919"/>
            <a:ext cx="1314564" cy="365125"/>
          </a:xfr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832512-DD0B-4BFA-8C16-289DD578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ECF636-21BE-4E29-9331-292EBFFC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2CABD99-F75B-4CAA-AB89-1995154991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2206"/>
            <a:ext cx="963679" cy="11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C50A13-43E7-4F4A-8FDA-53BC075718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2005"/>
            <a:ext cx="12192000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E5F76D-BD40-4905-B5A3-134B43A4A2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2206"/>
            <a:ext cx="963679" cy="1132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84C63-32AA-43E9-8123-4EF856AC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2FB081-D648-4D83-8B22-A136F7E1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8F2250-F3E8-42D3-AC73-EDC7F359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0C930F-266D-496E-82A9-074BBF15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DE6A5C-5D8A-4856-9C51-3760B6E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FC851-3C7A-4F9C-A3C5-F2253B2D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99FDB-1928-44F5-96FB-E79672D68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4FB4DF-C7CD-4B05-9911-D0A0F5CA0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6951B6-6571-4B30-ABEF-E760A05B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318636-BA43-479F-8ED7-8B2025B4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177187-9D8A-420B-A31C-361603E1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6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F36AC-0DD4-4E20-BF04-99241602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6F38A5-E98B-4DC9-91DE-4E9B25C1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1D635D-25F3-4827-BFA2-075FED52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4607C6-68FE-46C4-BE51-75914381B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DD30152-FDC8-422D-AE11-94A1DDAD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5B2B05-4899-4FDD-B049-40B3B846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45B315-F4CF-4E86-A2E3-996ABCA6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8F762FF-FA07-4445-9211-FAAD55C4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140C68-2A25-4B2A-9755-6CEA7B39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A5D85E-CC75-4CCE-B13C-EBF79F98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D4CFF5-B593-4EC5-AAFD-B706C37D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9A504F-B60E-4691-81F9-A4BEF5DC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8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4A8B6E-D746-4A43-801A-1129CA6E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A2FB83-D58F-4975-96EF-68CDFC69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F723EB-4A70-4287-B3A1-26A4EB04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7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3C41A-8B95-4E8D-8FA3-1AE3B071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102DC-C429-4048-99C3-640E54F6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446AA0-C8DE-48C9-9C13-BA6EDAF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00BC91-F3CB-4EF9-91E8-12A9A0C4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4F6E46-13B6-451F-905C-5CDBD39C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F896A0-E463-4A1F-97ED-DD59281B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6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F7F07-A93C-4322-9200-6723AEF6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FE74F60-9F82-44B1-B040-9924BE2BB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E67FDD-DA95-4177-AE2E-9EB0FACD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1430DB-13A3-4083-AC86-AD62A093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857141-0D83-4D29-A688-EF29A576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770E7A-C015-4B33-A5A4-F2F814E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EBC6CA-FE64-4ABE-AB08-4696AB61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E56CC2-7A76-4393-BA6D-C493BEFC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5B1500-B323-426B-B955-F1C6C1AE6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A373-978D-4D28-A25A-04850F3CD3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31A49F-125D-4A0C-AE6B-B29552653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44ADAF-45BC-4EAF-B6DC-0B5E30CE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69F8-F35A-489E-BFA9-0900766292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jpeg"/><Relationship Id="rId16" Type="http://schemas.openxmlformats.org/officeDocument/2006/relationships/image" Target="../media/image17.jpeg"/><Relationship Id="rId17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gif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สี่เหลี่ยมผืนผ้า 2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EBF7">
              <a:alpha val="60000"/>
            </a:srgb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ตัวเชื่อมต่อตรง 81"/>
          <p:cNvCxnSpPr/>
          <p:nvPr/>
        </p:nvCxnSpPr>
        <p:spPr>
          <a:xfrm flipV="1">
            <a:off x="92940" y="5336730"/>
            <a:ext cx="391528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กลุ่ม 44"/>
          <p:cNvGrpSpPr/>
          <p:nvPr/>
        </p:nvGrpSpPr>
        <p:grpSpPr>
          <a:xfrm>
            <a:off x="92940" y="309582"/>
            <a:ext cx="3915282" cy="6252187"/>
            <a:chOff x="80685" y="511685"/>
            <a:chExt cx="3915282" cy="6252187"/>
          </a:xfrm>
        </p:grpSpPr>
        <p:pic>
          <p:nvPicPr>
            <p:cNvPr id="1026" name="Picture 2" descr="C:\Users\Modz\Desktop\For PPT\ตราสัญลักษณ์กรมทรัพยากรน้ำ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59" y="2199516"/>
              <a:ext cx="460562" cy="56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Modz\Desktop\For PPT\180px-การไฟฟ้าฝ่ายผลิตแห่งประเทศไทย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13" y="3391771"/>
              <a:ext cx="844684" cy="952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Modz\Desktop\For PPT\1024px-GISTDA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80" y="2691547"/>
              <a:ext cx="1139919" cy="647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Modz\Desktop\For PPT\LD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84" y="5051583"/>
              <a:ext cx="476591" cy="47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Modz\Desktop\For PPT\TM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05" y="4446699"/>
              <a:ext cx="458746" cy="458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Modz\Desktop\For PPT\ตรากรมชลประทาน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07" y="1657168"/>
              <a:ext cx="447960" cy="530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กลุ่ม 7"/>
            <p:cNvGrpSpPr/>
            <p:nvPr/>
          </p:nvGrpSpPr>
          <p:grpSpPr>
            <a:xfrm>
              <a:off x="636874" y="5538834"/>
              <a:ext cx="2303560" cy="1214431"/>
              <a:chOff x="4025743" y="5692681"/>
              <a:chExt cx="1526581" cy="804807"/>
            </a:xfrm>
          </p:grpSpPr>
          <p:pic>
            <p:nvPicPr>
              <p:cNvPr id="1034" name="Picture 10" descr="C:\Users\Modz\Desktop\For PPT\กปร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486" y="5889970"/>
                <a:ext cx="810026" cy="607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:\Users\Modz\Desktop\For PPT\800px-Seal_of_Bangkok_Metro_Authority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1488" y="5726544"/>
                <a:ext cx="326850" cy="32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:\Users\Modz\Desktop\For PPT\DDPM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8512" y="5984697"/>
                <a:ext cx="323812" cy="46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C:\Users\Modz\Desktop\For PPT\PCD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5743" y="5956494"/>
                <a:ext cx="414089" cy="414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C:\Users\Modz\Desktop\For PPT\ตรากรมทรัพยากรธรณี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6466" y="5692681"/>
                <a:ext cx="413366" cy="394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กลุ่ม 23"/>
            <p:cNvGrpSpPr/>
            <p:nvPr/>
          </p:nvGrpSpPr>
          <p:grpSpPr>
            <a:xfrm>
              <a:off x="1265230" y="1980988"/>
              <a:ext cx="2206421" cy="3476486"/>
              <a:chOff x="1532180" y="2444142"/>
              <a:chExt cx="2578848" cy="406329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832223" y="2444142"/>
                <a:ext cx="1970301" cy="714584"/>
              </a:xfrm>
              <a:prstGeom prst="flowChartMagneticDisk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Dam, River Data</a:t>
                </a:r>
                <a:endParaRPr lang="en-GB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32223" y="3258979"/>
                <a:ext cx="1828800" cy="714584"/>
              </a:xfrm>
              <a:prstGeom prst="flowChartMagneticDisk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Satellite Images</a:t>
                </a:r>
                <a:endParaRPr lang="en-GB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87258" y="4019215"/>
                <a:ext cx="1485815" cy="714584"/>
              </a:xfrm>
              <a:prstGeom prst="flowChartMagneticDisk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Dam Data</a:t>
                </a:r>
                <a:endParaRPr lang="en-GB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2180" y="4968759"/>
                <a:ext cx="2578848" cy="714584"/>
              </a:xfrm>
              <a:prstGeom prst="flowChartMagneticDisk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Rainfall, Weather forecast</a:t>
                </a:r>
                <a:endParaRPr lang="en-GB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27729" y="5792851"/>
                <a:ext cx="1404871" cy="714584"/>
              </a:xfrm>
              <a:prstGeom prst="flowChartMagneticDisk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Land use</a:t>
                </a:r>
                <a:endParaRPr lang="en-GB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0" name="สี่เหลี่ยมผืนผ้า 39"/>
            <p:cNvSpPr/>
            <p:nvPr/>
          </p:nvSpPr>
          <p:spPr>
            <a:xfrm>
              <a:off x="80685" y="874060"/>
              <a:ext cx="3915282" cy="58898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3959" y="511685"/>
              <a:ext cx="2911140" cy="561856"/>
            </a:xfrm>
            <a:prstGeom prst="round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kern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Data Source</a:t>
              </a:r>
              <a:endParaRPr lang="en-GB" dirty="0"/>
            </a:p>
          </p:txBody>
        </p:sp>
      </p:grpSp>
      <p:sp>
        <p:nvSpPr>
          <p:cNvPr id="58" name="สี่เหลี่ยมผืนผ้า 57"/>
          <p:cNvSpPr/>
          <p:nvPr/>
        </p:nvSpPr>
        <p:spPr>
          <a:xfrm>
            <a:off x="4286971" y="2306678"/>
            <a:ext cx="4601535" cy="40555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4528883" y="6085659"/>
            <a:ext cx="4068905" cy="715089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Base/Solution/Application</a:t>
            </a:r>
            <a:endParaRPr lang="en-GB" dirty="0"/>
          </a:p>
        </p:txBody>
      </p:sp>
      <p:grpSp>
        <p:nvGrpSpPr>
          <p:cNvPr id="41" name="กลุ่ม 40"/>
          <p:cNvGrpSpPr/>
          <p:nvPr/>
        </p:nvGrpSpPr>
        <p:grpSpPr>
          <a:xfrm>
            <a:off x="4441602" y="2435735"/>
            <a:ext cx="4295142" cy="1769360"/>
            <a:chOff x="4651372" y="-280107"/>
            <a:chExt cx="4295142" cy="1769360"/>
          </a:xfrm>
        </p:grpSpPr>
        <p:grpSp>
          <p:nvGrpSpPr>
            <p:cNvPr id="39" name="กลุ่ม 38"/>
            <p:cNvGrpSpPr/>
            <p:nvPr/>
          </p:nvGrpSpPr>
          <p:grpSpPr>
            <a:xfrm>
              <a:off x="4651372" y="-280107"/>
              <a:ext cx="4295142" cy="1769360"/>
              <a:chOff x="4651372" y="-280107"/>
              <a:chExt cx="4295142" cy="1769360"/>
            </a:xfrm>
          </p:grpSpPr>
          <p:grpSp>
            <p:nvGrpSpPr>
              <p:cNvPr id="53" name="กลุ่ม 52"/>
              <p:cNvGrpSpPr/>
              <p:nvPr/>
            </p:nvGrpSpPr>
            <p:grpSpPr>
              <a:xfrm>
                <a:off x="5898933" y="-40965"/>
                <a:ext cx="1901182" cy="1335570"/>
                <a:chOff x="6069121" y="69623"/>
                <a:chExt cx="1901182" cy="1335570"/>
              </a:xfrm>
            </p:grpSpPr>
            <p:grpSp>
              <p:nvGrpSpPr>
                <p:cNvPr id="54" name="กลุ่ม 53"/>
                <p:cNvGrpSpPr/>
                <p:nvPr/>
              </p:nvGrpSpPr>
              <p:grpSpPr>
                <a:xfrm>
                  <a:off x="6069121" y="69623"/>
                  <a:ext cx="1901182" cy="1335570"/>
                  <a:chOff x="5186498" y="-3824336"/>
                  <a:chExt cx="3787243" cy="2660518"/>
                </a:xfrm>
              </p:grpSpPr>
              <p:pic>
                <p:nvPicPr>
                  <p:cNvPr id="56" name="Picture 6">
                    <a:extLst>
                      <a:ext uri="{FF2B5EF4-FFF2-40B4-BE49-F238E27FC236}">
                        <a16:creationId xmlns="" xmlns:a16="http://schemas.microsoft.com/office/drawing/2014/main" id="{2F1619C9-FBC1-4D23-9D22-F603CBEA03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20001" t="12941" r="48266" b="45597"/>
                  <a:stretch>
                    <a:fillRect/>
                  </a:stretch>
                </p:blipFill>
                <p:spPr>
                  <a:xfrm>
                    <a:off x="5186498" y="-3824336"/>
                    <a:ext cx="3787243" cy="2660518"/>
                  </a:xfrm>
                  <a:prstGeom prst="rect">
                    <a:avLst/>
                  </a:prstGeom>
                </p:spPr>
              </p:pic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519931" y="-2098030"/>
                    <a:ext cx="1930935" cy="61310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F0AB00"/>
                      </a:buClr>
                      <a:buSzPct val="80000"/>
                    </a:pPr>
                    <a:r>
                      <a:rPr lang="en-US" sz="2000" kern="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Hadoop</a:t>
                    </a:r>
                    <a:endParaRPr lang="en-US" sz="2000" kern="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endParaRPr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="" xmlns:a16="http://schemas.microsoft.com/office/drawing/2014/main" id="{B53E519E-7800-4E31-B1E8-8FE9FBA7C9D3}"/>
                    </a:ext>
                  </a:extLst>
                </p:cNvPr>
                <p:cNvSpPr txBox="1"/>
                <p:nvPr/>
              </p:nvSpPr>
              <p:spPr>
                <a:xfrm rot="16200000">
                  <a:off x="7171148" y="531220"/>
                  <a:ext cx="1043555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en-US" sz="1200" b="1" kern="0" dirty="0">
                      <a:ea typeface="Arial Unicode MS" pitchFamily="34" charset="-128"/>
                      <a:cs typeface="Arial Unicode MS" pitchFamily="34" charset="-128"/>
                    </a:rPr>
                    <a:t>In Memory </a:t>
                  </a:r>
                  <a:r>
                    <a:rPr lang="en-US" sz="1200" b="1" kern="0" dirty="0" smtClean="0">
                      <a:ea typeface="Arial Unicode MS" pitchFamily="34" charset="-128"/>
                      <a:cs typeface="Arial Unicode MS" pitchFamily="34" charset="-128"/>
                    </a:rPr>
                    <a:t>Data</a:t>
                  </a:r>
                </a:p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en-US" sz="1200" b="1" kern="0" dirty="0" smtClean="0"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1200" b="1" kern="0" dirty="0">
                      <a:ea typeface="Arial Unicode MS" pitchFamily="34" charset="-128"/>
                      <a:cs typeface="Arial Unicode MS" pitchFamily="34" charset="-128"/>
                    </a:rPr>
                    <a:t>Platform</a:t>
                  </a:r>
                </a:p>
              </p:txBody>
            </p:sp>
          </p:grpSp>
          <p:sp>
            <p:nvSpPr>
              <p:cNvPr id="37" name="สี่เหลี่ยมผืนผ้า 36"/>
              <p:cNvSpPr/>
              <p:nvPr/>
            </p:nvSpPr>
            <p:spPr>
              <a:xfrm>
                <a:off x="4651372" y="-280107"/>
                <a:ext cx="4295142" cy="1769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770385" y="-239796"/>
              <a:ext cx="1234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Big Data</a:t>
              </a:r>
              <a:endPara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2" name="ลูกศรขวา 71"/>
          <p:cNvSpPr/>
          <p:nvPr/>
        </p:nvSpPr>
        <p:spPr>
          <a:xfrm>
            <a:off x="3582117" y="3160132"/>
            <a:ext cx="883245" cy="414347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C:\Users\Modz\Desktop\NHC-logo-4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47" y="936726"/>
            <a:ext cx="803851" cy="7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561775" y="4450285"/>
            <a:ext cx="260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Solution/Application</a:t>
            </a:r>
          </a:p>
        </p:txBody>
      </p:sp>
      <p:sp>
        <p:nvSpPr>
          <p:cNvPr id="43" name="สี่เหลี่ยมผืนผ้า 60"/>
          <p:cNvSpPr/>
          <p:nvPr/>
        </p:nvSpPr>
        <p:spPr>
          <a:xfrm>
            <a:off x="4414329" y="4366539"/>
            <a:ext cx="4298015" cy="160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535223" y="4895432"/>
            <a:ext cx="740029" cy="45970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GIS</a:t>
            </a:r>
            <a:endParaRPr lang="en-GB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934268" y="4882189"/>
            <a:ext cx="1698656" cy="45970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Thai Water Plan</a:t>
            </a:r>
            <a:endParaRPr lang="en-GB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02146" y="4895432"/>
            <a:ext cx="1605228" cy="45970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 Report</a:t>
            </a:r>
            <a:endParaRPr lang="en-GB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89012" y="5425489"/>
            <a:ext cx="2151502" cy="45970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Community</a:t>
            </a:r>
            <a:endParaRPr lang="en-GB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763290" y="5430796"/>
            <a:ext cx="1842739" cy="45970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</a:t>
            </a:r>
            <a:endParaRPr lang="en-GB" sz="1400" dirty="0"/>
          </a:p>
        </p:txBody>
      </p:sp>
      <p:sp>
        <p:nvSpPr>
          <p:cNvPr id="50" name="ลูกศรซ้าย-ขวา 62"/>
          <p:cNvSpPr/>
          <p:nvPr/>
        </p:nvSpPr>
        <p:spPr>
          <a:xfrm>
            <a:off x="3582117" y="5140671"/>
            <a:ext cx="852209" cy="402436"/>
          </a:xfrm>
          <a:prstGeom prst="leftRight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ลูกศรซ้าย-ขวา 101"/>
          <p:cNvSpPr/>
          <p:nvPr/>
        </p:nvSpPr>
        <p:spPr>
          <a:xfrm rot="5400000">
            <a:off x="6184336" y="4054956"/>
            <a:ext cx="546299" cy="402436"/>
          </a:xfrm>
          <a:prstGeom prst="leftRight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4371908" y="210913"/>
            <a:ext cx="317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ntelligence (AI)</a:t>
            </a:r>
          </a:p>
        </p:txBody>
      </p:sp>
      <p:pic>
        <p:nvPicPr>
          <p:cNvPr id="60" name="Picture 14" descr="C:\Users\Modz\Desktop\For PPT\AI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74" y="690250"/>
            <a:ext cx="1980196" cy="132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สี่เหลี่ยมผืนผ้ามุมมน 51"/>
          <p:cNvSpPr/>
          <p:nvPr/>
        </p:nvSpPr>
        <p:spPr>
          <a:xfrm>
            <a:off x="5184009" y="602697"/>
            <a:ext cx="2546955" cy="148329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สี่เหลี่ยมผืนผ้า 84"/>
          <p:cNvSpPr/>
          <p:nvPr/>
        </p:nvSpPr>
        <p:spPr>
          <a:xfrm>
            <a:off x="4286970" y="121324"/>
            <a:ext cx="4601535" cy="20143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ลูกศรขวา 103"/>
          <p:cNvSpPr/>
          <p:nvPr/>
        </p:nvSpPr>
        <p:spPr>
          <a:xfrm rot="16200000">
            <a:off x="6140189" y="2167774"/>
            <a:ext cx="634592" cy="414347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สี่เหลี่ยมผืนผ้า 91"/>
          <p:cNvSpPr/>
          <p:nvPr/>
        </p:nvSpPr>
        <p:spPr>
          <a:xfrm>
            <a:off x="9202082" y="210913"/>
            <a:ext cx="2922683" cy="20143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สี่เหลี่ยมผืนผ้ามุมมน 92"/>
          <p:cNvSpPr/>
          <p:nvPr/>
        </p:nvSpPr>
        <p:spPr>
          <a:xfrm>
            <a:off x="9336157" y="700549"/>
            <a:ext cx="2649843" cy="14295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9389945" y="304322"/>
            <a:ext cx="123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8" name="Picture 15" descr="C:\Users\Modz\Desktop\For PPT\the-digital-product-blueprint-system-bonus.jpe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77" y="855180"/>
            <a:ext cx="2374201" cy="112155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ลูกศรขวา 104"/>
          <p:cNvSpPr/>
          <p:nvPr/>
        </p:nvSpPr>
        <p:spPr>
          <a:xfrm>
            <a:off x="8446882" y="1074970"/>
            <a:ext cx="883245" cy="414347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 descr="unsap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343" y="2506617"/>
            <a:ext cx="2958714" cy="3377216"/>
          </a:xfrm>
          <a:prstGeom prst="rect">
            <a:avLst/>
          </a:prstGeom>
        </p:spPr>
      </p:pic>
      <p:sp>
        <p:nvSpPr>
          <p:cNvPr id="94" name="ลูกศรขวา 74"/>
          <p:cNvSpPr/>
          <p:nvPr/>
        </p:nvSpPr>
        <p:spPr>
          <a:xfrm flipH="1">
            <a:off x="8402629" y="5092478"/>
            <a:ext cx="927498" cy="488504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ลูกศรขวา 102"/>
          <p:cNvSpPr/>
          <p:nvPr/>
        </p:nvSpPr>
        <p:spPr>
          <a:xfrm>
            <a:off x="8446881" y="3590956"/>
            <a:ext cx="883245" cy="414347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0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51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Map NWCC</dc:title>
  <dc:creator>Atthapong Chantanumate</dc:creator>
  <cp:lastModifiedBy>Plan RID</cp:lastModifiedBy>
  <cp:revision>110</cp:revision>
  <cp:lastPrinted>2018-11-05T04:28:11Z</cp:lastPrinted>
  <dcterms:created xsi:type="dcterms:W3CDTF">2018-11-01T02:04:05Z</dcterms:created>
  <dcterms:modified xsi:type="dcterms:W3CDTF">2019-02-17T15:55:08Z</dcterms:modified>
</cp:coreProperties>
</file>