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A99A-CCE5-499E-8D68-4100892A1569}" type="datetimeFigureOut">
              <a:rPr lang="th-TH" smtClean="0"/>
              <a:t>25/12/61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E21AB-C442-467B-8DF4-4EE5167FDF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757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A99A-CCE5-499E-8D68-4100892A1569}" type="datetimeFigureOut">
              <a:rPr lang="th-TH" smtClean="0"/>
              <a:t>25/12/61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E21AB-C442-467B-8DF4-4EE5167FDF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6196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A99A-CCE5-499E-8D68-4100892A1569}" type="datetimeFigureOut">
              <a:rPr lang="th-TH" smtClean="0"/>
              <a:t>25/12/61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E21AB-C442-467B-8DF4-4EE5167FDF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5993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A99A-CCE5-499E-8D68-4100892A1569}" type="datetimeFigureOut">
              <a:rPr lang="th-TH" smtClean="0"/>
              <a:t>25/12/61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E21AB-C442-467B-8DF4-4EE5167FDF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6805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A99A-CCE5-499E-8D68-4100892A1569}" type="datetimeFigureOut">
              <a:rPr lang="th-TH" smtClean="0"/>
              <a:t>25/12/61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E21AB-C442-467B-8DF4-4EE5167FDF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6867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A99A-CCE5-499E-8D68-4100892A1569}" type="datetimeFigureOut">
              <a:rPr lang="th-TH" smtClean="0"/>
              <a:t>25/12/61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E21AB-C442-467B-8DF4-4EE5167FDF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247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A99A-CCE5-499E-8D68-4100892A1569}" type="datetimeFigureOut">
              <a:rPr lang="th-TH" smtClean="0"/>
              <a:t>25/12/61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E21AB-C442-467B-8DF4-4EE5167FDF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841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A99A-CCE5-499E-8D68-4100892A1569}" type="datetimeFigureOut">
              <a:rPr lang="th-TH" smtClean="0"/>
              <a:t>25/12/61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E21AB-C442-467B-8DF4-4EE5167FDF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646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A99A-CCE5-499E-8D68-4100892A1569}" type="datetimeFigureOut">
              <a:rPr lang="th-TH" smtClean="0"/>
              <a:t>25/12/61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E21AB-C442-467B-8DF4-4EE5167FDF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3117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A99A-CCE5-499E-8D68-4100892A1569}" type="datetimeFigureOut">
              <a:rPr lang="th-TH" smtClean="0"/>
              <a:t>25/12/61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E21AB-C442-467B-8DF4-4EE5167FDF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6153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A99A-CCE5-499E-8D68-4100892A1569}" type="datetimeFigureOut">
              <a:rPr lang="th-TH" smtClean="0"/>
              <a:t>25/12/61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E21AB-C442-467B-8DF4-4EE5167FDF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6833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CA99A-CCE5-499E-8D68-4100892A1569}" type="datetimeFigureOut">
              <a:rPr lang="th-TH" smtClean="0"/>
              <a:t>25/12/61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E21AB-C442-467B-8DF4-4EE5167FDF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735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395" y="423028"/>
            <a:ext cx="7128000" cy="64349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2879"/>
            <a:ext cx="12192000" cy="4462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h-TH" sz="23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การบริหารจัดการข้อมูล </a:t>
            </a:r>
            <a:r>
              <a:rPr lang="en-US" sz="23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23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ภารกิจ 3 แผนย่อยตามแผนแม่บทที่ 19 ของยุทธศาสตร์ชาติ และ 6 แผนย่อยตามแผนแม่บทการบริหารจัดการทรัพยากรน้ำ</a:t>
            </a:r>
            <a:endParaRPr lang="en-US" sz="23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61665"/>
            <a:ext cx="5011542" cy="4247317"/>
          </a:xfrm>
          <a:prstGeom prst="rect">
            <a:avLst/>
          </a:prstGeom>
          <a:solidFill>
            <a:srgbClr val="FFFF00">
              <a:alpha val="42000"/>
            </a:srgbClr>
          </a:solidFill>
        </p:spPr>
        <p:txBody>
          <a:bodyPr wrap="square" rtlCol="0">
            <a:spAutoFit/>
          </a:bodyPr>
          <a:lstStyle/>
          <a:p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ข้อมูลจากสำนักงานทรัพยากรน้ำภาค 1-10</a:t>
            </a:r>
          </a:p>
          <a:p>
            <a:r>
              <a:rPr lang="th-TH" sz="22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</a:t>
            </a:r>
            <a: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 </a:t>
            </a:r>
            <a:r>
              <a:rPr lang="th-TH" sz="2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ความต้องการใช้น้ำ ชุมชน</a:t>
            </a:r>
            <a:r>
              <a:rPr lang="th-TH" sz="2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เกษตร อุตสาหกรรม</a:t>
            </a:r>
          </a:p>
          <a:p>
            <a:r>
              <a:rPr lang="th-TH" sz="22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</a:t>
            </a:r>
            <a: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 </a:t>
            </a:r>
            <a:r>
              <a:rPr lang="th-TH" sz="22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ปริมาณ น้ำฝน น้ำท่า น้ำบาดาล น้ำทะเล</a:t>
            </a:r>
          </a:p>
          <a:p>
            <a:r>
              <a:rPr lang="th-TH" sz="22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</a:t>
            </a:r>
            <a: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 </a:t>
            </a:r>
            <a:r>
              <a:rPr lang="th-TH" sz="22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คุณภาพ น้ำฝน น้ำท่า น้ำบาดาล น้ำทะเล</a:t>
            </a:r>
          </a:p>
          <a:p>
            <a:r>
              <a:rPr lang="th-TH" sz="22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</a:t>
            </a:r>
            <a: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 </a:t>
            </a:r>
            <a:r>
              <a:rPr lang="th-TH" sz="22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การใช้ที่ดิน แผนที่การใช้น้ำ เส้นทางน้ำ ระดับพื้นที่</a:t>
            </a:r>
          </a:p>
          <a:p>
            <a:r>
              <a:rPr lang="th-TH" sz="22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</a:t>
            </a:r>
            <a: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 </a:t>
            </a:r>
            <a:r>
              <a:rPr lang="th-TH" sz="22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รายการผลผลิตเกษตรและอุตสาหกรรม ราคาต่อหน่วย</a:t>
            </a:r>
          </a:p>
          <a:p>
            <a:r>
              <a:rPr lang="th-TH" sz="22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</a:t>
            </a:r>
            <a: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 </a:t>
            </a:r>
            <a:r>
              <a:rPr lang="th-TH" sz="22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ระบบประปา เส้นท่อประปา</a:t>
            </a:r>
          </a:p>
          <a:p>
            <a:r>
              <a:rPr lang="th-TH" sz="22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</a:t>
            </a:r>
            <a: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 </a:t>
            </a:r>
            <a:r>
              <a:rPr lang="th-TH" sz="22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ระบบบำน้ำน้ำเสีย เส้นทางรับน้ำเสีย</a:t>
            </a:r>
          </a:p>
          <a:p>
            <a:r>
              <a:rPr lang="th-TH" sz="22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</a:t>
            </a:r>
            <a: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 </a:t>
            </a:r>
            <a:r>
              <a:rPr lang="th-TH" sz="22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งบในการจัดการภัยพิบัติ และ สถิติโรคภัยจากน้ำ</a:t>
            </a:r>
          </a:p>
          <a:p>
            <a:r>
              <a:rPr lang="th-TH" sz="22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</a:t>
            </a:r>
            <a: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 </a:t>
            </a:r>
            <a:r>
              <a:rPr lang="th-TH" sz="22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แผนงาน งบประมาณ ผลงาน การติดตามผล</a:t>
            </a:r>
          </a:p>
          <a:p>
            <a:r>
              <a:rPr lang="th-TH" sz="22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</a:t>
            </a:r>
            <a: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 </a:t>
            </a:r>
            <a:r>
              <a:rPr lang="th-TH" sz="22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คณะกรรมการลุ่มน้ำ องค์กรผู้ใช้น้ำ ภาคีร่วม</a:t>
            </a:r>
          </a:p>
          <a:p>
            <a:r>
              <a:rPr lang="th-TH" sz="22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</a:t>
            </a:r>
            <a: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 </a:t>
            </a:r>
            <a:r>
              <a:rPr lang="th-TH" sz="22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ยุทธศาสตร์ นโยบาย แผน กฎหมาย ท้องถิ่น</a:t>
            </a:r>
            <a:endParaRPr lang="th-TH" sz="2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751380"/>
            <a:ext cx="5011542" cy="2139047"/>
          </a:xfrm>
          <a:prstGeom prst="rect">
            <a:avLst/>
          </a:prstGeom>
          <a:solidFill>
            <a:srgbClr val="7030A0">
              <a:alpha val="25000"/>
            </a:srgbClr>
          </a:solidFill>
        </p:spPr>
        <p:txBody>
          <a:bodyPr wrap="square" rtlCol="0">
            <a:spAutoFit/>
          </a:bodyPr>
          <a:lstStyle/>
          <a:p>
            <a:r>
              <a:rPr lang="th-TH" sz="23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การเสริมศักยภาพบุคลากรและการมีส่วนร่วมของประชาชน</a:t>
            </a:r>
          </a:p>
          <a:p>
            <a:r>
              <a:rPr lang="th-TH" sz="22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</a:t>
            </a:r>
            <a: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 </a:t>
            </a:r>
            <a:r>
              <a:rPr lang="th-TH" sz="2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อบรมและแลกเปลี่ยนเรียนรู้ระดับต้น-กลาง-สูง</a:t>
            </a:r>
          </a:p>
          <a:p>
            <a:r>
              <a:rPr lang="th-TH" sz="22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</a:t>
            </a:r>
            <a: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 </a:t>
            </a:r>
            <a:r>
              <a:rPr lang="th-TH" sz="22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ประชุม-สัมนา ระหว่างกลุ่มผู้ใช้น้ำและคณะกรรมการลุ่มน้ำ</a:t>
            </a:r>
          </a:p>
          <a:p>
            <a:r>
              <a:rPr lang="th-TH" sz="22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</a:t>
            </a:r>
            <a: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 </a:t>
            </a:r>
            <a:r>
              <a:rPr lang="th-TH" sz="22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ประชาสัมพันธ์ทุกช่องทาง และ ผ่านระบบออนไลน์</a:t>
            </a:r>
          </a:p>
          <a:p>
            <a:r>
              <a:rPr lang="th-TH" sz="22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</a:t>
            </a:r>
            <a: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 </a:t>
            </a:r>
            <a:r>
              <a:rPr lang="th-TH" sz="22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สนับสนุนวิจัยและพัฒนาด้วยทุนทั้งในและต่างประเทศ</a:t>
            </a:r>
          </a:p>
          <a:p>
            <a:r>
              <a:rPr lang="th-TH" sz="22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</a:t>
            </a:r>
            <a:r>
              <a:rPr lang="th-TH" sz="20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 </a:t>
            </a:r>
            <a:r>
              <a:rPr lang="th-TH" sz="2200" b="1" dirty="0" smtClean="0">
                <a:latin typeface="TH SarabunPSK" panose="020B0500040200020003" pitchFamily="34" charset="-34"/>
                <a:cs typeface="TH SarabunPSK" panose="020B0500040200020003" pitchFamily="34" charset="-34"/>
                <a:sym typeface="Wingdings" panose="05000000000000000000" pitchFamily="2" charset="2"/>
              </a:rPr>
              <a:t>ถ่ายทอดและแลกเปลี่ยนองค์ความรู้ทั้งในและต่างประเทศ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443211" y="1188589"/>
            <a:ext cx="695459" cy="837127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ight Arrow 6"/>
          <p:cNvSpPr/>
          <p:nvPr/>
        </p:nvSpPr>
        <p:spPr>
          <a:xfrm rot="10800000">
            <a:off x="4443210" y="5556635"/>
            <a:ext cx="695459" cy="837127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9795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194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Angsana New</vt:lpstr>
      <vt:lpstr>Arial</vt:lpstr>
      <vt:lpstr>Calibri</vt:lpstr>
      <vt:lpstr>Calibri Light</vt:lpstr>
      <vt:lpstr>Cordia New</vt:lpstr>
      <vt:lpstr>TH SarabunPSK</vt:lpstr>
      <vt:lpstr>Wingdings</vt:lpstr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com_worawan</dc:creator>
  <cp:lastModifiedBy>com_worawan</cp:lastModifiedBy>
  <cp:revision>12</cp:revision>
  <dcterms:created xsi:type="dcterms:W3CDTF">2018-12-26T04:46:42Z</dcterms:created>
  <dcterms:modified xsi:type="dcterms:W3CDTF">2018-12-26T06:40:30Z</dcterms:modified>
</cp:coreProperties>
</file>