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141" r:id="rId2"/>
    <p:sldId id="1140" r:id="rId3"/>
    <p:sldId id="1142" r:id="rId4"/>
    <p:sldId id="1143" r:id="rId5"/>
    <p:sldId id="1144" r:id="rId6"/>
    <p:sldId id="1145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-1336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B1815C-C7C6-6B47-9C08-55900C5FE4AF}" type="doc">
      <dgm:prSet loTypeId="urn:microsoft.com/office/officeart/2005/8/layout/hierarchy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D305F3-8884-3141-B9E9-50708AAFD0C1}">
      <dgm:prSet phldrT="[Text]"/>
      <dgm:spPr/>
      <dgm:t>
        <a:bodyPr/>
        <a:lstStyle/>
        <a:p>
          <a:r>
            <a:rPr lang="th-TH" dirty="0" smtClean="0">
              <a:latin typeface="TH SarabunPSK"/>
              <a:cs typeface="TH SarabunPSK"/>
            </a:rPr>
            <a:t>จัดสรรน้ำ</a:t>
          </a:r>
          <a:endParaRPr lang="en-US" dirty="0">
            <a:latin typeface="TH SarabunPSK"/>
            <a:cs typeface="TH SarabunPSK"/>
          </a:endParaRPr>
        </a:p>
      </dgm:t>
    </dgm:pt>
    <dgm:pt modelId="{323FAE34-8E5B-4146-A23D-2EA02189A4E0}" type="parTrans" cxnId="{CF998300-1118-984D-A65C-98DB7BF6E53B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CCC12D3A-645B-2C43-B6F7-4BD04A4E0A1D}" type="sibTrans" cxnId="{CF998300-1118-984D-A65C-98DB7BF6E53B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9D3DC5F6-143C-394A-BE2F-1E08D855B021}">
      <dgm:prSet phldrT="[Text]"/>
      <dgm:spPr/>
      <dgm:t>
        <a:bodyPr/>
        <a:lstStyle/>
        <a:p>
          <a:r>
            <a:rPr lang="th-TH" dirty="0" smtClean="0">
              <a:latin typeface="TH SarabunPSK"/>
              <a:cs typeface="TH SarabunPSK"/>
            </a:rPr>
            <a:t>น้ำฝน</a:t>
          </a:r>
          <a:r>
            <a:rPr lang="en-US" dirty="0" smtClean="0">
              <a:latin typeface="TH SarabunPSK"/>
              <a:cs typeface="TH SarabunPSK"/>
            </a:rPr>
            <a:t>/</a:t>
          </a:r>
          <a:r>
            <a:rPr lang="th-TH" dirty="0" smtClean="0">
              <a:latin typeface="TH SarabunPSK"/>
              <a:cs typeface="TH SarabunPSK"/>
            </a:rPr>
            <a:t>น้ำท่า</a:t>
          </a:r>
          <a:endParaRPr lang="en-US" dirty="0">
            <a:latin typeface="TH SarabunPSK"/>
            <a:cs typeface="TH SarabunPSK"/>
          </a:endParaRPr>
        </a:p>
      </dgm:t>
    </dgm:pt>
    <dgm:pt modelId="{86DDAA85-7CBD-B549-B5E2-31283663FEB1}" type="parTrans" cxnId="{4DC5285F-EBD1-FA4A-83E8-17B261FC978C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18622BFD-C6D0-DC46-830B-6749ECF61F1A}" type="sibTrans" cxnId="{4DC5285F-EBD1-FA4A-83E8-17B261FC978C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D701C424-B4BA-F645-BE22-D0D49B27EF05}">
      <dgm:prSet phldrT="[Text]"/>
      <dgm:spPr/>
      <dgm:t>
        <a:bodyPr/>
        <a:lstStyle/>
        <a:p>
          <a:r>
            <a:rPr lang="th-TH" dirty="0" smtClean="0">
              <a:latin typeface="TH SarabunPSK"/>
              <a:cs typeface="TH SarabunPSK"/>
            </a:rPr>
            <a:t>แผนปฏิบัติการ</a:t>
          </a:r>
          <a:endParaRPr lang="en-US" dirty="0">
            <a:latin typeface="TH SarabunPSK"/>
            <a:cs typeface="TH SarabunPSK"/>
          </a:endParaRPr>
        </a:p>
      </dgm:t>
    </dgm:pt>
    <dgm:pt modelId="{97B9B524-718B-2B49-B8FF-FCA5A196A485}" type="parTrans" cxnId="{FA80DFD1-1C61-2844-AB38-E22C00027F65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A2A1E1C9-CDA9-A641-ADD3-115C292A0235}" type="sibTrans" cxnId="{FA80DFD1-1C61-2844-AB38-E22C00027F65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AF4901AE-3E6F-4C44-944D-4550A9094F00}">
      <dgm:prSet phldrT="[Text]"/>
      <dgm:spPr/>
      <dgm:t>
        <a:bodyPr/>
        <a:lstStyle/>
        <a:p>
          <a:r>
            <a:rPr lang="th-TH" dirty="0" smtClean="0">
              <a:latin typeface="TH SarabunPSK"/>
              <a:cs typeface="TH SarabunPSK"/>
            </a:rPr>
            <a:t>...</a:t>
          </a:r>
          <a:endParaRPr lang="en-US" dirty="0">
            <a:latin typeface="TH SarabunPSK"/>
            <a:cs typeface="TH SarabunPSK"/>
          </a:endParaRPr>
        </a:p>
      </dgm:t>
    </dgm:pt>
    <dgm:pt modelId="{D3C1F7FE-DEAA-C842-B86C-4B33F27FAC60}" type="parTrans" cxnId="{8F79BFBC-5945-7E4E-BA50-2E8413462A82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49A928F5-D250-E943-9328-1EB8398377D8}" type="sibTrans" cxnId="{8F79BFBC-5945-7E4E-BA50-2E8413462A82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3E25FEC9-BE9B-DD43-B404-A914418A3657}" type="pres">
      <dgm:prSet presAssocID="{F5B1815C-C7C6-6B47-9C08-55900C5FE4A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17A27CB-74AF-4D41-9850-3F4EC0FE7245}" type="pres">
      <dgm:prSet presAssocID="{3DD305F3-8884-3141-B9E9-50708AAFD0C1}" presName="vertOne" presStyleCnt="0"/>
      <dgm:spPr/>
    </dgm:pt>
    <dgm:pt modelId="{436FBED9-3588-1E47-AA3C-3E8D5C40F270}" type="pres">
      <dgm:prSet presAssocID="{3DD305F3-8884-3141-B9E9-50708AAFD0C1}" presName="txOne" presStyleLbl="node0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50F1F8-BB67-324B-8473-222FF83D50FE}" type="pres">
      <dgm:prSet presAssocID="{3DD305F3-8884-3141-B9E9-50708AAFD0C1}" presName="horzOne" presStyleCnt="0"/>
      <dgm:spPr/>
    </dgm:pt>
    <dgm:pt modelId="{CFEC1900-A602-6A43-8128-321DD0D2836A}" type="pres">
      <dgm:prSet presAssocID="{CCC12D3A-645B-2C43-B6F7-4BD04A4E0A1D}" presName="sibSpaceOne" presStyleCnt="0"/>
      <dgm:spPr/>
    </dgm:pt>
    <dgm:pt modelId="{BB6EFD9A-54B6-2D46-A100-DC14C64BB7C8}" type="pres">
      <dgm:prSet presAssocID="{9D3DC5F6-143C-394A-BE2F-1E08D855B021}" presName="vertOne" presStyleCnt="0"/>
      <dgm:spPr/>
    </dgm:pt>
    <dgm:pt modelId="{F60E6437-BE0E-9F44-96DA-44233B45C4B5}" type="pres">
      <dgm:prSet presAssocID="{9D3DC5F6-143C-394A-BE2F-1E08D855B021}" presName="txOne" presStyleLbl="node0" presStyleIdx="1" presStyleCnt="4">
        <dgm:presLayoutVars>
          <dgm:chPref val="3"/>
        </dgm:presLayoutVars>
      </dgm:prSet>
      <dgm:spPr/>
    </dgm:pt>
    <dgm:pt modelId="{57934647-B488-BC4E-A1E8-5890ED4C3BD9}" type="pres">
      <dgm:prSet presAssocID="{9D3DC5F6-143C-394A-BE2F-1E08D855B021}" presName="horzOne" presStyleCnt="0"/>
      <dgm:spPr/>
    </dgm:pt>
    <dgm:pt modelId="{A0BAEADD-DCDB-5E4A-82B6-BE323B8D2769}" type="pres">
      <dgm:prSet presAssocID="{18622BFD-C6D0-DC46-830B-6749ECF61F1A}" presName="sibSpaceOne" presStyleCnt="0"/>
      <dgm:spPr/>
    </dgm:pt>
    <dgm:pt modelId="{09AB30A3-8052-EC4F-9C3E-8CF0027F42A6}" type="pres">
      <dgm:prSet presAssocID="{D701C424-B4BA-F645-BE22-D0D49B27EF05}" presName="vertOne" presStyleCnt="0"/>
      <dgm:spPr/>
    </dgm:pt>
    <dgm:pt modelId="{C2C12E49-1103-5544-A13C-5BF348553980}" type="pres">
      <dgm:prSet presAssocID="{D701C424-B4BA-F645-BE22-D0D49B27EF05}" presName="txOne" presStyleLbl="node0" presStyleIdx="2" presStyleCnt="4">
        <dgm:presLayoutVars>
          <dgm:chPref val="3"/>
        </dgm:presLayoutVars>
      </dgm:prSet>
      <dgm:spPr/>
    </dgm:pt>
    <dgm:pt modelId="{B29D4F73-8EA3-9F46-B999-23F63965B432}" type="pres">
      <dgm:prSet presAssocID="{D701C424-B4BA-F645-BE22-D0D49B27EF05}" presName="horzOne" presStyleCnt="0"/>
      <dgm:spPr/>
    </dgm:pt>
    <dgm:pt modelId="{C10BAB6D-A981-B14D-9A60-AF249D013AFA}" type="pres">
      <dgm:prSet presAssocID="{A2A1E1C9-CDA9-A641-ADD3-115C292A0235}" presName="sibSpaceOne" presStyleCnt="0"/>
      <dgm:spPr/>
    </dgm:pt>
    <dgm:pt modelId="{4DCD81E1-200E-574F-BE54-36EC57E263E5}" type="pres">
      <dgm:prSet presAssocID="{AF4901AE-3E6F-4C44-944D-4550A9094F00}" presName="vertOne" presStyleCnt="0"/>
      <dgm:spPr/>
    </dgm:pt>
    <dgm:pt modelId="{6DCD38EC-282A-B34A-B3BB-B702203C2DF7}" type="pres">
      <dgm:prSet presAssocID="{AF4901AE-3E6F-4C44-944D-4550A9094F00}" presName="txOne" presStyleLbl="node0" presStyleIdx="3" presStyleCnt="4">
        <dgm:presLayoutVars>
          <dgm:chPref val="3"/>
        </dgm:presLayoutVars>
      </dgm:prSet>
      <dgm:spPr/>
    </dgm:pt>
    <dgm:pt modelId="{EB31BB43-AD52-7549-827C-CE6937375198}" type="pres">
      <dgm:prSet presAssocID="{AF4901AE-3E6F-4C44-944D-4550A9094F00}" presName="horzOne" presStyleCnt="0"/>
      <dgm:spPr/>
    </dgm:pt>
  </dgm:ptLst>
  <dgm:cxnLst>
    <dgm:cxn modelId="{CF998300-1118-984D-A65C-98DB7BF6E53B}" srcId="{F5B1815C-C7C6-6B47-9C08-55900C5FE4AF}" destId="{3DD305F3-8884-3141-B9E9-50708AAFD0C1}" srcOrd="0" destOrd="0" parTransId="{323FAE34-8E5B-4146-A23D-2EA02189A4E0}" sibTransId="{CCC12D3A-645B-2C43-B6F7-4BD04A4E0A1D}"/>
    <dgm:cxn modelId="{49143240-0C71-AF4B-9F0C-B557C2E61893}" type="presOf" srcId="{AF4901AE-3E6F-4C44-944D-4550A9094F00}" destId="{6DCD38EC-282A-B34A-B3BB-B702203C2DF7}" srcOrd="0" destOrd="0" presId="urn:microsoft.com/office/officeart/2005/8/layout/hierarchy4"/>
    <dgm:cxn modelId="{4DC5285F-EBD1-FA4A-83E8-17B261FC978C}" srcId="{F5B1815C-C7C6-6B47-9C08-55900C5FE4AF}" destId="{9D3DC5F6-143C-394A-BE2F-1E08D855B021}" srcOrd="1" destOrd="0" parTransId="{86DDAA85-7CBD-B549-B5E2-31283663FEB1}" sibTransId="{18622BFD-C6D0-DC46-830B-6749ECF61F1A}"/>
    <dgm:cxn modelId="{FBA9F4A3-5DFC-A446-81EF-615F9BDF09CF}" type="presOf" srcId="{9D3DC5F6-143C-394A-BE2F-1E08D855B021}" destId="{F60E6437-BE0E-9F44-96DA-44233B45C4B5}" srcOrd="0" destOrd="0" presId="urn:microsoft.com/office/officeart/2005/8/layout/hierarchy4"/>
    <dgm:cxn modelId="{B3172AD5-6CEF-5D44-9629-7E6624EAB4D9}" type="presOf" srcId="{F5B1815C-C7C6-6B47-9C08-55900C5FE4AF}" destId="{3E25FEC9-BE9B-DD43-B404-A914418A3657}" srcOrd="0" destOrd="0" presId="urn:microsoft.com/office/officeart/2005/8/layout/hierarchy4"/>
    <dgm:cxn modelId="{8F79BFBC-5945-7E4E-BA50-2E8413462A82}" srcId="{F5B1815C-C7C6-6B47-9C08-55900C5FE4AF}" destId="{AF4901AE-3E6F-4C44-944D-4550A9094F00}" srcOrd="3" destOrd="0" parTransId="{D3C1F7FE-DEAA-C842-B86C-4B33F27FAC60}" sibTransId="{49A928F5-D250-E943-9328-1EB8398377D8}"/>
    <dgm:cxn modelId="{FA80DFD1-1C61-2844-AB38-E22C00027F65}" srcId="{F5B1815C-C7C6-6B47-9C08-55900C5FE4AF}" destId="{D701C424-B4BA-F645-BE22-D0D49B27EF05}" srcOrd="2" destOrd="0" parTransId="{97B9B524-718B-2B49-B8FF-FCA5A196A485}" sibTransId="{A2A1E1C9-CDA9-A641-ADD3-115C292A0235}"/>
    <dgm:cxn modelId="{91527562-7160-EC46-A9B1-BE1BF9171653}" type="presOf" srcId="{D701C424-B4BA-F645-BE22-D0D49B27EF05}" destId="{C2C12E49-1103-5544-A13C-5BF348553980}" srcOrd="0" destOrd="0" presId="urn:microsoft.com/office/officeart/2005/8/layout/hierarchy4"/>
    <dgm:cxn modelId="{E2F113FA-40FC-3B4B-A176-A11D421282F9}" type="presOf" srcId="{3DD305F3-8884-3141-B9E9-50708AAFD0C1}" destId="{436FBED9-3588-1E47-AA3C-3E8D5C40F270}" srcOrd="0" destOrd="0" presId="urn:microsoft.com/office/officeart/2005/8/layout/hierarchy4"/>
    <dgm:cxn modelId="{EA65C1BE-7B06-B14F-8D33-8D405E4BB936}" type="presParOf" srcId="{3E25FEC9-BE9B-DD43-B404-A914418A3657}" destId="{917A27CB-74AF-4D41-9850-3F4EC0FE7245}" srcOrd="0" destOrd="0" presId="urn:microsoft.com/office/officeart/2005/8/layout/hierarchy4"/>
    <dgm:cxn modelId="{E27FBAFF-B27E-AA49-B8F8-0DE73E8E3B21}" type="presParOf" srcId="{917A27CB-74AF-4D41-9850-3F4EC0FE7245}" destId="{436FBED9-3588-1E47-AA3C-3E8D5C40F270}" srcOrd="0" destOrd="0" presId="urn:microsoft.com/office/officeart/2005/8/layout/hierarchy4"/>
    <dgm:cxn modelId="{7844E4ED-2C05-F14B-8C26-E20EAD9210FD}" type="presParOf" srcId="{917A27CB-74AF-4D41-9850-3F4EC0FE7245}" destId="{8450F1F8-BB67-324B-8473-222FF83D50FE}" srcOrd="1" destOrd="0" presId="urn:microsoft.com/office/officeart/2005/8/layout/hierarchy4"/>
    <dgm:cxn modelId="{7918D1FB-27D7-5E44-B66F-7BB9B7F5F84A}" type="presParOf" srcId="{3E25FEC9-BE9B-DD43-B404-A914418A3657}" destId="{CFEC1900-A602-6A43-8128-321DD0D2836A}" srcOrd="1" destOrd="0" presId="urn:microsoft.com/office/officeart/2005/8/layout/hierarchy4"/>
    <dgm:cxn modelId="{575CAA25-291C-3B46-9C95-0553265F48CB}" type="presParOf" srcId="{3E25FEC9-BE9B-DD43-B404-A914418A3657}" destId="{BB6EFD9A-54B6-2D46-A100-DC14C64BB7C8}" srcOrd="2" destOrd="0" presId="urn:microsoft.com/office/officeart/2005/8/layout/hierarchy4"/>
    <dgm:cxn modelId="{142D8AA3-1271-5047-AC62-22DDEC48434A}" type="presParOf" srcId="{BB6EFD9A-54B6-2D46-A100-DC14C64BB7C8}" destId="{F60E6437-BE0E-9F44-96DA-44233B45C4B5}" srcOrd="0" destOrd="0" presId="urn:microsoft.com/office/officeart/2005/8/layout/hierarchy4"/>
    <dgm:cxn modelId="{35396AB1-F494-994F-8F5A-D6DB7DF7DDDC}" type="presParOf" srcId="{BB6EFD9A-54B6-2D46-A100-DC14C64BB7C8}" destId="{57934647-B488-BC4E-A1E8-5890ED4C3BD9}" srcOrd="1" destOrd="0" presId="urn:microsoft.com/office/officeart/2005/8/layout/hierarchy4"/>
    <dgm:cxn modelId="{B66CAD41-B78B-034D-B049-2DE5B7B0B82E}" type="presParOf" srcId="{3E25FEC9-BE9B-DD43-B404-A914418A3657}" destId="{A0BAEADD-DCDB-5E4A-82B6-BE323B8D2769}" srcOrd="3" destOrd="0" presId="urn:microsoft.com/office/officeart/2005/8/layout/hierarchy4"/>
    <dgm:cxn modelId="{87EA9D70-63FD-6147-87E6-9F3F553783A9}" type="presParOf" srcId="{3E25FEC9-BE9B-DD43-B404-A914418A3657}" destId="{09AB30A3-8052-EC4F-9C3E-8CF0027F42A6}" srcOrd="4" destOrd="0" presId="urn:microsoft.com/office/officeart/2005/8/layout/hierarchy4"/>
    <dgm:cxn modelId="{06F20A8E-B129-1942-9572-ADBD738628A7}" type="presParOf" srcId="{09AB30A3-8052-EC4F-9C3E-8CF0027F42A6}" destId="{C2C12E49-1103-5544-A13C-5BF348553980}" srcOrd="0" destOrd="0" presId="urn:microsoft.com/office/officeart/2005/8/layout/hierarchy4"/>
    <dgm:cxn modelId="{0F586C40-35DF-024B-B30E-540933403983}" type="presParOf" srcId="{09AB30A3-8052-EC4F-9C3E-8CF0027F42A6}" destId="{B29D4F73-8EA3-9F46-B999-23F63965B432}" srcOrd="1" destOrd="0" presId="urn:microsoft.com/office/officeart/2005/8/layout/hierarchy4"/>
    <dgm:cxn modelId="{7751941D-20FE-DE4B-8270-0157BCB0A1C8}" type="presParOf" srcId="{3E25FEC9-BE9B-DD43-B404-A914418A3657}" destId="{C10BAB6D-A981-B14D-9A60-AF249D013AFA}" srcOrd="5" destOrd="0" presId="urn:microsoft.com/office/officeart/2005/8/layout/hierarchy4"/>
    <dgm:cxn modelId="{8DB1CCC9-36D7-944A-8456-A569D2B59F09}" type="presParOf" srcId="{3E25FEC9-BE9B-DD43-B404-A914418A3657}" destId="{4DCD81E1-200E-574F-BE54-36EC57E263E5}" srcOrd="6" destOrd="0" presId="urn:microsoft.com/office/officeart/2005/8/layout/hierarchy4"/>
    <dgm:cxn modelId="{32AF2018-E9B9-B04E-9739-1A619C20E8C3}" type="presParOf" srcId="{4DCD81E1-200E-574F-BE54-36EC57E263E5}" destId="{6DCD38EC-282A-B34A-B3BB-B702203C2DF7}" srcOrd="0" destOrd="0" presId="urn:microsoft.com/office/officeart/2005/8/layout/hierarchy4"/>
    <dgm:cxn modelId="{1AB908C6-D9E1-4247-90F6-FF0CE9DF8390}" type="presParOf" srcId="{4DCD81E1-200E-574F-BE54-36EC57E263E5}" destId="{EB31BB43-AD52-7549-827C-CE693737519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B1815C-C7C6-6B47-9C08-55900C5FE4AF}" type="doc">
      <dgm:prSet loTypeId="urn:microsoft.com/office/officeart/2005/8/layout/hierarchy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D305F3-8884-3141-B9E9-50708AAFD0C1}">
      <dgm:prSet phldrT="[Text]"/>
      <dgm:spPr/>
      <dgm:t>
        <a:bodyPr/>
        <a:lstStyle/>
        <a:p>
          <a:r>
            <a:rPr lang="th-TH" dirty="0" smtClean="0">
              <a:latin typeface="TH SarabunPSK"/>
              <a:cs typeface="TH SarabunPSK"/>
            </a:rPr>
            <a:t>โครงการขนาดใหญ่</a:t>
          </a:r>
          <a:endParaRPr lang="en-US" dirty="0">
            <a:latin typeface="TH SarabunPSK"/>
            <a:cs typeface="TH SarabunPSK"/>
          </a:endParaRPr>
        </a:p>
      </dgm:t>
    </dgm:pt>
    <dgm:pt modelId="{323FAE34-8E5B-4146-A23D-2EA02189A4E0}" type="parTrans" cxnId="{CF998300-1118-984D-A65C-98DB7BF6E53B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CCC12D3A-645B-2C43-B6F7-4BD04A4E0A1D}" type="sibTrans" cxnId="{CF998300-1118-984D-A65C-98DB7BF6E53B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9D3DC5F6-143C-394A-BE2F-1E08D855B021}">
      <dgm:prSet phldrT="[Text]"/>
      <dgm:spPr/>
      <dgm:t>
        <a:bodyPr/>
        <a:lstStyle/>
        <a:p>
          <a:r>
            <a:rPr lang="th-TH" dirty="0" smtClean="0">
              <a:latin typeface="TH SarabunPSK"/>
              <a:cs typeface="TH SarabunPSK"/>
            </a:rPr>
            <a:t>แผนงาน</a:t>
          </a:r>
          <a:r>
            <a:rPr lang="en-US" dirty="0" smtClean="0">
              <a:latin typeface="TH SarabunPSK"/>
              <a:cs typeface="TH SarabunPSK"/>
            </a:rPr>
            <a:t>/</a:t>
          </a:r>
          <a:r>
            <a:rPr lang="th-TH" dirty="0" smtClean="0">
              <a:latin typeface="TH SarabunPSK"/>
              <a:cs typeface="TH SarabunPSK"/>
            </a:rPr>
            <a:t>งบประมาณ</a:t>
          </a:r>
          <a:endParaRPr lang="en-US" dirty="0">
            <a:latin typeface="TH SarabunPSK"/>
            <a:cs typeface="TH SarabunPSK"/>
          </a:endParaRPr>
        </a:p>
      </dgm:t>
    </dgm:pt>
    <dgm:pt modelId="{86DDAA85-7CBD-B549-B5E2-31283663FEB1}" type="parTrans" cxnId="{4DC5285F-EBD1-FA4A-83E8-17B261FC978C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18622BFD-C6D0-DC46-830B-6749ECF61F1A}" type="sibTrans" cxnId="{4DC5285F-EBD1-FA4A-83E8-17B261FC978C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D701C424-B4BA-F645-BE22-D0D49B27EF05}">
      <dgm:prSet phldrT="[Text]"/>
      <dgm:spPr/>
      <dgm:t>
        <a:bodyPr/>
        <a:lstStyle/>
        <a:p>
          <a:r>
            <a:rPr lang="th-TH" dirty="0" smtClean="0">
              <a:latin typeface="TH SarabunPSK"/>
              <a:cs typeface="TH SarabunPSK"/>
            </a:rPr>
            <a:t>การติดตามประเมินผล</a:t>
          </a:r>
          <a:endParaRPr lang="en-US" dirty="0">
            <a:latin typeface="TH SarabunPSK"/>
            <a:cs typeface="TH SarabunPSK"/>
          </a:endParaRPr>
        </a:p>
      </dgm:t>
    </dgm:pt>
    <dgm:pt modelId="{97B9B524-718B-2B49-B8FF-FCA5A196A485}" type="parTrans" cxnId="{FA80DFD1-1C61-2844-AB38-E22C00027F65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A2A1E1C9-CDA9-A641-ADD3-115C292A0235}" type="sibTrans" cxnId="{FA80DFD1-1C61-2844-AB38-E22C00027F65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AF4901AE-3E6F-4C44-944D-4550A9094F00}">
      <dgm:prSet phldrT="[Text]"/>
      <dgm:spPr/>
      <dgm:t>
        <a:bodyPr/>
        <a:lstStyle/>
        <a:p>
          <a:r>
            <a:rPr lang="th-TH" dirty="0" smtClean="0">
              <a:latin typeface="TH SarabunPSK"/>
              <a:cs typeface="TH SarabunPSK"/>
            </a:rPr>
            <a:t>...</a:t>
          </a:r>
          <a:endParaRPr lang="en-US" dirty="0">
            <a:latin typeface="TH SarabunPSK"/>
            <a:cs typeface="TH SarabunPSK"/>
          </a:endParaRPr>
        </a:p>
      </dgm:t>
    </dgm:pt>
    <dgm:pt modelId="{D3C1F7FE-DEAA-C842-B86C-4B33F27FAC60}" type="parTrans" cxnId="{8F79BFBC-5945-7E4E-BA50-2E8413462A82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49A928F5-D250-E943-9328-1EB8398377D8}" type="sibTrans" cxnId="{8F79BFBC-5945-7E4E-BA50-2E8413462A82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3E25FEC9-BE9B-DD43-B404-A914418A3657}" type="pres">
      <dgm:prSet presAssocID="{F5B1815C-C7C6-6B47-9C08-55900C5FE4A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17A27CB-74AF-4D41-9850-3F4EC0FE7245}" type="pres">
      <dgm:prSet presAssocID="{3DD305F3-8884-3141-B9E9-50708AAFD0C1}" presName="vertOne" presStyleCnt="0"/>
      <dgm:spPr/>
    </dgm:pt>
    <dgm:pt modelId="{436FBED9-3588-1E47-AA3C-3E8D5C40F270}" type="pres">
      <dgm:prSet presAssocID="{3DD305F3-8884-3141-B9E9-50708AAFD0C1}" presName="txOne" presStyleLbl="node0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50F1F8-BB67-324B-8473-222FF83D50FE}" type="pres">
      <dgm:prSet presAssocID="{3DD305F3-8884-3141-B9E9-50708AAFD0C1}" presName="horzOne" presStyleCnt="0"/>
      <dgm:spPr/>
    </dgm:pt>
    <dgm:pt modelId="{CFEC1900-A602-6A43-8128-321DD0D2836A}" type="pres">
      <dgm:prSet presAssocID="{CCC12D3A-645B-2C43-B6F7-4BD04A4E0A1D}" presName="sibSpaceOne" presStyleCnt="0"/>
      <dgm:spPr/>
    </dgm:pt>
    <dgm:pt modelId="{BB6EFD9A-54B6-2D46-A100-DC14C64BB7C8}" type="pres">
      <dgm:prSet presAssocID="{9D3DC5F6-143C-394A-BE2F-1E08D855B021}" presName="vertOne" presStyleCnt="0"/>
      <dgm:spPr/>
    </dgm:pt>
    <dgm:pt modelId="{F60E6437-BE0E-9F44-96DA-44233B45C4B5}" type="pres">
      <dgm:prSet presAssocID="{9D3DC5F6-143C-394A-BE2F-1E08D855B021}" presName="txOne" presStyleLbl="node0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934647-B488-BC4E-A1E8-5890ED4C3BD9}" type="pres">
      <dgm:prSet presAssocID="{9D3DC5F6-143C-394A-BE2F-1E08D855B021}" presName="horzOne" presStyleCnt="0"/>
      <dgm:spPr/>
    </dgm:pt>
    <dgm:pt modelId="{A0BAEADD-DCDB-5E4A-82B6-BE323B8D2769}" type="pres">
      <dgm:prSet presAssocID="{18622BFD-C6D0-DC46-830B-6749ECF61F1A}" presName="sibSpaceOne" presStyleCnt="0"/>
      <dgm:spPr/>
    </dgm:pt>
    <dgm:pt modelId="{09AB30A3-8052-EC4F-9C3E-8CF0027F42A6}" type="pres">
      <dgm:prSet presAssocID="{D701C424-B4BA-F645-BE22-D0D49B27EF05}" presName="vertOne" presStyleCnt="0"/>
      <dgm:spPr/>
    </dgm:pt>
    <dgm:pt modelId="{C2C12E49-1103-5544-A13C-5BF348553980}" type="pres">
      <dgm:prSet presAssocID="{D701C424-B4BA-F645-BE22-D0D49B27EF05}" presName="txOne" presStyleLbl="node0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9D4F73-8EA3-9F46-B999-23F63965B432}" type="pres">
      <dgm:prSet presAssocID="{D701C424-B4BA-F645-BE22-D0D49B27EF05}" presName="horzOne" presStyleCnt="0"/>
      <dgm:spPr/>
    </dgm:pt>
    <dgm:pt modelId="{C10BAB6D-A981-B14D-9A60-AF249D013AFA}" type="pres">
      <dgm:prSet presAssocID="{A2A1E1C9-CDA9-A641-ADD3-115C292A0235}" presName="sibSpaceOne" presStyleCnt="0"/>
      <dgm:spPr/>
    </dgm:pt>
    <dgm:pt modelId="{4DCD81E1-200E-574F-BE54-36EC57E263E5}" type="pres">
      <dgm:prSet presAssocID="{AF4901AE-3E6F-4C44-944D-4550A9094F00}" presName="vertOne" presStyleCnt="0"/>
      <dgm:spPr/>
    </dgm:pt>
    <dgm:pt modelId="{6DCD38EC-282A-B34A-B3BB-B702203C2DF7}" type="pres">
      <dgm:prSet presAssocID="{AF4901AE-3E6F-4C44-944D-4550A9094F00}" presName="txOne" presStyleLbl="node0" presStyleIdx="3" presStyleCnt="4">
        <dgm:presLayoutVars>
          <dgm:chPref val="3"/>
        </dgm:presLayoutVars>
      </dgm:prSet>
      <dgm:spPr/>
    </dgm:pt>
    <dgm:pt modelId="{EB31BB43-AD52-7549-827C-CE6937375198}" type="pres">
      <dgm:prSet presAssocID="{AF4901AE-3E6F-4C44-944D-4550A9094F00}" presName="horzOne" presStyleCnt="0"/>
      <dgm:spPr/>
    </dgm:pt>
  </dgm:ptLst>
  <dgm:cxnLst>
    <dgm:cxn modelId="{DE6B13BA-5D17-DB49-9CB9-E2339155CF2C}" type="presOf" srcId="{D701C424-B4BA-F645-BE22-D0D49B27EF05}" destId="{C2C12E49-1103-5544-A13C-5BF348553980}" srcOrd="0" destOrd="0" presId="urn:microsoft.com/office/officeart/2005/8/layout/hierarchy4"/>
    <dgm:cxn modelId="{8F79BFBC-5945-7E4E-BA50-2E8413462A82}" srcId="{F5B1815C-C7C6-6B47-9C08-55900C5FE4AF}" destId="{AF4901AE-3E6F-4C44-944D-4550A9094F00}" srcOrd="3" destOrd="0" parTransId="{D3C1F7FE-DEAA-C842-B86C-4B33F27FAC60}" sibTransId="{49A928F5-D250-E943-9328-1EB8398377D8}"/>
    <dgm:cxn modelId="{8AD644DB-E3A3-B147-A5F2-EEA531D1FC26}" type="presOf" srcId="{9D3DC5F6-143C-394A-BE2F-1E08D855B021}" destId="{F60E6437-BE0E-9F44-96DA-44233B45C4B5}" srcOrd="0" destOrd="0" presId="urn:microsoft.com/office/officeart/2005/8/layout/hierarchy4"/>
    <dgm:cxn modelId="{A83C0C3E-9A2E-4C41-BA4F-C8B59B611F3B}" type="presOf" srcId="{F5B1815C-C7C6-6B47-9C08-55900C5FE4AF}" destId="{3E25FEC9-BE9B-DD43-B404-A914418A3657}" srcOrd="0" destOrd="0" presId="urn:microsoft.com/office/officeart/2005/8/layout/hierarchy4"/>
    <dgm:cxn modelId="{C81AD95C-1228-544B-BD1A-CC97C5B6B63C}" type="presOf" srcId="{AF4901AE-3E6F-4C44-944D-4550A9094F00}" destId="{6DCD38EC-282A-B34A-B3BB-B702203C2DF7}" srcOrd="0" destOrd="0" presId="urn:microsoft.com/office/officeart/2005/8/layout/hierarchy4"/>
    <dgm:cxn modelId="{4DC5285F-EBD1-FA4A-83E8-17B261FC978C}" srcId="{F5B1815C-C7C6-6B47-9C08-55900C5FE4AF}" destId="{9D3DC5F6-143C-394A-BE2F-1E08D855B021}" srcOrd="1" destOrd="0" parTransId="{86DDAA85-7CBD-B549-B5E2-31283663FEB1}" sibTransId="{18622BFD-C6D0-DC46-830B-6749ECF61F1A}"/>
    <dgm:cxn modelId="{CF998300-1118-984D-A65C-98DB7BF6E53B}" srcId="{F5B1815C-C7C6-6B47-9C08-55900C5FE4AF}" destId="{3DD305F3-8884-3141-B9E9-50708AAFD0C1}" srcOrd="0" destOrd="0" parTransId="{323FAE34-8E5B-4146-A23D-2EA02189A4E0}" sibTransId="{CCC12D3A-645B-2C43-B6F7-4BD04A4E0A1D}"/>
    <dgm:cxn modelId="{4009F6DF-2A1B-3C49-ABE5-DC97716970FC}" type="presOf" srcId="{3DD305F3-8884-3141-B9E9-50708AAFD0C1}" destId="{436FBED9-3588-1E47-AA3C-3E8D5C40F270}" srcOrd="0" destOrd="0" presId="urn:microsoft.com/office/officeart/2005/8/layout/hierarchy4"/>
    <dgm:cxn modelId="{FA80DFD1-1C61-2844-AB38-E22C00027F65}" srcId="{F5B1815C-C7C6-6B47-9C08-55900C5FE4AF}" destId="{D701C424-B4BA-F645-BE22-D0D49B27EF05}" srcOrd="2" destOrd="0" parTransId="{97B9B524-718B-2B49-B8FF-FCA5A196A485}" sibTransId="{A2A1E1C9-CDA9-A641-ADD3-115C292A0235}"/>
    <dgm:cxn modelId="{B8E16281-9308-8040-8458-ACDEB919A147}" type="presParOf" srcId="{3E25FEC9-BE9B-DD43-B404-A914418A3657}" destId="{917A27CB-74AF-4D41-9850-3F4EC0FE7245}" srcOrd="0" destOrd="0" presId="urn:microsoft.com/office/officeart/2005/8/layout/hierarchy4"/>
    <dgm:cxn modelId="{AF66136E-FCDF-1841-8F73-CD8FFE491A87}" type="presParOf" srcId="{917A27CB-74AF-4D41-9850-3F4EC0FE7245}" destId="{436FBED9-3588-1E47-AA3C-3E8D5C40F270}" srcOrd="0" destOrd="0" presId="urn:microsoft.com/office/officeart/2005/8/layout/hierarchy4"/>
    <dgm:cxn modelId="{F096C9B7-4E98-014F-AC6C-F27B257F0AC2}" type="presParOf" srcId="{917A27CB-74AF-4D41-9850-3F4EC0FE7245}" destId="{8450F1F8-BB67-324B-8473-222FF83D50FE}" srcOrd="1" destOrd="0" presId="urn:microsoft.com/office/officeart/2005/8/layout/hierarchy4"/>
    <dgm:cxn modelId="{53067105-CD5F-B34F-AC8D-A44C7C929587}" type="presParOf" srcId="{3E25FEC9-BE9B-DD43-B404-A914418A3657}" destId="{CFEC1900-A602-6A43-8128-321DD0D2836A}" srcOrd="1" destOrd="0" presId="urn:microsoft.com/office/officeart/2005/8/layout/hierarchy4"/>
    <dgm:cxn modelId="{FDA455A2-5B7F-8A42-A4CF-5F2F2BC77456}" type="presParOf" srcId="{3E25FEC9-BE9B-DD43-B404-A914418A3657}" destId="{BB6EFD9A-54B6-2D46-A100-DC14C64BB7C8}" srcOrd="2" destOrd="0" presId="urn:microsoft.com/office/officeart/2005/8/layout/hierarchy4"/>
    <dgm:cxn modelId="{CEFAC0C9-52F3-4F43-86A7-58B77E2AB87A}" type="presParOf" srcId="{BB6EFD9A-54B6-2D46-A100-DC14C64BB7C8}" destId="{F60E6437-BE0E-9F44-96DA-44233B45C4B5}" srcOrd="0" destOrd="0" presId="urn:microsoft.com/office/officeart/2005/8/layout/hierarchy4"/>
    <dgm:cxn modelId="{59FE2D0C-51EE-E94E-B729-5A094361D38E}" type="presParOf" srcId="{BB6EFD9A-54B6-2D46-A100-DC14C64BB7C8}" destId="{57934647-B488-BC4E-A1E8-5890ED4C3BD9}" srcOrd="1" destOrd="0" presId="urn:microsoft.com/office/officeart/2005/8/layout/hierarchy4"/>
    <dgm:cxn modelId="{40EB28AE-901D-9E48-97BF-AA68A2132884}" type="presParOf" srcId="{3E25FEC9-BE9B-DD43-B404-A914418A3657}" destId="{A0BAEADD-DCDB-5E4A-82B6-BE323B8D2769}" srcOrd="3" destOrd="0" presId="urn:microsoft.com/office/officeart/2005/8/layout/hierarchy4"/>
    <dgm:cxn modelId="{7AA0FAFB-476F-8749-B937-9C4F68D5B3D3}" type="presParOf" srcId="{3E25FEC9-BE9B-DD43-B404-A914418A3657}" destId="{09AB30A3-8052-EC4F-9C3E-8CF0027F42A6}" srcOrd="4" destOrd="0" presId="urn:microsoft.com/office/officeart/2005/8/layout/hierarchy4"/>
    <dgm:cxn modelId="{A090DA06-3AE1-FD45-88F1-BD0463941EAE}" type="presParOf" srcId="{09AB30A3-8052-EC4F-9C3E-8CF0027F42A6}" destId="{C2C12E49-1103-5544-A13C-5BF348553980}" srcOrd="0" destOrd="0" presId="urn:microsoft.com/office/officeart/2005/8/layout/hierarchy4"/>
    <dgm:cxn modelId="{4ED712D9-D58B-D345-B561-374263C96D2A}" type="presParOf" srcId="{09AB30A3-8052-EC4F-9C3E-8CF0027F42A6}" destId="{B29D4F73-8EA3-9F46-B999-23F63965B432}" srcOrd="1" destOrd="0" presId="urn:microsoft.com/office/officeart/2005/8/layout/hierarchy4"/>
    <dgm:cxn modelId="{FEB51384-9489-3F49-B948-353B6B44BF55}" type="presParOf" srcId="{3E25FEC9-BE9B-DD43-B404-A914418A3657}" destId="{C10BAB6D-A981-B14D-9A60-AF249D013AFA}" srcOrd="5" destOrd="0" presId="urn:microsoft.com/office/officeart/2005/8/layout/hierarchy4"/>
    <dgm:cxn modelId="{EE57F38C-7D53-B245-8846-EA6E78C1F732}" type="presParOf" srcId="{3E25FEC9-BE9B-DD43-B404-A914418A3657}" destId="{4DCD81E1-200E-574F-BE54-36EC57E263E5}" srcOrd="6" destOrd="0" presId="urn:microsoft.com/office/officeart/2005/8/layout/hierarchy4"/>
    <dgm:cxn modelId="{CF4D7C8F-75E6-1E4A-9B24-DBB0FCBE4557}" type="presParOf" srcId="{4DCD81E1-200E-574F-BE54-36EC57E263E5}" destId="{6DCD38EC-282A-B34A-B3BB-B702203C2DF7}" srcOrd="0" destOrd="0" presId="urn:microsoft.com/office/officeart/2005/8/layout/hierarchy4"/>
    <dgm:cxn modelId="{CFBD7CAF-137D-C845-B6EF-C05F3816EBDE}" type="presParOf" srcId="{4DCD81E1-200E-574F-BE54-36EC57E263E5}" destId="{EB31BB43-AD52-7549-827C-CE693737519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B1815C-C7C6-6B47-9C08-55900C5FE4AF}" type="doc">
      <dgm:prSet loTypeId="urn:microsoft.com/office/officeart/2005/8/layout/hierarchy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D305F3-8884-3141-B9E9-50708AAFD0C1}">
      <dgm:prSet phldrT="[Text]"/>
      <dgm:spPr/>
      <dgm:t>
        <a:bodyPr/>
        <a:lstStyle/>
        <a:p>
          <a:r>
            <a:rPr lang="th-TH" dirty="0" smtClean="0">
              <a:latin typeface="TH SarabunPSK"/>
              <a:cs typeface="TH SarabunPSK"/>
            </a:rPr>
            <a:t>ผังน้ำ</a:t>
          </a:r>
          <a:endParaRPr lang="en-US" dirty="0">
            <a:latin typeface="TH SarabunPSK"/>
            <a:cs typeface="TH SarabunPSK"/>
          </a:endParaRPr>
        </a:p>
      </dgm:t>
    </dgm:pt>
    <dgm:pt modelId="{323FAE34-8E5B-4146-A23D-2EA02189A4E0}" type="parTrans" cxnId="{CF998300-1118-984D-A65C-98DB7BF6E53B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CCC12D3A-645B-2C43-B6F7-4BD04A4E0A1D}" type="sibTrans" cxnId="{CF998300-1118-984D-A65C-98DB7BF6E53B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9D3DC5F6-143C-394A-BE2F-1E08D855B021}">
      <dgm:prSet phldrT="[Text]"/>
      <dgm:spPr/>
      <dgm:t>
        <a:bodyPr/>
        <a:lstStyle/>
        <a:p>
          <a:r>
            <a:rPr lang="th-TH" dirty="0" smtClean="0">
              <a:latin typeface="TH SarabunPSK"/>
              <a:cs typeface="TH SarabunPSK"/>
            </a:rPr>
            <a:t>แหล่งน้ำและเส้นทางน้ำ</a:t>
          </a:r>
          <a:endParaRPr lang="en-US" dirty="0">
            <a:latin typeface="TH SarabunPSK"/>
            <a:cs typeface="TH SarabunPSK"/>
          </a:endParaRPr>
        </a:p>
      </dgm:t>
    </dgm:pt>
    <dgm:pt modelId="{86DDAA85-7CBD-B549-B5E2-31283663FEB1}" type="parTrans" cxnId="{4DC5285F-EBD1-FA4A-83E8-17B261FC978C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18622BFD-C6D0-DC46-830B-6749ECF61F1A}" type="sibTrans" cxnId="{4DC5285F-EBD1-FA4A-83E8-17B261FC978C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D701C424-B4BA-F645-BE22-D0D49B27EF05}">
      <dgm:prSet phldrT="[Text]"/>
      <dgm:spPr/>
      <dgm:t>
        <a:bodyPr/>
        <a:lstStyle/>
        <a:p>
          <a:r>
            <a:rPr lang="en-US" smtClean="0">
              <a:latin typeface="TH SarabunPSK"/>
              <a:cs typeface="TH SarabunPSK"/>
            </a:rPr>
            <a:t>Land used</a:t>
          </a:r>
          <a:endParaRPr lang="en-US" dirty="0">
            <a:latin typeface="TH SarabunPSK"/>
            <a:cs typeface="TH SarabunPSK"/>
          </a:endParaRPr>
        </a:p>
      </dgm:t>
    </dgm:pt>
    <dgm:pt modelId="{97B9B524-718B-2B49-B8FF-FCA5A196A485}" type="parTrans" cxnId="{FA80DFD1-1C61-2844-AB38-E22C00027F65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A2A1E1C9-CDA9-A641-ADD3-115C292A0235}" type="sibTrans" cxnId="{FA80DFD1-1C61-2844-AB38-E22C00027F65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AF4901AE-3E6F-4C44-944D-4550A9094F00}">
      <dgm:prSet phldrT="[Text]"/>
      <dgm:spPr/>
      <dgm:t>
        <a:bodyPr/>
        <a:lstStyle/>
        <a:p>
          <a:r>
            <a:rPr lang="th-TH" dirty="0" smtClean="0">
              <a:latin typeface="TH SarabunPSK"/>
              <a:cs typeface="TH SarabunPSK"/>
            </a:rPr>
            <a:t>...</a:t>
          </a:r>
          <a:endParaRPr lang="en-US" dirty="0">
            <a:latin typeface="TH SarabunPSK"/>
            <a:cs typeface="TH SarabunPSK"/>
          </a:endParaRPr>
        </a:p>
      </dgm:t>
    </dgm:pt>
    <dgm:pt modelId="{D3C1F7FE-DEAA-C842-B86C-4B33F27FAC60}" type="parTrans" cxnId="{8F79BFBC-5945-7E4E-BA50-2E8413462A82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49A928F5-D250-E943-9328-1EB8398377D8}" type="sibTrans" cxnId="{8F79BFBC-5945-7E4E-BA50-2E8413462A82}">
      <dgm:prSet/>
      <dgm:spPr/>
      <dgm:t>
        <a:bodyPr/>
        <a:lstStyle/>
        <a:p>
          <a:endParaRPr lang="en-US">
            <a:latin typeface="TH SarabunPSK"/>
            <a:cs typeface="TH SarabunPSK"/>
          </a:endParaRPr>
        </a:p>
      </dgm:t>
    </dgm:pt>
    <dgm:pt modelId="{3E25FEC9-BE9B-DD43-B404-A914418A3657}" type="pres">
      <dgm:prSet presAssocID="{F5B1815C-C7C6-6B47-9C08-55900C5FE4A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17A27CB-74AF-4D41-9850-3F4EC0FE7245}" type="pres">
      <dgm:prSet presAssocID="{3DD305F3-8884-3141-B9E9-50708AAFD0C1}" presName="vertOne" presStyleCnt="0"/>
      <dgm:spPr/>
    </dgm:pt>
    <dgm:pt modelId="{436FBED9-3588-1E47-AA3C-3E8D5C40F270}" type="pres">
      <dgm:prSet presAssocID="{3DD305F3-8884-3141-B9E9-50708AAFD0C1}" presName="txOne" presStyleLbl="node0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50F1F8-BB67-324B-8473-222FF83D50FE}" type="pres">
      <dgm:prSet presAssocID="{3DD305F3-8884-3141-B9E9-50708AAFD0C1}" presName="horzOne" presStyleCnt="0"/>
      <dgm:spPr/>
    </dgm:pt>
    <dgm:pt modelId="{CFEC1900-A602-6A43-8128-321DD0D2836A}" type="pres">
      <dgm:prSet presAssocID="{CCC12D3A-645B-2C43-B6F7-4BD04A4E0A1D}" presName="sibSpaceOne" presStyleCnt="0"/>
      <dgm:spPr/>
    </dgm:pt>
    <dgm:pt modelId="{BB6EFD9A-54B6-2D46-A100-DC14C64BB7C8}" type="pres">
      <dgm:prSet presAssocID="{9D3DC5F6-143C-394A-BE2F-1E08D855B021}" presName="vertOne" presStyleCnt="0"/>
      <dgm:spPr/>
    </dgm:pt>
    <dgm:pt modelId="{F60E6437-BE0E-9F44-96DA-44233B45C4B5}" type="pres">
      <dgm:prSet presAssocID="{9D3DC5F6-143C-394A-BE2F-1E08D855B021}" presName="txOne" presStyleLbl="node0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934647-B488-BC4E-A1E8-5890ED4C3BD9}" type="pres">
      <dgm:prSet presAssocID="{9D3DC5F6-143C-394A-BE2F-1E08D855B021}" presName="horzOne" presStyleCnt="0"/>
      <dgm:spPr/>
    </dgm:pt>
    <dgm:pt modelId="{A0BAEADD-DCDB-5E4A-82B6-BE323B8D2769}" type="pres">
      <dgm:prSet presAssocID="{18622BFD-C6D0-DC46-830B-6749ECF61F1A}" presName="sibSpaceOne" presStyleCnt="0"/>
      <dgm:spPr/>
    </dgm:pt>
    <dgm:pt modelId="{09AB30A3-8052-EC4F-9C3E-8CF0027F42A6}" type="pres">
      <dgm:prSet presAssocID="{D701C424-B4BA-F645-BE22-D0D49B27EF05}" presName="vertOne" presStyleCnt="0"/>
      <dgm:spPr/>
    </dgm:pt>
    <dgm:pt modelId="{C2C12E49-1103-5544-A13C-5BF348553980}" type="pres">
      <dgm:prSet presAssocID="{D701C424-B4BA-F645-BE22-D0D49B27EF05}" presName="txOne" presStyleLbl="node0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9D4F73-8EA3-9F46-B999-23F63965B432}" type="pres">
      <dgm:prSet presAssocID="{D701C424-B4BA-F645-BE22-D0D49B27EF05}" presName="horzOne" presStyleCnt="0"/>
      <dgm:spPr/>
    </dgm:pt>
    <dgm:pt modelId="{C10BAB6D-A981-B14D-9A60-AF249D013AFA}" type="pres">
      <dgm:prSet presAssocID="{A2A1E1C9-CDA9-A641-ADD3-115C292A0235}" presName="sibSpaceOne" presStyleCnt="0"/>
      <dgm:spPr/>
    </dgm:pt>
    <dgm:pt modelId="{4DCD81E1-200E-574F-BE54-36EC57E263E5}" type="pres">
      <dgm:prSet presAssocID="{AF4901AE-3E6F-4C44-944D-4550A9094F00}" presName="vertOne" presStyleCnt="0"/>
      <dgm:spPr/>
    </dgm:pt>
    <dgm:pt modelId="{6DCD38EC-282A-B34A-B3BB-B702203C2DF7}" type="pres">
      <dgm:prSet presAssocID="{AF4901AE-3E6F-4C44-944D-4550A9094F00}" presName="txOne" presStyleLbl="node0" presStyleIdx="3" presStyleCnt="4">
        <dgm:presLayoutVars>
          <dgm:chPref val="3"/>
        </dgm:presLayoutVars>
      </dgm:prSet>
      <dgm:spPr/>
    </dgm:pt>
    <dgm:pt modelId="{EB31BB43-AD52-7549-827C-CE6937375198}" type="pres">
      <dgm:prSet presAssocID="{AF4901AE-3E6F-4C44-944D-4550A9094F00}" presName="horzOne" presStyleCnt="0"/>
      <dgm:spPr/>
    </dgm:pt>
  </dgm:ptLst>
  <dgm:cxnLst>
    <dgm:cxn modelId="{8F79BFBC-5945-7E4E-BA50-2E8413462A82}" srcId="{F5B1815C-C7C6-6B47-9C08-55900C5FE4AF}" destId="{AF4901AE-3E6F-4C44-944D-4550A9094F00}" srcOrd="3" destOrd="0" parTransId="{D3C1F7FE-DEAA-C842-B86C-4B33F27FAC60}" sibTransId="{49A928F5-D250-E943-9328-1EB8398377D8}"/>
    <dgm:cxn modelId="{4DC5285F-EBD1-FA4A-83E8-17B261FC978C}" srcId="{F5B1815C-C7C6-6B47-9C08-55900C5FE4AF}" destId="{9D3DC5F6-143C-394A-BE2F-1E08D855B021}" srcOrd="1" destOrd="0" parTransId="{86DDAA85-7CBD-B549-B5E2-31283663FEB1}" sibTransId="{18622BFD-C6D0-DC46-830B-6749ECF61F1A}"/>
    <dgm:cxn modelId="{1BB78E32-CCAA-F341-AB65-6E84DDFD0871}" type="presOf" srcId="{3DD305F3-8884-3141-B9E9-50708AAFD0C1}" destId="{436FBED9-3588-1E47-AA3C-3E8D5C40F270}" srcOrd="0" destOrd="0" presId="urn:microsoft.com/office/officeart/2005/8/layout/hierarchy4"/>
    <dgm:cxn modelId="{A1737D1C-86E2-CF4B-B516-6A3B36BF846D}" type="presOf" srcId="{AF4901AE-3E6F-4C44-944D-4550A9094F00}" destId="{6DCD38EC-282A-B34A-B3BB-B702203C2DF7}" srcOrd="0" destOrd="0" presId="urn:microsoft.com/office/officeart/2005/8/layout/hierarchy4"/>
    <dgm:cxn modelId="{CF998300-1118-984D-A65C-98DB7BF6E53B}" srcId="{F5B1815C-C7C6-6B47-9C08-55900C5FE4AF}" destId="{3DD305F3-8884-3141-B9E9-50708AAFD0C1}" srcOrd="0" destOrd="0" parTransId="{323FAE34-8E5B-4146-A23D-2EA02189A4E0}" sibTransId="{CCC12D3A-645B-2C43-B6F7-4BD04A4E0A1D}"/>
    <dgm:cxn modelId="{69E2E170-D76F-3C40-B601-FDD7D3CADCFC}" type="presOf" srcId="{9D3DC5F6-143C-394A-BE2F-1E08D855B021}" destId="{F60E6437-BE0E-9F44-96DA-44233B45C4B5}" srcOrd="0" destOrd="0" presId="urn:microsoft.com/office/officeart/2005/8/layout/hierarchy4"/>
    <dgm:cxn modelId="{AF383799-7E52-B94F-B28B-9CE7BBF2733F}" type="presOf" srcId="{D701C424-B4BA-F645-BE22-D0D49B27EF05}" destId="{C2C12E49-1103-5544-A13C-5BF348553980}" srcOrd="0" destOrd="0" presId="urn:microsoft.com/office/officeart/2005/8/layout/hierarchy4"/>
    <dgm:cxn modelId="{5A6A2BF3-5E5F-FD4F-B09D-D50B7F711B6E}" type="presOf" srcId="{F5B1815C-C7C6-6B47-9C08-55900C5FE4AF}" destId="{3E25FEC9-BE9B-DD43-B404-A914418A3657}" srcOrd="0" destOrd="0" presId="urn:microsoft.com/office/officeart/2005/8/layout/hierarchy4"/>
    <dgm:cxn modelId="{FA80DFD1-1C61-2844-AB38-E22C00027F65}" srcId="{F5B1815C-C7C6-6B47-9C08-55900C5FE4AF}" destId="{D701C424-B4BA-F645-BE22-D0D49B27EF05}" srcOrd="2" destOrd="0" parTransId="{97B9B524-718B-2B49-B8FF-FCA5A196A485}" sibTransId="{A2A1E1C9-CDA9-A641-ADD3-115C292A0235}"/>
    <dgm:cxn modelId="{A70842DB-0BFC-6B4E-AB71-CEA22B43AC22}" type="presParOf" srcId="{3E25FEC9-BE9B-DD43-B404-A914418A3657}" destId="{917A27CB-74AF-4D41-9850-3F4EC0FE7245}" srcOrd="0" destOrd="0" presId="urn:microsoft.com/office/officeart/2005/8/layout/hierarchy4"/>
    <dgm:cxn modelId="{631323C6-7185-DE44-AF69-74D3854C3E51}" type="presParOf" srcId="{917A27CB-74AF-4D41-9850-3F4EC0FE7245}" destId="{436FBED9-3588-1E47-AA3C-3E8D5C40F270}" srcOrd="0" destOrd="0" presId="urn:microsoft.com/office/officeart/2005/8/layout/hierarchy4"/>
    <dgm:cxn modelId="{74BD6F9D-F4F6-4841-B360-1E2E9062D3F3}" type="presParOf" srcId="{917A27CB-74AF-4D41-9850-3F4EC0FE7245}" destId="{8450F1F8-BB67-324B-8473-222FF83D50FE}" srcOrd="1" destOrd="0" presId="urn:microsoft.com/office/officeart/2005/8/layout/hierarchy4"/>
    <dgm:cxn modelId="{98E51DE7-9C10-9941-8E4A-3F687D238B80}" type="presParOf" srcId="{3E25FEC9-BE9B-DD43-B404-A914418A3657}" destId="{CFEC1900-A602-6A43-8128-321DD0D2836A}" srcOrd="1" destOrd="0" presId="urn:microsoft.com/office/officeart/2005/8/layout/hierarchy4"/>
    <dgm:cxn modelId="{4922A1CC-472A-6348-81AE-4B7D94ECB1F7}" type="presParOf" srcId="{3E25FEC9-BE9B-DD43-B404-A914418A3657}" destId="{BB6EFD9A-54B6-2D46-A100-DC14C64BB7C8}" srcOrd="2" destOrd="0" presId="urn:microsoft.com/office/officeart/2005/8/layout/hierarchy4"/>
    <dgm:cxn modelId="{E43F5E23-6356-6748-B208-7BCE822F4FDA}" type="presParOf" srcId="{BB6EFD9A-54B6-2D46-A100-DC14C64BB7C8}" destId="{F60E6437-BE0E-9F44-96DA-44233B45C4B5}" srcOrd="0" destOrd="0" presId="urn:microsoft.com/office/officeart/2005/8/layout/hierarchy4"/>
    <dgm:cxn modelId="{A7FBE3D7-2A82-A541-9888-C2A6861FD1E6}" type="presParOf" srcId="{BB6EFD9A-54B6-2D46-A100-DC14C64BB7C8}" destId="{57934647-B488-BC4E-A1E8-5890ED4C3BD9}" srcOrd="1" destOrd="0" presId="urn:microsoft.com/office/officeart/2005/8/layout/hierarchy4"/>
    <dgm:cxn modelId="{5FCA5C1A-DB2D-E946-AF0B-18855B0928C9}" type="presParOf" srcId="{3E25FEC9-BE9B-DD43-B404-A914418A3657}" destId="{A0BAEADD-DCDB-5E4A-82B6-BE323B8D2769}" srcOrd="3" destOrd="0" presId="urn:microsoft.com/office/officeart/2005/8/layout/hierarchy4"/>
    <dgm:cxn modelId="{44061B67-F71F-454B-B711-921B740CB640}" type="presParOf" srcId="{3E25FEC9-BE9B-DD43-B404-A914418A3657}" destId="{09AB30A3-8052-EC4F-9C3E-8CF0027F42A6}" srcOrd="4" destOrd="0" presId="urn:microsoft.com/office/officeart/2005/8/layout/hierarchy4"/>
    <dgm:cxn modelId="{6FA80DC8-983E-EC4D-8DAB-ACA5E0C7F15B}" type="presParOf" srcId="{09AB30A3-8052-EC4F-9C3E-8CF0027F42A6}" destId="{C2C12E49-1103-5544-A13C-5BF348553980}" srcOrd="0" destOrd="0" presId="urn:microsoft.com/office/officeart/2005/8/layout/hierarchy4"/>
    <dgm:cxn modelId="{FA2ADC23-4078-704E-886F-512A7C0F7F1E}" type="presParOf" srcId="{09AB30A3-8052-EC4F-9C3E-8CF0027F42A6}" destId="{B29D4F73-8EA3-9F46-B999-23F63965B432}" srcOrd="1" destOrd="0" presId="urn:microsoft.com/office/officeart/2005/8/layout/hierarchy4"/>
    <dgm:cxn modelId="{453DE3E2-80F4-AB46-A18D-946220F39F2D}" type="presParOf" srcId="{3E25FEC9-BE9B-DD43-B404-A914418A3657}" destId="{C10BAB6D-A981-B14D-9A60-AF249D013AFA}" srcOrd="5" destOrd="0" presId="urn:microsoft.com/office/officeart/2005/8/layout/hierarchy4"/>
    <dgm:cxn modelId="{BA9FB66E-DC91-784F-8245-D2DC1878C9DB}" type="presParOf" srcId="{3E25FEC9-BE9B-DD43-B404-A914418A3657}" destId="{4DCD81E1-200E-574F-BE54-36EC57E263E5}" srcOrd="6" destOrd="0" presId="urn:microsoft.com/office/officeart/2005/8/layout/hierarchy4"/>
    <dgm:cxn modelId="{EDE98955-107F-1D4A-801A-2BD7672403AB}" type="presParOf" srcId="{4DCD81E1-200E-574F-BE54-36EC57E263E5}" destId="{6DCD38EC-282A-B34A-B3BB-B702203C2DF7}" srcOrd="0" destOrd="0" presId="urn:microsoft.com/office/officeart/2005/8/layout/hierarchy4"/>
    <dgm:cxn modelId="{17C5D2D2-1889-6948-9512-59DF35A960EA}" type="presParOf" srcId="{4DCD81E1-200E-574F-BE54-36EC57E263E5}" destId="{EB31BB43-AD52-7549-827C-CE693737519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6FBED9-3588-1E47-AA3C-3E8D5C40F270}">
      <dsp:nvSpPr>
        <dsp:cNvPr id="0" name=""/>
        <dsp:cNvSpPr/>
      </dsp:nvSpPr>
      <dsp:spPr>
        <a:xfrm>
          <a:off x="732" y="0"/>
          <a:ext cx="714141" cy="4540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200" kern="1200" dirty="0" smtClean="0">
              <a:latin typeface="TH SarabunPSK"/>
              <a:cs typeface="TH SarabunPSK"/>
            </a:rPr>
            <a:t>จัดสรรน้ำ</a:t>
          </a:r>
          <a:endParaRPr lang="en-US" sz="1200" kern="1200" dirty="0">
            <a:latin typeface="TH SarabunPSK"/>
            <a:cs typeface="TH SarabunPSK"/>
          </a:endParaRPr>
        </a:p>
      </dsp:txBody>
      <dsp:txXfrm>
        <a:off x="14030" y="13298"/>
        <a:ext cx="687545" cy="427445"/>
      </dsp:txXfrm>
    </dsp:sp>
    <dsp:sp modelId="{F60E6437-BE0E-9F44-96DA-44233B45C4B5}">
      <dsp:nvSpPr>
        <dsp:cNvPr id="0" name=""/>
        <dsp:cNvSpPr/>
      </dsp:nvSpPr>
      <dsp:spPr>
        <a:xfrm>
          <a:off x="834849" y="0"/>
          <a:ext cx="714141" cy="4540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200" kern="1200" dirty="0" smtClean="0">
              <a:latin typeface="TH SarabunPSK"/>
              <a:cs typeface="TH SarabunPSK"/>
            </a:rPr>
            <a:t>น้ำฝน</a:t>
          </a:r>
          <a:r>
            <a:rPr lang="en-US" sz="1200" kern="1200" dirty="0" smtClean="0">
              <a:latin typeface="TH SarabunPSK"/>
              <a:cs typeface="TH SarabunPSK"/>
            </a:rPr>
            <a:t>/</a:t>
          </a:r>
          <a:r>
            <a:rPr lang="th-TH" sz="1200" kern="1200" dirty="0" smtClean="0">
              <a:latin typeface="TH SarabunPSK"/>
              <a:cs typeface="TH SarabunPSK"/>
            </a:rPr>
            <a:t>น้ำท่า</a:t>
          </a:r>
          <a:endParaRPr lang="en-US" sz="1200" kern="1200" dirty="0">
            <a:latin typeface="TH SarabunPSK"/>
            <a:cs typeface="TH SarabunPSK"/>
          </a:endParaRPr>
        </a:p>
      </dsp:txBody>
      <dsp:txXfrm>
        <a:off x="848147" y="13298"/>
        <a:ext cx="687545" cy="427445"/>
      </dsp:txXfrm>
    </dsp:sp>
    <dsp:sp modelId="{C2C12E49-1103-5544-A13C-5BF348553980}">
      <dsp:nvSpPr>
        <dsp:cNvPr id="0" name=""/>
        <dsp:cNvSpPr/>
      </dsp:nvSpPr>
      <dsp:spPr>
        <a:xfrm>
          <a:off x="1668965" y="0"/>
          <a:ext cx="714141" cy="4540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200" kern="1200" dirty="0" smtClean="0">
              <a:latin typeface="TH SarabunPSK"/>
              <a:cs typeface="TH SarabunPSK"/>
            </a:rPr>
            <a:t>แผนปฏิบัติการ</a:t>
          </a:r>
          <a:endParaRPr lang="en-US" sz="1200" kern="1200" dirty="0">
            <a:latin typeface="TH SarabunPSK"/>
            <a:cs typeface="TH SarabunPSK"/>
          </a:endParaRPr>
        </a:p>
      </dsp:txBody>
      <dsp:txXfrm>
        <a:off x="1682263" y="13298"/>
        <a:ext cx="687545" cy="427445"/>
      </dsp:txXfrm>
    </dsp:sp>
    <dsp:sp modelId="{6DCD38EC-282A-B34A-B3BB-B702203C2DF7}">
      <dsp:nvSpPr>
        <dsp:cNvPr id="0" name=""/>
        <dsp:cNvSpPr/>
      </dsp:nvSpPr>
      <dsp:spPr>
        <a:xfrm>
          <a:off x="2503082" y="0"/>
          <a:ext cx="714141" cy="4540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200" kern="1200" dirty="0" smtClean="0">
              <a:latin typeface="TH SarabunPSK"/>
              <a:cs typeface="TH SarabunPSK"/>
            </a:rPr>
            <a:t>...</a:t>
          </a:r>
          <a:endParaRPr lang="en-US" sz="1200" kern="1200" dirty="0">
            <a:latin typeface="TH SarabunPSK"/>
            <a:cs typeface="TH SarabunPSK"/>
          </a:endParaRPr>
        </a:p>
      </dsp:txBody>
      <dsp:txXfrm>
        <a:off x="2516380" y="13298"/>
        <a:ext cx="687545" cy="4274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6FBED9-3588-1E47-AA3C-3E8D5C40F270}">
      <dsp:nvSpPr>
        <dsp:cNvPr id="0" name=""/>
        <dsp:cNvSpPr/>
      </dsp:nvSpPr>
      <dsp:spPr>
        <a:xfrm>
          <a:off x="732" y="0"/>
          <a:ext cx="714141" cy="4540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200" kern="1200" dirty="0" smtClean="0">
              <a:latin typeface="TH SarabunPSK"/>
              <a:cs typeface="TH SarabunPSK"/>
            </a:rPr>
            <a:t>โครงการขนาดใหญ่</a:t>
          </a:r>
          <a:endParaRPr lang="en-US" sz="1200" kern="1200" dirty="0">
            <a:latin typeface="TH SarabunPSK"/>
            <a:cs typeface="TH SarabunPSK"/>
          </a:endParaRPr>
        </a:p>
      </dsp:txBody>
      <dsp:txXfrm>
        <a:off x="14030" y="13298"/>
        <a:ext cx="687545" cy="427445"/>
      </dsp:txXfrm>
    </dsp:sp>
    <dsp:sp modelId="{F60E6437-BE0E-9F44-96DA-44233B45C4B5}">
      <dsp:nvSpPr>
        <dsp:cNvPr id="0" name=""/>
        <dsp:cNvSpPr/>
      </dsp:nvSpPr>
      <dsp:spPr>
        <a:xfrm>
          <a:off x="834849" y="0"/>
          <a:ext cx="714141" cy="4540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200" kern="1200" dirty="0" smtClean="0">
              <a:latin typeface="TH SarabunPSK"/>
              <a:cs typeface="TH SarabunPSK"/>
            </a:rPr>
            <a:t>แผนงาน</a:t>
          </a:r>
          <a:r>
            <a:rPr lang="en-US" sz="1200" kern="1200" dirty="0" smtClean="0">
              <a:latin typeface="TH SarabunPSK"/>
              <a:cs typeface="TH SarabunPSK"/>
            </a:rPr>
            <a:t>/</a:t>
          </a:r>
          <a:r>
            <a:rPr lang="th-TH" sz="1200" kern="1200" dirty="0" smtClean="0">
              <a:latin typeface="TH SarabunPSK"/>
              <a:cs typeface="TH SarabunPSK"/>
            </a:rPr>
            <a:t>งบประมาณ</a:t>
          </a:r>
          <a:endParaRPr lang="en-US" sz="1200" kern="1200" dirty="0">
            <a:latin typeface="TH SarabunPSK"/>
            <a:cs typeface="TH SarabunPSK"/>
          </a:endParaRPr>
        </a:p>
      </dsp:txBody>
      <dsp:txXfrm>
        <a:off x="848147" y="13298"/>
        <a:ext cx="687545" cy="427445"/>
      </dsp:txXfrm>
    </dsp:sp>
    <dsp:sp modelId="{C2C12E49-1103-5544-A13C-5BF348553980}">
      <dsp:nvSpPr>
        <dsp:cNvPr id="0" name=""/>
        <dsp:cNvSpPr/>
      </dsp:nvSpPr>
      <dsp:spPr>
        <a:xfrm>
          <a:off x="1668965" y="0"/>
          <a:ext cx="714141" cy="4540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200" kern="1200" dirty="0" smtClean="0">
              <a:latin typeface="TH SarabunPSK"/>
              <a:cs typeface="TH SarabunPSK"/>
            </a:rPr>
            <a:t>การติดตามประเมินผล</a:t>
          </a:r>
          <a:endParaRPr lang="en-US" sz="1200" kern="1200" dirty="0">
            <a:latin typeface="TH SarabunPSK"/>
            <a:cs typeface="TH SarabunPSK"/>
          </a:endParaRPr>
        </a:p>
      </dsp:txBody>
      <dsp:txXfrm>
        <a:off x="1682263" y="13298"/>
        <a:ext cx="687545" cy="427445"/>
      </dsp:txXfrm>
    </dsp:sp>
    <dsp:sp modelId="{6DCD38EC-282A-B34A-B3BB-B702203C2DF7}">
      <dsp:nvSpPr>
        <dsp:cNvPr id="0" name=""/>
        <dsp:cNvSpPr/>
      </dsp:nvSpPr>
      <dsp:spPr>
        <a:xfrm>
          <a:off x="2503082" y="0"/>
          <a:ext cx="714141" cy="4540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200" kern="1200" dirty="0" smtClean="0">
              <a:latin typeface="TH SarabunPSK"/>
              <a:cs typeface="TH SarabunPSK"/>
            </a:rPr>
            <a:t>...</a:t>
          </a:r>
          <a:endParaRPr lang="en-US" sz="1200" kern="1200" dirty="0">
            <a:latin typeface="TH SarabunPSK"/>
            <a:cs typeface="TH SarabunPSK"/>
          </a:endParaRPr>
        </a:p>
      </dsp:txBody>
      <dsp:txXfrm>
        <a:off x="2516380" y="13298"/>
        <a:ext cx="687545" cy="4274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6FBED9-3588-1E47-AA3C-3E8D5C40F270}">
      <dsp:nvSpPr>
        <dsp:cNvPr id="0" name=""/>
        <dsp:cNvSpPr/>
      </dsp:nvSpPr>
      <dsp:spPr>
        <a:xfrm>
          <a:off x="732" y="0"/>
          <a:ext cx="714141" cy="4540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200" kern="1200" dirty="0" smtClean="0">
              <a:latin typeface="TH SarabunPSK"/>
              <a:cs typeface="TH SarabunPSK"/>
            </a:rPr>
            <a:t>ผังน้ำ</a:t>
          </a:r>
          <a:endParaRPr lang="en-US" sz="1200" kern="1200" dirty="0">
            <a:latin typeface="TH SarabunPSK"/>
            <a:cs typeface="TH SarabunPSK"/>
          </a:endParaRPr>
        </a:p>
      </dsp:txBody>
      <dsp:txXfrm>
        <a:off x="14030" y="13298"/>
        <a:ext cx="687545" cy="427445"/>
      </dsp:txXfrm>
    </dsp:sp>
    <dsp:sp modelId="{F60E6437-BE0E-9F44-96DA-44233B45C4B5}">
      <dsp:nvSpPr>
        <dsp:cNvPr id="0" name=""/>
        <dsp:cNvSpPr/>
      </dsp:nvSpPr>
      <dsp:spPr>
        <a:xfrm>
          <a:off x="834849" y="0"/>
          <a:ext cx="714141" cy="4540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200" kern="1200" dirty="0" smtClean="0">
              <a:latin typeface="TH SarabunPSK"/>
              <a:cs typeface="TH SarabunPSK"/>
            </a:rPr>
            <a:t>แหล่งน้ำและเส้นทางน้ำ</a:t>
          </a:r>
          <a:endParaRPr lang="en-US" sz="1200" kern="1200" dirty="0">
            <a:latin typeface="TH SarabunPSK"/>
            <a:cs typeface="TH SarabunPSK"/>
          </a:endParaRPr>
        </a:p>
      </dsp:txBody>
      <dsp:txXfrm>
        <a:off x="848147" y="13298"/>
        <a:ext cx="687545" cy="427445"/>
      </dsp:txXfrm>
    </dsp:sp>
    <dsp:sp modelId="{C2C12E49-1103-5544-A13C-5BF348553980}">
      <dsp:nvSpPr>
        <dsp:cNvPr id="0" name=""/>
        <dsp:cNvSpPr/>
      </dsp:nvSpPr>
      <dsp:spPr>
        <a:xfrm>
          <a:off x="1668965" y="0"/>
          <a:ext cx="714141" cy="4540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>
              <a:latin typeface="TH SarabunPSK"/>
              <a:cs typeface="TH SarabunPSK"/>
            </a:rPr>
            <a:t>Land used</a:t>
          </a:r>
          <a:endParaRPr lang="en-US" sz="1200" kern="1200" dirty="0">
            <a:latin typeface="TH SarabunPSK"/>
            <a:cs typeface="TH SarabunPSK"/>
          </a:endParaRPr>
        </a:p>
      </dsp:txBody>
      <dsp:txXfrm>
        <a:off x="1682263" y="13298"/>
        <a:ext cx="687545" cy="427445"/>
      </dsp:txXfrm>
    </dsp:sp>
    <dsp:sp modelId="{6DCD38EC-282A-B34A-B3BB-B702203C2DF7}">
      <dsp:nvSpPr>
        <dsp:cNvPr id="0" name=""/>
        <dsp:cNvSpPr/>
      </dsp:nvSpPr>
      <dsp:spPr>
        <a:xfrm>
          <a:off x="2503082" y="0"/>
          <a:ext cx="714141" cy="4540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200" kern="1200" dirty="0" smtClean="0">
              <a:latin typeface="TH SarabunPSK"/>
              <a:cs typeface="TH SarabunPSK"/>
            </a:rPr>
            <a:t>...</a:t>
          </a:r>
          <a:endParaRPr lang="en-US" sz="1200" kern="1200" dirty="0">
            <a:latin typeface="TH SarabunPSK"/>
            <a:cs typeface="TH SarabunPSK"/>
          </a:endParaRPr>
        </a:p>
      </dsp:txBody>
      <dsp:txXfrm>
        <a:off x="2516380" y="13298"/>
        <a:ext cx="687545" cy="4274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2B88-9450-4A4D-9094-23D42A5065B3}" type="datetimeFigureOut">
              <a:rPr lang="en-US" smtClean="0"/>
              <a:t>26/12/18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6197-A1EC-447B-A8C3-411869FE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49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2B88-9450-4A4D-9094-23D42A5065B3}" type="datetimeFigureOut">
              <a:rPr lang="en-US" smtClean="0"/>
              <a:t>26/12/18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6197-A1EC-447B-A8C3-411869FE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7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2B88-9450-4A4D-9094-23D42A5065B3}" type="datetimeFigureOut">
              <a:rPr lang="en-US" smtClean="0"/>
              <a:t>26/12/18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6197-A1EC-447B-A8C3-411869FE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25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2B88-9450-4A4D-9094-23D42A5065B3}" type="datetimeFigureOut">
              <a:rPr lang="en-US" smtClean="0"/>
              <a:t>26/12/18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6197-A1EC-447B-A8C3-411869FE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69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2B88-9450-4A4D-9094-23D42A5065B3}" type="datetimeFigureOut">
              <a:rPr lang="en-US" smtClean="0"/>
              <a:t>26/12/18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6197-A1EC-447B-A8C3-411869FE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77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2B88-9450-4A4D-9094-23D42A5065B3}" type="datetimeFigureOut">
              <a:rPr lang="en-US" smtClean="0"/>
              <a:t>26/12/18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6197-A1EC-447B-A8C3-411869FE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50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2B88-9450-4A4D-9094-23D42A5065B3}" type="datetimeFigureOut">
              <a:rPr lang="en-US" smtClean="0"/>
              <a:t>26/12/18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6197-A1EC-447B-A8C3-411869FE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32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2B88-9450-4A4D-9094-23D42A5065B3}" type="datetimeFigureOut">
              <a:rPr lang="en-US" smtClean="0"/>
              <a:t>26/12/18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6197-A1EC-447B-A8C3-411869FE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31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2B88-9450-4A4D-9094-23D42A5065B3}" type="datetimeFigureOut">
              <a:rPr lang="en-US" smtClean="0"/>
              <a:t>26/12/18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6197-A1EC-447B-A8C3-411869FE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81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2B88-9450-4A4D-9094-23D42A5065B3}" type="datetimeFigureOut">
              <a:rPr lang="en-US" smtClean="0"/>
              <a:t>26/12/18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6197-A1EC-447B-A8C3-411869FE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3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2B88-9450-4A4D-9094-23D42A5065B3}" type="datetimeFigureOut">
              <a:rPr lang="en-US" smtClean="0"/>
              <a:t>26/12/18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6197-A1EC-447B-A8C3-411869FE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22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F2B88-9450-4A4D-9094-23D42A5065B3}" type="datetimeFigureOut">
              <a:rPr lang="en-US" smtClean="0"/>
              <a:t>26/12/18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76197-A1EC-447B-A8C3-411869FE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23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2.xml"/><Relationship Id="rId12" Type="http://schemas.microsoft.com/office/2007/relationships/diagramDrawing" Target="../diagrams/drawing2.xml"/><Relationship Id="rId13" Type="http://schemas.openxmlformats.org/officeDocument/2006/relationships/diagramData" Target="../diagrams/data3.xml"/><Relationship Id="rId14" Type="http://schemas.openxmlformats.org/officeDocument/2006/relationships/diagramLayout" Target="../diagrams/layout3.xml"/><Relationship Id="rId15" Type="http://schemas.openxmlformats.org/officeDocument/2006/relationships/diagramQuickStyle" Target="../diagrams/quickStyle3.xml"/><Relationship Id="rId16" Type="http://schemas.openxmlformats.org/officeDocument/2006/relationships/diagramColors" Target="../diagrams/colors3.xml"/><Relationship Id="rId1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diagramData" Target="../diagrams/data2.xml"/><Relationship Id="rId9" Type="http://schemas.openxmlformats.org/officeDocument/2006/relationships/diagramLayout" Target="../diagrams/layout2.xml"/><Relationship Id="rId10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xmlns="" id="{FA7ED52B-7E32-4E2B-A02E-B9E0CE4EF87D}"/>
              </a:ext>
            </a:extLst>
          </p:cNvPr>
          <p:cNvGrpSpPr/>
          <p:nvPr/>
        </p:nvGrpSpPr>
        <p:grpSpPr>
          <a:xfrm>
            <a:off x="129048" y="118252"/>
            <a:ext cx="5922874" cy="5244857"/>
            <a:chOff x="291196" y="159026"/>
            <a:chExt cx="5922874" cy="524485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xmlns="" id="{07C8F146-DCC5-486E-8667-F1793B3C114F}"/>
                </a:ext>
              </a:extLst>
            </p:cNvPr>
            <p:cNvSpPr/>
            <p:nvPr/>
          </p:nvSpPr>
          <p:spPr>
            <a:xfrm>
              <a:off x="291197" y="559136"/>
              <a:ext cx="5922873" cy="48447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D38AD786-D3F5-4D1A-8F87-58AB8F670386}"/>
                </a:ext>
              </a:extLst>
            </p:cNvPr>
            <p:cNvSpPr txBox="1"/>
            <p:nvPr/>
          </p:nvSpPr>
          <p:spPr>
            <a:xfrm>
              <a:off x="291196" y="159026"/>
              <a:ext cx="580137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2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สทนช. (โดย ศอน.)</a:t>
              </a:r>
            </a:p>
            <a:p>
              <a:pPr algn="ctr"/>
              <a:r>
                <a:rPr lang="th-TH" sz="20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บริหารจัดการ/บูรณาการฐานข้อมูลกลาง </a:t>
              </a:r>
              <a:r>
                <a:rPr lang="en-US" sz="20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+ </a:t>
              </a:r>
              <a:r>
                <a:rPr lang="th-TH" sz="20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ให้บริการข้อมูลแก่ส่วนงานที่เกี่ยวข้อง</a:t>
              </a:r>
              <a:endParaRPr lang="en-US" sz="2000" b="1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xmlns="" id="{FDF1176F-0FCF-4120-AA1F-0C71A9069D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4718" y="911163"/>
              <a:ext cx="5791532" cy="4366568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xmlns="" id="{881B9FE0-F04F-4208-9793-0C7926FD360A}"/>
              </a:ext>
            </a:extLst>
          </p:cNvPr>
          <p:cNvGrpSpPr/>
          <p:nvPr/>
        </p:nvGrpSpPr>
        <p:grpSpPr>
          <a:xfrm>
            <a:off x="6159875" y="159026"/>
            <a:ext cx="2834532" cy="6656832"/>
            <a:chOff x="6407633" y="174414"/>
            <a:chExt cx="2477951" cy="661894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xmlns="" id="{83F44673-EFF5-4536-A353-69A10B35D6FD}"/>
                </a:ext>
              </a:extLst>
            </p:cNvPr>
            <p:cNvSpPr/>
            <p:nvPr/>
          </p:nvSpPr>
          <p:spPr>
            <a:xfrm>
              <a:off x="6407633" y="531705"/>
              <a:ext cx="2477951" cy="626165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EB6AE5FE-DDF4-4942-8A53-675E784DA1DE}"/>
                </a:ext>
              </a:extLst>
            </p:cNvPr>
            <p:cNvSpPr txBox="1"/>
            <p:nvPr/>
          </p:nvSpPr>
          <p:spPr>
            <a:xfrm>
              <a:off x="6407633" y="174414"/>
              <a:ext cx="247795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2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สทนช. ภาค </a:t>
              </a:r>
              <a:r>
                <a:rPr lang="en-US" sz="2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1 – 10</a:t>
              </a:r>
              <a:endPara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  <a:p>
              <a:pPr algn="ctr"/>
              <a:r>
                <a:rPr lang="th-TH" sz="20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ส่งข้อมูลเข้าฐานข้อมูลกลาง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C60878F7-68B0-4ADB-8B43-26B997163AE5}"/>
                </a:ext>
              </a:extLst>
            </p:cNvPr>
            <p:cNvSpPr txBox="1"/>
            <p:nvPr/>
          </p:nvSpPr>
          <p:spPr>
            <a:xfrm>
              <a:off x="6520580" y="943855"/>
              <a:ext cx="2271157" cy="1621932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th-TH" sz="2000" u="sng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ข้อมูลแผนงานโครงการ</a:t>
              </a:r>
            </a:p>
            <a:p>
              <a:pPr marL="342900" indent="-342900">
                <a:buFontTx/>
                <a:buChar char="-"/>
              </a:pPr>
              <a:r>
                <a:rPr lang="th-TH" sz="20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แผนงาน/งบประมาณ</a:t>
              </a:r>
            </a:p>
            <a:p>
              <a:pPr marL="342900" indent="-342900">
                <a:buFontTx/>
                <a:buChar char="-"/>
              </a:pPr>
              <a:r>
                <a:rPr lang="th-TH" sz="20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ผลการดำเนินงาน</a:t>
              </a:r>
              <a:endParaRPr lang="en-US" sz="2000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  <a:p>
              <a:pPr marL="342900" indent="-342900">
                <a:buFontTx/>
                <a:buChar char="-"/>
              </a:pPr>
              <a:r>
                <a:rPr lang="th-TH" sz="20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การติดตามประเมินผล</a:t>
              </a:r>
            </a:p>
            <a:p>
              <a:pPr marL="342900" indent="-342900">
                <a:buFontTx/>
                <a:buChar char="-"/>
              </a:pPr>
              <a:r>
                <a:rPr lang="en-US" sz="20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…</a:t>
              </a:r>
              <a:r>
                <a:rPr lang="th-TH" sz="20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 </a:t>
              </a:r>
              <a:endParaRPr lang="en-US" sz="2000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A7AF5E9D-C08F-43B4-8EF8-4DA9CE59B934}"/>
                </a:ext>
              </a:extLst>
            </p:cNvPr>
            <p:cNvSpPr txBox="1"/>
            <p:nvPr/>
          </p:nvSpPr>
          <p:spPr>
            <a:xfrm>
              <a:off x="6520579" y="2687581"/>
              <a:ext cx="2271157" cy="192795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th-TH" sz="2000" u="sng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ข้อมูลด้านน้ำ/บริหารจัดการน้ำ</a:t>
              </a:r>
            </a:p>
            <a:p>
              <a:pPr marL="342900" indent="-342900">
                <a:buFontTx/>
                <a:buChar char="-"/>
              </a:pPr>
              <a:r>
                <a:rPr lang="th-TH" sz="20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ปริมานน้ำ/ระดับน้ำ</a:t>
              </a:r>
            </a:p>
            <a:p>
              <a:pPr marL="342900" indent="-342900">
                <a:buFontTx/>
                <a:buChar char="-"/>
              </a:pPr>
              <a:r>
                <a:rPr lang="th-TH" sz="20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การใช้น้ำ</a:t>
              </a:r>
            </a:p>
            <a:p>
              <a:pPr marL="342900" indent="-342900">
                <a:buFontTx/>
                <a:buChar char="-"/>
              </a:pPr>
              <a:r>
                <a:rPr lang="th-TH" sz="20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พื้นที่จัดสรรน้ำ</a:t>
              </a:r>
            </a:p>
            <a:p>
              <a:pPr marL="342900" indent="-342900">
                <a:buFontTx/>
                <a:buChar char="-"/>
              </a:pPr>
              <a:r>
                <a:rPr lang="en-US" sz="20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…</a:t>
              </a:r>
              <a:endParaRPr lang="th-TH" sz="2000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  <a:p>
              <a:r>
                <a:rPr lang="th-TH" sz="20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 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F9BFC908-9FC2-45CE-9B6A-2B5BCBFC976E}"/>
                </a:ext>
              </a:extLst>
            </p:cNvPr>
            <p:cNvSpPr txBox="1"/>
            <p:nvPr/>
          </p:nvSpPr>
          <p:spPr>
            <a:xfrm>
              <a:off x="6520579" y="4742351"/>
              <a:ext cx="2271157" cy="192795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th-TH" sz="2000" u="sng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ข้อมูล</a:t>
              </a:r>
              <a:r>
                <a:rPr lang="en-US" sz="2000" u="sng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 GIS </a:t>
              </a:r>
              <a:r>
                <a:rPr lang="th-TH" sz="2000" u="sng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ด้านน้ำ</a:t>
              </a:r>
            </a:p>
            <a:p>
              <a:pPr marL="342900" indent="-342900">
                <a:buFontTx/>
                <a:buChar char="-"/>
              </a:pPr>
              <a:r>
                <a:rPr lang="th-TH" sz="20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ผังน้ำ </a:t>
              </a:r>
            </a:p>
            <a:p>
              <a:pPr marL="342900" indent="-342900">
                <a:buFontTx/>
                <a:buChar char="-"/>
              </a:pPr>
              <a:r>
                <a:rPr lang="th-TH" sz="20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แหล่งน้ำ</a:t>
              </a:r>
            </a:p>
            <a:p>
              <a:pPr marL="342900" indent="-342900">
                <a:buFontTx/>
                <a:buChar char="-"/>
              </a:pPr>
              <a:r>
                <a:rPr lang="th-TH" sz="20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เส้นทางน้ำ/ลำน้ำ</a:t>
              </a:r>
              <a:endParaRPr lang="en-US" sz="2000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  <a:p>
              <a:pPr marL="342900" indent="-342900">
                <a:buFontTx/>
                <a:buChar char="-"/>
              </a:pPr>
              <a:r>
                <a:rPr lang="en-US" sz="20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...</a:t>
              </a:r>
              <a:endParaRPr lang="th-TH" sz="2000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  <a:p>
              <a:endParaRPr lang="en-US" sz="2000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xmlns="" id="{294A3965-5A6C-4081-97E9-717F342EEF8C}"/>
              </a:ext>
            </a:extLst>
          </p:cNvPr>
          <p:cNvGrpSpPr/>
          <p:nvPr/>
        </p:nvGrpSpPr>
        <p:grpSpPr>
          <a:xfrm>
            <a:off x="98226" y="5445224"/>
            <a:ext cx="6030827" cy="1325445"/>
            <a:chOff x="98226" y="5445224"/>
            <a:chExt cx="6030827" cy="1325445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95D6D85C-552F-4698-A829-93800C7C93AF}"/>
                </a:ext>
              </a:extLst>
            </p:cNvPr>
            <p:cNvSpPr/>
            <p:nvPr/>
          </p:nvSpPr>
          <p:spPr>
            <a:xfrm>
              <a:off x="129048" y="5445224"/>
              <a:ext cx="5922873" cy="13254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D53E214E-82E2-4995-87AA-D54B0E50591D}"/>
                </a:ext>
              </a:extLst>
            </p:cNvPr>
            <p:cNvSpPr/>
            <p:nvPr/>
          </p:nvSpPr>
          <p:spPr>
            <a:xfrm>
              <a:off x="98226" y="5688272"/>
              <a:ext cx="6030827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h-TH" sz="2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สทนช. </a:t>
              </a:r>
            </a:p>
            <a:p>
              <a:pPr algn="ctr"/>
              <a:r>
                <a:rPr lang="th-TH" sz="20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(กนย. กบน. สลธ. กวค. ศอน. สำนักเลขานุการ กนช. กองกฎหมาย กองการต่างประเทศ) </a:t>
              </a:r>
            </a:p>
            <a:p>
              <a:pPr algn="ctr"/>
              <a:r>
                <a:rPr lang="th-TH" sz="20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ใช้งานข้อมูลจากระบบคลังข้อมูลกลาง</a:t>
              </a:r>
              <a:endParaRPr lang="en-US" sz="2000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sp>
        <p:nvSpPr>
          <p:cNvPr id="80" name="Star: 5 Points 79">
            <a:extLst>
              <a:ext uri="{FF2B5EF4-FFF2-40B4-BE49-F238E27FC236}">
                <a16:creationId xmlns:a16="http://schemas.microsoft.com/office/drawing/2014/main" xmlns="" id="{95BC37CD-D5DC-42BC-B0CD-2FB8AC1A3D67}"/>
              </a:ext>
            </a:extLst>
          </p:cNvPr>
          <p:cNvSpPr/>
          <p:nvPr/>
        </p:nvSpPr>
        <p:spPr>
          <a:xfrm>
            <a:off x="7972744" y="1003992"/>
            <a:ext cx="226033" cy="1946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Star: 5 Points 81">
            <a:extLst>
              <a:ext uri="{FF2B5EF4-FFF2-40B4-BE49-F238E27FC236}">
                <a16:creationId xmlns:a16="http://schemas.microsoft.com/office/drawing/2014/main" xmlns="" id="{4BE0D6ED-27BC-4B44-844C-02D72C929196}"/>
              </a:ext>
            </a:extLst>
          </p:cNvPr>
          <p:cNvSpPr/>
          <p:nvPr/>
        </p:nvSpPr>
        <p:spPr>
          <a:xfrm>
            <a:off x="3696629" y="3839835"/>
            <a:ext cx="226033" cy="1946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Star: 5 Points 82">
            <a:extLst>
              <a:ext uri="{FF2B5EF4-FFF2-40B4-BE49-F238E27FC236}">
                <a16:creationId xmlns:a16="http://schemas.microsoft.com/office/drawing/2014/main" xmlns="" id="{997D312B-076B-4A21-8BA0-A80F3903EC52}"/>
              </a:ext>
            </a:extLst>
          </p:cNvPr>
          <p:cNvSpPr/>
          <p:nvPr/>
        </p:nvSpPr>
        <p:spPr>
          <a:xfrm>
            <a:off x="8474466" y="2697594"/>
            <a:ext cx="226033" cy="194600"/>
          </a:xfrm>
          <a:prstGeom prst="star5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Star: 5 Points 84">
            <a:extLst>
              <a:ext uri="{FF2B5EF4-FFF2-40B4-BE49-F238E27FC236}">
                <a16:creationId xmlns:a16="http://schemas.microsoft.com/office/drawing/2014/main" xmlns="" id="{BF5FED70-B874-41A6-A624-D51479555191}"/>
              </a:ext>
            </a:extLst>
          </p:cNvPr>
          <p:cNvSpPr/>
          <p:nvPr/>
        </p:nvSpPr>
        <p:spPr>
          <a:xfrm>
            <a:off x="2332743" y="3830603"/>
            <a:ext cx="226033" cy="194600"/>
          </a:xfrm>
          <a:prstGeom prst="star5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Star: 5 Points 85">
            <a:extLst>
              <a:ext uri="{FF2B5EF4-FFF2-40B4-BE49-F238E27FC236}">
                <a16:creationId xmlns:a16="http://schemas.microsoft.com/office/drawing/2014/main" xmlns="" id="{76CC530C-99F5-438C-82C1-D040DE21670C}"/>
              </a:ext>
            </a:extLst>
          </p:cNvPr>
          <p:cNvSpPr/>
          <p:nvPr/>
        </p:nvSpPr>
        <p:spPr>
          <a:xfrm>
            <a:off x="2780790" y="3195583"/>
            <a:ext cx="226033" cy="194600"/>
          </a:xfrm>
          <a:prstGeom prst="star5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Star: 5 Points 86">
            <a:extLst>
              <a:ext uri="{FF2B5EF4-FFF2-40B4-BE49-F238E27FC236}">
                <a16:creationId xmlns:a16="http://schemas.microsoft.com/office/drawing/2014/main" xmlns="" id="{CAD640EE-1C38-4275-A32F-2F1D1024CBE5}"/>
              </a:ext>
            </a:extLst>
          </p:cNvPr>
          <p:cNvSpPr/>
          <p:nvPr/>
        </p:nvSpPr>
        <p:spPr>
          <a:xfrm>
            <a:off x="2289035" y="2302617"/>
            <a:ext cx="226033" cy="194600"/>
          </a:xfrm>
          <a:prstGeom prst="star5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Star: 5 Points 87">
            <a:extLst>
              <a:ext uri="{FF2B5EF4-FFF2-40B4-BE49-F238E27FC236}">
                <a16:creationId xmlns:a16="http://schemas.microsoft.com/office/drawing/2014/main" xmlns="" id="{C677A30B-F516-4F86-A9A0-AC07DA277108}"/>
              </a:ext>
            </a:extLst>
          </p:cNvPr>
          <p:cNvSpPr/>
          <p:nvPr/>
        </p:nvSpPr>
        <p:spPr>
          <a:xfrm>
            <a:off x="3582241" y="2288634"/>
            <a:ext cx="226033" cy="194600"/>
          </a:xfrm>
          <a:prstGeom prst="star5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Star: 5 Points 88">
            <a:extLst>
              <a:ext uri="{FF2B5EF4-FFF2-40B4-BE49-F238E27FC236}">
                <a16:creationId xmlns:a16="http://schemas.microsoft.com/office/drawing/2014/main" xmlns="" id="{04286046-6A7F-4E9D-A0CB-5ED62C7CDF16}"/>
              </a:ext>
            </a:extLst>
          </p:cNvPr>
          <p:cNvSpPr/>
          <p:nvPr/>
        </p:nvSpPr>
        <p:spPr>
          <a:xfrm>
            <a:off x="7674792" y="4774010"/>
            <a:ext cx="226033" cy="194600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Star: 5 Points 89">
            <a:extLst>
              <a:ext uri="{FF2B5EF4-FFF2-40B4-BE49-F238E27FC236}">
                <a16:creationId xmlns:a16="http://schemas.microsoft.com/office/drawing/2014/main" xmlns="" id="{89910EC5-7CEC-4255-AB3E-AA8D97F8BCAF}"/>
              </a:ext>
            </a:extLst>
          </p:cNvPr>
          <p:cNvSpPr/>
          <p:nvPr/>
        </p:nvSpPr>
        <p:spPr>
          <a:xfrm>
            <a:off x="2535615" y="3835700"/>
            <a:ext cx="226033" cy="194600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Star: 5 Points 90">
            <a:extLst>
              <a:ext uri="{FF2B5EF4-FFF2-40B4-BE49-F238E27FC236}">
                <a16:creationId xmlns:a16="http://schemas.microsoft.com/office/drawing/2014/main" xmlns="" id="{8862ADA9-5AC8-46C0-ACF6-98EEE3E15428}"/>
              </a:ext>
            </a:extLst>
          </p:cNvPr>
          <p:cNvSpPr/>
          <p:nvPr/>
        </p:nvSpPr>
        <p:spPr>
          <a:xfrm>
            <a:off x="3020130" y="3195583"/>
            <a:ext cx="226033" cy="194600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Star: 5 Points 91">
            <a:extLst>
              <a:ext uri="{FF2B5EF4-FFF2-40B4-BE49-F238E27FC236}">
                <a16:creationId xmlns:a16="http://schemas.microsoft.com/office/drawing/2014/main" xmlns="" id="{BAE226C3-77B5-4BF2-81B9-86AEE2DFE284}"/>
              </a:ext>
            </a:extLst>
          </p:cNvPr>
          <p:cNvSpPr/>
          <p:nvPr/>
        </p:nvSpPr>
        <p:spPr>
          <a:xfrm>
            <a:off x="3809646" y="2288634"/>
            <a:ext cx="226033" cy="194600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Star: 5 Points 92">
            <a:extLst>
              <a:ext uri="{FF2B5EF4-FFF2-40B4-BE49-F238E27FC236}">
                <a16:creationId xmlns:a16="http://schemas.microsoft.com/office/drawing/2014/main" xmlns="" id="{244DA219-069E-48BD-A02C-3E5DE4DF36E2}"/>
              </a:ext>
            </a:extLst>
          </p:cNvPr>
          <p:cNvSpPr/>
          <p:nvPr/>
        </p:nvSpPr>
        <p:spPr>
          <a:xfrm>
            <a:off x="2525342" y="2302617"/>
            <a:ext cx="226033" cy="194600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Star: 5 Points 93">
            <a:extLst>
              <a:ext uri="{FF2B5EF4-FFF2-40B4-BE49-F238E27FC236}">
                <a16:creationId xmlns:a16="http://schemas.microsoft.com/office/drawing/2014/main" xmlns="" id="{3DD7A156-4C6E-4D7A-AAE3-2662C91408C9}"/>
              </a:ext>
            </a:extLst>
          </p:cNvPr>
          <p:cNvSpPr/>
          <p:nvPr/>
        </p:nvSpPr>
        <p:spPr>
          <a:xfrm>
            <a:off x="3246163" y="3195583"/>
            <a:ext cx="226033" cy="1946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Arrow: Left-Right 96">
            <a:extLst>
              <a:ext uri="{FF2B5EF4-FFF2-40B4-BE49-F238E27FC236}">
                <a16:creationId xmlns:a16="http://schemas.microsoft.com/office/drawing/2014/main" xmlns="" id="{FEED0EC9-0651-4C24-A55E-B3B42EA18B12}"/>
              </a:ext>
            </a:extLst>
          </p:cNvPr>
          <p:cNvSpPr/>
          <p:nvPr/>
        </p:nvSpPr>
        <p:spPr>
          <a:xfrm>
            <a:off x="5905716" y="521790"/>
            <a:ext cx="508317" cy="325360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Arrow: Down 98">
            <a:extLst>
              <a:ext uri="{FF2B5EF4-FFF2-40B4-BE49-F238E27FC236}">
                <a16:creationId xmlns:a16="http://schemas.microsoft.com/office/drawing/2014/main" xmlns="" id="{3F9124F7-9D58-4262-AA04-51A799240CBD}"/>
              </a:ext>
            </a:extLst>
          </p:cNvPr>
          <p:cNvSpPr/>
          <p:nvPr/>
        </p:nvSpPr>
        <p:spPr>
          <a:xfrm>
            <a:off x="2954153" y="5270023"/>
            <a:ext cx="318971" cy="46566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59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20370" y="5582898"/>
            <a:ext cx="2133600" cy="422565"/>
          </a:xfrm>
        </p:spPr>
        <p:txBody>
          <a:bodyPr/>
          <a:lstStyle/>
          <a:p>
            <a:pPr>
              <a:defRPr/>
            </a:pPr>
            <a:fld id="{91E9C0D1-CADA-4150-9E62-B451DA9F0E51}" type="slidenum">
              <a:rPr lang="th-TH" smtClean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pPr>
                <a:defRPr/>
              </a:pPr>
              <a:t>2</a:t>
            </a:fld>
            <a:endParaRPr lang="th-TH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Rectangle: Rounded Corners 26">
            <a:extLst>
              <a:ext uri="{FF2B5EF4-FFF2-40B4-BE49-F238E27FC236}">
                <a16:creationId xmlns:a16="http://schemas.microsoft.com/office/drawing/2014/main" xmlns="" id="{E7AFB993-AAB6-40A3-8C5D-202972F6EAB8}"/>
              </a:ext>
            </a:extLst>
          </p:cNvPr>
          <p:cNvSpPr/>
          <p:nvPr/>
        </p:nvSpPr>
        <p:spPr>
          <a:xfrm>
            <a:off x="43542" y="602343"/>
            <a:ext cx="9100459" cy="575453"/>
          </a:xfrm>
          <a:prstGeom prst="roundRect">
            <a:avLst/>
          </a:prstGeom>
          <a:solidFill>
            <a:srgbClr val="DEF3F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0066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National Single Database </a:t>
            </a:r>
            <a:r>
              <a:rPr lang="en-US" b="1" dirty="0">
                <a:solidFill>
                  <a:srgbClr val="000066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- Data Management </a:t>
            </a:r>
            <a:r>
              <a:rPr lang="en-US" sz="2800" b="1" dirty="0">
                <a:solidFill>
                  <a:srgbClr val="000066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Blueprint</a:t>
            </a:r>
          </a:p>
        </p:txBody>
      </p:sp>
      <p:sp>
        <p:nvSpPr>
          <p:cNvPr id="7" name="ชื่อเรื่อง 1"/>
          <p:cNvSpPr txBox="1">
            <a:spLocks/>
          </p:cNvSpPr>
          <p:nvPr/>
        </p:nvSpPr>
        <p:spPr>
          <a:xfrm>
            <a:off x="0" y="30556"/>
            <a:ext cx="9144000" cy="576617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th-TH" sz="2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การบริหารจัดการฐานข้อมูลกลาง </a:t>
            </a:r>
            <a:r>
              <a:rPr lang="en-US" sz="2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sz="2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เพื่อการบริหารจัดการทรัพยากรน้ำ</a:t>
            </a:r>
          </a:p>
        </p:txBody>
      </p:sp>
      <p:sp>
        <p:nvSpPr>
          <p:cNvPr id="10" name="Rectangle 65">
            <a:extLst>
              <a:ext uri="{FF2B5EF4-FFF2-40B4-BE49-F238E27FC236}">
                <a16:creationId xmlns:a16="http://schemas.microsoft.com/office/drawing/2014/main" xmlns="" id="{61D6738B-9610-458B-8D30-6BFE993A9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5626" y="1177025"/>
            <a:ext cx="4246881" cy="4815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000066"/>
            </a:solidFill>
            <a:miter lim="800000"/>
            <a:headEnd type="none" w="sm" len="sm"/>
            <a:tailEnd type="none" w="sm" len="sm"/>
          </a:ln>
        </p:spPr>
        <p:txBody>
          <a:bodyPr wrap="none" anchor="b"/>
          <a:lstStyle/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r>
              <a:rPr lang="en-US" sz="3600" b="1" dirty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Core Services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xmlns="" id="{7643534D-7557-41CC-ABF0-B3273906A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2" y="1177027"/>
            <a:ext cx="1301788" cy="5679555"/>
          </a:xfrm>
          <a:prstGeom prst="rect">
            <a:avLst/>
          </a:prstGeom>
          <a:solidFill>
            <a:srgbClr val="CC99FF"/>
          </a:solidFill>
          <a:ln w="25400">
            <a:solidFill>
              <a:srgbClr val="000066"/>
            </a:solidFill>
            <a:miter lim="800000"/>
            <a:headEnd type="none" w="sm" len="sm"/>
            <a:tailEnd type="none" w="sm" len="sm"/>
          </a:ln>
        </p:spPr>
        <p:txBody>
          <a:bodyPr wrap="none" anchor="b"/>
          <a:lstStyle/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9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r>
              <a:rPr lang="en-US" sz="1900" b="1" dirty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Insight</a:t>
            </a:r>
            <a:br>
              <a:rPr lang="en-US" sz="1900" b="1" dirty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1900" b="1" dirty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and </a:t>
            </a:r>
            <a:br>
              <a:rPr lang="en-US" sz="1900" b="1" dirty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1900" b="1" dirty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Monitoring</a:t>
            </a: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xmlns="" id="{1373290D-405B-451F-9C1E-32C4D1647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687" y="1179518"/>
            <a:ext cx="1038618" cy="4820149"/>
          </a:xfrm>
          <a:prstGeom prst="rect">
            <a:avLst/>
          </a:prstGeom>
          <a:solidFill>
            <a:srgbClr val="99FF99"/>
          </a:solidFill>
          <a:ln w="25400">
            <a:solidFill>
              <a:schemeClr val="tx2">
                <a:lumMod val="75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wrap="none" anchor="b"/>
          <a:lstStyle/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r>
              <a:rPr lang="en-US" sz="1900" b="1" dirty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Relationship</a:t>
            </a:r>
          </a:p>
          <a:p>
            <a:pPr algn="ctr" eaLnBrk="0" hangingPunct="0"/>
            <a:r>
              <a:rPr lang="en-US" sz="1900" b="1" dirty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Management</a:t>
            </a:r>
          </a:p>
        </p:txBody>
      </p:sp>
      <p:sp>
        <p:nvSpPr>
          <p:cNvPr id="14" name="Rectangle 22">
            <a:extLst>
              <a:ext uri="{FF2B5EF4-FFF2-40B4-BE49-F238E27FC236}">
                <a16:creationId xmlns:a16="http://schemas.microsoft.com/office/drawing/2014/main" xmlns="" id="{B4C84FD9-1892-44BC-BA01-6B0AAB925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1525" y="1177025"/>
            <a:ext cx="1269645" cy="56795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rgbClr val="0000CC"/>
            </a:solidFill>
            <a:miter lim="800000"/>
            <a:headEnd type="none" w="sm" len="sm"/>
            <a:tailEnd type="none" w="sm" len="sm"/>
          </a:ln>
        </p:spPr>
        <p:txBody>
          <a:bodyPr wrap="none" anchor="b"/>
          <a:lstStyle/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r>
              <a:rPr lang="en-US" sz="1900" b="1" dirty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Regulatory </a:t>
            </a:r>
            <a:br>
              <a:rPr lang="en-US" sz="1900" b="1" dirty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1900" b="1" dirty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Compliance</a:t>
            </a:r>
          </a:p>
        </p:txBody>
      </p:sp>
      <p:sp>
        <p:nvSpPr>
          <p:cNvPr id="15" name="Rectangle 23">
            <a:extLst>
              <a:ext uri="{FF2B5EF4-FFF2-40B4-BE49-F238E27FC236}">
                <a16:creationId xmlns:a16="http://schemas.microsoft.com/office/drawing/2014/main" xmlns="" id="{E8286E53-6A91-48F8-AF85-85C90E738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2774" y="1177025"/>
            <a:ext cx="1024555" cy="4807693"/>
          </a:xfrm>
          <a:prstGeom prst="rect">
            <a:avLst/>
          </a:prstGeom>
          <a:solidFill>
            <a:srgbClr val="E1A788"/>
          </a:solidFill>
          <a:ln w="25400">
            <a:solidFill>
              <a:srgbClr val="000066"/>
            </a:solidFill>
            <a:miter lim="800000"/>
            <a:headEnd type="none" w="sm" len="sm"/>
            <a:tailEnd type="none" w="sm" len="sm"/>
          </a:ln>
        </p:spPr>
        <p:txBody>
          <a:bodyPr wrap="none" anchor="b"/>
          <a:lstStyle/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r>
              <a:rPr lang="en-US" sz="1900" b="1" dirty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Corporate</a:t>
            </a:r>
            <a:br>
              <a:rPr lang="en-US" sz="1900" b="1" dirty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1900" b="1" dirty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Admin.</a:t>
            </a:r>
          </a:p>
        </p:txBody>
      </p:sp>
      <p:sp>
        <p:nvSpPr>
          <p:cNvPr id="13" name="AutoShape 56">
            <a:extLst>
              <a:ext uri="{FF2B5EF4-FFF2-40B4-BE49-F238E27FC236}">
                <a16:creationId xmlns:a16="http://schemas.microsoft.com/office/drawing/2014/main" xmlns="" id="{80009274-6C76-46BC-9B03-1CB3A436D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714" y="6079388"/>
            <a:ext cx="6442644" cy="776424"/>
          </a:xfrm>
          <a:prstGeom prst="roundRect">
            <a:avLst>
              <a:gd name="adj" fmla="val 16667"/>
            </a:avLst>
          </a:prstGeom>
          <a:solidFill>
            <a:srgbClr val="0000CC"/>
          </a:solidFill>
          <a:ln w="25400">
            <a:solidFill>
              <a:srgbClr val="000066"/>
            </a:solidFill>
            <a:round/>
            <a:headEnd/>
            <a:tailEnd/>
          </a:ln>
        </p:spPr>
        <p:txBody>
          <a:bodyPr lIns="45720" tIns="0" rIns="45720" bIns="0" anchor="ctr"/>
          <a:lstStyle/>
          <a:p>
            <a:pPr algn="ctr"/>
            <a:r>
              <a:rPr lang="th-TH" sz="2600" b="1" dirty="0">
                <a:solidFill>
                  <a:schemeClr val="bg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จัดการ </a:t>
            </a:r>
            <a:r>
              <a:rPr lang="en-US" sz="2600" b="1" dirty="0">
                <a:solidFill>
                  <a:schemeClr val="bg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: </a:t>
            </a:r>
            <a:r>
              <a:rPr lang="th-TH" sz="2600" b="1" dirty="0">
                <a:solidFill>
                  <a:schemeClr val="bg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มาตรฐาน เชื่อมโยง วิเคราะห์ แปรผล และ รายงาน ข้อมูล</a:t>
            </a:r>
          </a:p>
        </p:txBody>
      </p:sp>
      <p:sp>
        <p:nvSpPr>
          <p:cNvPr id="18" name="AutoShape 35">
            <a:extLst>
              <a:ext uri="{FF2B5EF4-FFF2-40B4-BE49-F238E27FC236}">
                <a16:creationId xmlns:a16="http://schemas.microsoft.com/office/drawing/2014/main" xmlns="" id="{B9AC1130-4529-4C0C-991E-49C4DEB6D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994" y="1189258"/>
            <a:ext cx="1021803" cy="1470507"/>
          </a:xfrm>
          <a:prstGeom prst="roundRect">
            <a:avLst>
              <a:gd name="adj" fmla="val 6754"/>
            </a:avLst>
          </a:prstGeom>
          <a:solidFill>
            <a:srgbClr val="FF9966">
              <a:alpha val="72000"/>
            </a:srgbClr>
          </a:solidFill>
          <a:ln w="25400">
            <a:solidFill>
              <a:srgbClr val="000066"/>
            </a:solidFill>
            <a:round/>
            <a:headEnd/>
            <a:tailEnd/>
          </a:ln>
        </p:spPr>
        <p:txBody>
          <a:bodyPr lIns="45708" tIns="0" rIns="45708" bIns="0" anchor="ctr"/>
          <a:lstStyle/>
          <a:p>
            <a:pPr algn="ctr"/>
            <a:r>
              <a:rPr lang="th-TH" sz="2200" b="1" dirty="0">
                <a:solidFill>
                  <a:srgbClr val="000066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ยุทธศาสตร์การบริหารจัดการ</a:t>
            </a:r>
            <a:r>
              <a:rPr lang="th-TH" sz="2200" b="1" spc="-90" dirty="0">
                <a:solidFill>
                  <a:srgbClr val="000066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ทรัพยากรน้ำ </a:t>
            </a:r>
            <a:endParaRPr lang="en-US" sz="2200" b="1" spc="-90" dirty="0">
              <a:solidFill>
                <a:srgbClr val="000066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</p:txBody>
      </p:sp>
      <p:sp>
        <p:nvSpPr>
          <p:cNvPr id="19" name="AutoShape 59">
            <a:extLst>
              <a:ext uri="{FF2B5EF4-FFF2-40B4-BE49-F238E27FC236}">
                <a16:creationId xmlns:a16="http://schemas.microsoft.com/office/drawing/2014/main" xmlns="" id="{620C8EE3-94BA-47F7-AB91-3547A246B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947" y="3382465"/>
            <a:ext cx="1020123" cy="864107"/>
          </a:xfrm>
          <a:prstGeom prst="roundRect">
            <a:avLst>
              <a:gd name="adj" fmla="val 8675"/>
            </a:avLst>
          </a:prstGeom>
          <a:solidFill>
            <a:srgbClr val="99FF99"/>
          </a:solidFill>
          <a:ln w="25400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 lIns="45708" tIns="0" rIns="45708" bIns="0" anchor="ctr"/>
          <a:lstStyle/>
          <a:p>
            <a:pPr algn="ctr"/>
            <a:r>
              <a:rPr lang="th-TH" sz="2200" b="1" dirty="0">
                <a:solidFill>
                  <a:srgbClr val="000066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งานรับร้องเรียน</a:t>
            </a:r>
            <a:endParaRPr lang="en-US" sz="2200" b="1" dirty="0">
              <a:solidFill>
                <a:srgbClr val="000066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</p:txBody>
      </p:sp>
      <p:sp>
        <p:nvSpPr>
          <p:cNvPr id="20" name="AutoShape 59">
            <a:extLst>
              <a:ext uri="{FF2B5EF4-FFF2-40B4-BE49-F238E27FC236}">
                <a16:creationId xmlns:a16="http://schemas.microsoft.com/office/drawing/2014/main" xmlns="" id="{E9DEF01F-CB8A-4DB0-AA0F-85779BC46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8511" y="4475019"/>
            <a:ext cx="2090646" cy="734470"/>
          </a:xfrm>
          <a:prstGeom prst="roundRect">
            <a:avLst>
              <a:gd name="adj" fmla="val 16667"/>
            </a:avLst>
          </a:prstGeom>
          <a:solidFill>
            <a:srgbClr val="0000CC"/>
          </a:solidFill>
          <a:ln w="25400">
            <a:solidFill>
              <a:srgbClr val="000066"/>
            </a:solidFill>
            <a:round/>
            <a:headEnd/>
            <a:tailEnd/>
          </a:ln>
        </p:spPr>
        <p:txBody>
          <a:bodyPr lIns="45708" tIns="0" rIns="45708" bIns="0" anchor="ctr"/>
          <a:lstStyle/>
          <a:p>
            <a:pPr algn="ctr"/>
            <a:r>
              <a:rPr lang="th-TH" sz="22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การจัดทำรายงานน้ำ</a:t>
            </a:r>
            <a:endParaRPr lang="en-US" sz="22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1" name="AutoShape 35">
            <a:extLst>
              <a:ext uri="{FF2B5EF4-FFF2-40B4-BE49-F238E27FC236}">
                <a16:creationId xmlns:a16="http://schemas.microsoft.com/office/drawing/2014/main" xmlns="" id="{E1D1B749-E1B0-4A3B-B7F5-2DC596EBC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3045" y="1189258"/>
            <a:ext cx="1245538" cy="732980"/>
          </a:xfrm>
          <a:prstGeom prst="roundRect">
            <a:avLst>
              <a:gd name="adj" fmla="val 16667"/>
            </a:avLst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rgbClr val="0000CC"/>
            </a:solidFill>
            <a:round/>
            <a:headEnd/>
            <a:tailEnd/>
          </a:ln>
        </p:spPr>
        <p:txBody>
          <a:bodyPr lIns="45708" tIns="0" rIns="45708" bIns="0" anchor="ctr"/>
          <a:lstStyle/>
          <a:p>
            <a:pPr algn="ctr"/>
            <a:r>
              <a:rPr lang="th-TH" sz="2200" b="1" dirty="0">
                <a:solidFill>
                  <a:srgbClr val="000066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การจัดการธรรมาภิบาล</a:t>
            </a:r>
            <a:endParaRPr lang="en-US" sz="2200" b="1" dirty="0">
              <a:solidFill>
                <a:srgbClr val="000066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</p:txBody>
      </p:sp>
      <p:sp>
        <p:nvSpPr>
          <p:cNvPr id="22" name="AutoShape 35">
            <a:extLst>
              <a:ext uri="{FF2B5EF4-FFF2-40B4-BE49-F238E27FC236}">
                <a16:creationId xmlns:a16="http://schemas.microsoft.com/office/drawing/2014/main" xmlns="" id="{09703B10-A328-4888-92F2-CA7094C99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3044" y="2597056"/>
            <a:ext cx="1245541" cy="930072"/>
          </a:xfrm>
          <a:prstGeom prst="roundRect">
            <a:avLst>
              <a:gd name="adj" fmla="val 16667"/>
            </a:avLst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rgbClr val="0000CC"/>
            </a:solidFill>
            <a:round/>
            <a:headEnd/>
            <a:tailEnd/>
          </a:ln>
        </p:spPr>
        <p:txBody>
          <a:bodyPr lIns="45708" tIns="0" rIns="45708" bIns="0" anchor="ctr"/>
          <a:lstStyle/>
          <a:p>
            <a:pPr algn="ctr"/>
            <a:r>
              <a:rPr lang="th-TH" sz="2200" b="1" dirty="0">
                <a:solidFill>
                  <a:srgbClr val="000066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การประเมิณและตรวจสอบ</a:t>
            </a:r>
            <a:endParaRPr lang="en-US" sz="2200" b="1" dirty="0">
              <a:solidFill>
                <a:srgbClr val="000066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</p:txBody>
      </p:sp>
      <p:sp>
        <p:nvSpPr>
          <p:cNvPr id="23" name="AutoShape 35">
            <a:extLst>
              <a:ext uri="{FF2B5EF4-FFF2-40B4-BE49-F238E27FC236}">
                <a16:creationId xmlns:a16="http://schemas.microsoft.com/office/drawing/2014/main" xmlns="" id="{23C3C888-0A20-42AD-8026-FF4FC62E7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0088" y="2811409"/>
            <a:ext cx="1033856" cy="408387"/>
          </a:xfrm>
          <a:prstGeom prst="roundRect">
            <a:avLst>
              <a:gd name="adj" fmla="val 16667"/>
            </a:avLst>
          </a:prstGeom>
          <a:solidFill>
            <a:srgbClr val="FF9966">
              <a:alpha val="72000"/>
            </a:srgbClr>
          </a:solidFill>
          <a:ln w="25400">
            <a:solidFill>
              <a:srgbClr val="000066"/>
            </a:solidFill>
            <a:round/>
            <a:headEnd/>
            <a:tailEnd/>
          </a:ln>
        </p:spPr>
        <p:txBody>
          <a:bodyPr lIns="45708" tIns="0" rIns="45708" bIns="0" anchor="ctr"/>
          <a:lstStyle/>
          <a:p>
            <a:pPr algn="ctr"/>
            <a:r>
              <a:rPr lang="th-TH" sz="2200" b="1" dirty="0">
                <a:solidFill>
                  <a:srgbClr val="000066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บุคคลากร</a:t>
            </a:r>
            <a:endParaRPr lang="en-US" sz="2200" b="1" dirty="0">
              <a:solidFill>
                <a:srgbClr val="000066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</p:txBody>
      </p:sp>
      <p:sp>
        <p:nvSpPr>
          <p:cNvPr id="24" name="AutoShape 35">
            <a:extLst>
              <a:ext uri="{FF2B5EF4-FFF2-40B4-BE49-F238E27FC236}">
                <a16:creationId xmlns:a16="http://schemas.microsoft.com/office/drawing/2014/main" xmlns="" id="{8BF4029B-E9A7-40DC-B2D5-7E9A9B480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0088" y="3371440"/>
            <a:ext cx="1033856" cy="712252"/>
          </a:xfrm>
          <a:prstGeom prst="roundRect">
            <a:avLst>
              <a:gd name="adj" fmla="val 16667"/>
            </a:avLst>
          </a:prstGeom>
          <a:solidFill>
            <a:srgbClr val="FF9966">
              <a:alpha val="72000"/>
            </a:srgbClr>
          </a:solidFill>
          <a:ln w="25400">
            <a:solidFill>
              <a:srgbClr val="000066"/>
            </a:solidFill>
            <a:round/>
            <a:headEnd/>
            <a:tailEnd/>
          </a:ln>
        </p:spPr>
        <p:txBody>
          <a:bodyPr lIns="45708" tIns="0" rIns="45708" bIns="0" anchor="ctr"/>
          <a:lstStyle/>
          <a:p>
            <a:pPr algn="ctr"/>
            <a:r>
              <a:rPr lang="th-TH" sz="2200" b="1" dirty="0">
                <a:solidFill>
                  <a:srgbClr val="000066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บัญชีและการเงิน</a:t>
            </a:r>
            <a:endParaRPr lang="en-US" sz="2200" b="1" dirty="0">
              <a:solidFill>
                <a:srgbClr val="000066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</p:txBody>
      </p:sp>
      <p:sp>
        <p:nvSpPr>
          <p:cNvPr id="25" name="AutoShape 35">
            <a:extLst>
              <a:ext uri="{FF2B5EF4-FFF2-40B4-BE49-F238E27FC236}">
                <a16:creationId xmlns:a16="http://schemas.microsoft.com/office/drawing/2014/main" xmlns="" id="{A9C31465-CC20-48E3-AA6A-9AE22B049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0088" y="4235337"/>
            <a:ext cx="1033856" cy="974152"/>
          </a:xfrm>
          <a:prstGeom prst="roundRect">
            <a:avLst>
              <a:gd name="adj" fmla="val 16667"/>
            </a:avLst>
          </a:prstGeom>
          <a:solidFill>
            <a:srgbClr val="FF9966">
              <a:alpha val="72000"/>
            </a:srgbClr>
          </a:solidFill>
          <a:ln w="25400">
            <a:solidFill>
              <a:srgbClr val="000066"/>
            </a:solidFill>
            <a:round/>
            <a:headEnd/>
            <a:tailEnd/>
          </a:ln>
        </p:spPr>
        <p:txBody>
          <a:bodyPr lIns="45708" tIns="0" rIns="45708" bIns="0" anchor="ctr"/>
          <a:lstStyle/>
          <a:p>
            <a:pPr algn="ctr"/>
            <a:r>
              <a:rPr lang="th-TH" sz="2200" b="1" dirty="0">
                <a:solidFill>
                  <a:srgbClr val="000066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บริการ </a:t>
            </a:r>
            <a:r>
              <a:rPr lang="en-US" sz="2200" b="1" dirty="0">
                <a:solidFill>
                  <a:srgbClr val="000066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IT/Digital</a:t>
            </a:r>
          </a:p>
        </p:txBody>
      </p:sp>
      <p:sp>
        <p:nvSpPr>
          <p:cNvPr id="26" name="AutoShape 59">
            <a:extLst>
              <a:ext uri="{FF2B5EF4-FFF2-40B4-BE49-F238E27FC236}">
                <a16:creationId xmlns:a16="http://schemas.microsoft.com/office/drawing/2014/main" xmlns="" id="{561E73CA-D126-46A5-A856-9E95E76AD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8982" y="4475019"/>
            <a:ext cx="2090646" cy="734470"/>
          </a:xfrm>
          <a:prstGeom prst="roundRect">
            <a:avLst>
              <a:gd name="adj" fmla="val 16667"/>
            </a:avLst>
          </a:prstGeom>
          <a:solidFill>
            <a:srgbClr val="0000CC"/>
          </a:solidFill>
          <a:ln w="25400">
            <a:solidFill>
              <a:srgbClr val="000066"/>
            </a:solidFill>
            <a:round/>
            <a:headEnd/>
            <a:tailEnd/>
          </a:ln>
        </p:spPr>
        <p:txBody>
          <a:bodyPr lIns="45708" tIns="0" rIns="45708" bIns="0" anchor="ctr"/>
          <a:lstStyle/>
          <a:p>
            <a:pPr algn="ctr"/>
            <a:r>
              <a:rPr lang="th-TH" sz="22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งานขับเคลื่อนโครงการ</a:t>
            </a:r>
            <a:endParaRPr lang="en-US" sz="22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7" name="AutoShape 35">
            <a:extLst>
              <a:ext uri="{FF2B5EF4-FFF2-40B4-BE49-F238E27FC236}">
                <a16:creationId xmlns:a16="http://schemas.microsoft.com/office/drawing/2014/main" xmlns="" id="{534F653C-166D-4C61-91FD-256C857D6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5144" y="4098915"/>
            <a:ext cx="1245541" cy="1110574"/>
          </a:xfrm>
          <a:prstGeom prst="roundRect">
            <a:avLst>
              <a:gd name="adj" fmla="val 16667"/>
            </a:avLst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rgbClr val="0000CC"/>
            </a:solidFill>
            <a:round/>
            <a:headEnd/>
            <a:tailEnd/>
          </a:ln>
        </p:spPr>
        <p:txBody>
          <a:bodyPr lIns="45708" tIns="0" rIns="45708" bIns="0" anchor="ctr"/>
          <a:lstStyle/>
          <a:p>
            <a:pPr algn="ctr"/>
            <a:r>
              <a:rPr lang="th-TH" sz="2200" b="1" dirty="0">
                <a:solidFill>
                  <a:srgbClr val="000066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พรบ.ทรัพยากรน้ำ</a:t>
            </a:r>
            <a:endParaRPr lang="en-US" sz="2200" b="1" dirty="0">
              <a:solidFill>
                <a:srgbClr val="000066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</p:txBody>
      </p:sp>
      <p:sp>
        <p:nvSpPr>
          <p:cNvPr id="28" name="AutoShape 59">
            <a:extLst>
              <a:ext uri="{FF2B5EF4-FFF2-40B4-BE49-F238E27FC236}">
                <a16:creationId xmlns:a16="http://schemas.microsoft.com/office/drawing/2014/main" xmlns="" id="{4F742470-8C76-4065-91D4-09D83A46E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285" y="1292290"/>
            <a:ext cx="4164771" cy="732755"/>
          </a:xfrm>
          <a:prstGeom prst="roundRect">
            <a:avLst>
              <a:gd name="adj" fmla="val 16667"/>
            </a:avLst>
          </a:prstGeom>
          <a:solidFill>
            <a:srgbClr val="0000CC"/>
          </a:solidFill>
          <a:ln w="25400">
            <a:solidFill>
              <a:srgbClr val="000066"/>
            </a:solidFill>
            <a:round/>
            <a:headEnd/>
            <a:tailEnd/>
          </a:ln>
        </p:spPr>
        <p:txBody>
          <a:bodyPr lIns="45708" tIns="0" rIns="45708" bIns="0" anchor="ctr"/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Single Command Center </a:t>
            </a:r>
          </a:p>
        </p:txBody>
      </p:sp>
      <p:sp>
        <p:nvSpPr>
          <p:cNvPr id="29" name="AutoShape 59">
            <a:extLst>
              <a:ext uri="{FF2B5EF4-FFF2-40B4-BE49-F238E27FC236}">
                <a16:creationId xmlns:a16="http://schemas.microsoft.com/office/drawing/2014/main" xmlns="" id="{66A4526A-0E1B-4591-A666-B9F95646C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320" y="2253493"/>
            <a:ext cx="2298330" cy="665935"/>
          </a:xfrm>
          <a:prstGeom prst="roundRect">
            <a:avLst>
              <a:gd name="adj" fmla="val 16667"/>
            </a:avLst>
          </a:prstGeom>
          <a:solidFill>
            <a:srgbClr val="0000CC"/>
          </a:solidFill>
          <a:ln w="25400">
            <a:solidFill>
              <a:srgbClr val="000066"/>
            </a:solidFill>
            <a:round/>
            <a:headEnd/>
            <a:tailEnd/>
          </a:ln>
        </p:spPr>
        <p:txBody>
          <a:bodyPr lIns="45708" tIns="0" rIns="45708" bIns="0" anchor="ctr"/>
          <a:lstStyle/>
          <a:p>
            <a:pPr algn="ctr"/>
            <a:r>
              <a:rPr lang="th-TH" sz="22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คาดการณ์สถานการณ์น้ำ</a:t>
            </a:r>
            <a:endParaRPr lang="en-US" sz="22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0" name="AutoShape 59">
            <a:extLst>
              <a:ext uri="{FF2B5EF4-FFF2-40B4-BE49-F238E27FC236}">
                <a16:creationId xmlns:a16="http://schemas.microsoft.com/office/drawing/2014/main" xmlns="" id="{274D04D5-08C6-46C8-A1C5-82FFDDD50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6747" y="2253493"/>
            <a:ext cx="1912457" cy="665935"/>
          </a:xfrm>
          <a:prstGeom prst="roundRect">
            <a:avLst>
              <a:gd name="adj" fmla="val 16667"/>
            </a:avLst>
          </a:prstGeom>
          <a:solidFill>
            <a:srgbClr val="0000CC"/>
          </a:solidFill>
          <a:ln w="25400">
            <a:solidFill>
              <a:srgbClr val="000066"/>
            </a:solidFill>
            <a:round/>
            <a:headEnd/>
            <a:tailEnd/>
          </a:ln>
        </p:spPr>
        <p:txBody>
          <a:bodyPr lIns="45708" tIns="0" rIns="45708" bIns="0" anchor="ctr"/>
          <a:lstStyle/>
          <a:p>
            <a:pPr algn="ctr"/>
            <a:r>
              <a:rPr lang="th-TH" sz="22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การจัดสรรน้ำ</a:t>
            </a:r>
            <a:endParaRPr lang="en-US" sz="22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1" name="AutoShape 59">
            <a:extLst>
              <a:ext uri="{FF2B5EF4-FFF2-40B4-BE49-F238E27FC236}">
                <a16:creationId xmlns:a16="http://schemas.microsoft.com/office/drawing/2014/main" xmlns="" id="{84C222EB-9207-4B9E-959F-7EE300897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3507" y="3147876"/>
            <a:ext cx="4157550" cy="1098696"/>
          </a:xfrm>
          <a:prstGeom prst="roundRect">
            <a:avLst>
              <a:gd name="adj" fmla="val 16667"/>
            </a:avLst>
          </a:prstGeom>
          <a:solidFill>
            <a:srgbClr val="0000CC"/>
          </a:solidFill>
          <a:ln w="25400">
            <a:solidFill>
              <a:srgbClr val="000066"/>
            </a:solidFill>
            <a:round/>
            <a:headEnd/>
            <a:tailEnd/>
          </a:ln>
        </p:spPr>
        <p:txBody>
          <a:bodyPr lIns="45708" tIns="0" rIns="45708" bIns="0" anchor="ctr"/>
          <a:lstStyle/>
          <a:p>
            <a:pPr algn="ctr"/>
            <a:r>
              <a:rPr lang="th-TH" sz="22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วิเคราะห์ติดตามสถานการณ์ และ</a:t>
            </a:r>
          </a:p>
          <a:p>
            <a:pPr algn="ctr"/>
            <a:r>
              <a:rPr lang="th-TH" sz="22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การบริหารจัดการทรัพยากรน้า</a:t>
            </a:r>
            <a:endParaRPr lang="en-US" sz="22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2" name="AutoShape 59">
            <a:extLst>
              <a:ext uri="{FF2B5EF4-FFF2-40B4-BE49-F238E27FC236}">
                <a16:creationId xmlns:a16="http://schemas.microsoft.com/office/drawing/2014/main" xmlns="" id="{55837EE6-6577-4D82-92F5-4A066556C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757" y="1189258"/>
            <a:ext cx="1020123" cy="1734416"/>
          </a:xfrm>
          <a:prstGeom prst="roundRect">
            <a:avLst>
              <a:gd name="adj" fmla="val 8675"/>
            </a:avLst>
          </a:prstGeom>
          <a:solidFill>
            <a:srgbClr val="99FF99"/>
          </a:solidFill>
          <a:ln w="25400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 lIns="45708" tIns="0" rIns="45708" bIns="0" anchor="ctr"/>
          <a:lstStyle/>
          <a:p>
            <a:pPr algn="ctr"/>
            <a:r>
              <a:rPr lang="th-TH" sz="2200" b="1" dirty="0">
                <a:solidFill>
                  <a:srgbClr val="000066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งานสื่อสารข้อมูล</a:t>
            </a:r>
          </a:p>
          <a:p>
            <a:pPr algn="ctr"/>
            <a:r>
              <a:rPr lang="th-TH" sz="2200" b="1" dirty="0">
                <a:solidFill>
                  <a:srgbClr val="000066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และ</a:t>
            </a:r>
          </a:p>
          <a:p>
            <a:pPr algn="ctr"/>
            <a:r>
              <a:rPr lang="th-TH" sz="2200" b="1" dirty="0">
                <a:solidFill>
                  <a:srgbClr val="000066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ปชส.</a:t>
            </a:r>
            <a:endParaRPr lang="en-US" sz="2200" b="1" dirty="0">
              <a:solidFill>
                <a:srgbClr val="000066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</p:txBody>
      </p:sp>
      <p:sp>
        <p:nvSpPr>
          <p:cNvPr id="33" name="AutoShape 59">
            <a:extLst>
              <a:ext uri="{FF2B5EF4-FFF2-40B4-BE49-F238E27FC236}">
                <a16:creationId xmlns:a16="http://schemas.microsoft.com/office/drawing/2014/main" xmlns="" id="{1C4E4999-1E02-4552-BB68-C62306105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1" y="1189258"/>
            <a:ext cx="1299778" cy="864107"/>
          </a:xfrm>
          <a:prstGeom prst="roundRect">
            <a:avLst>
              <a:gd name="adj" fmla="val 8675"/>
            </a:avLst>
          </a:prstGeom>
          <a:solidFill>
            <a:srgbClr val="CC99FF"/>
          </a:solidFill>
          <a:ln w="25400">
            <a:solidFill>
              <a:srgbClr val="000066"/>
            </a:solidFill>
            <a:round/>
            <a:headEnd/>
            <a:tailEnd/>
          </a:ln>
        </p:spPr>
        <p:txBody>
          <a:bodyPr lIns="45708" tIns="0" rIns="45708" bIns="0" anchor="ctr"/>
          <a:lstStyle/>
          <a:p>
            <a:pPr algn="ctr"/>
            <a:r>
              <a:rPr lang="th-TH" sz="2200" b="1" dirty="0">
                <a:solidFill>
                  <a:srgbClr val="000066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รายงานผลการดำเนินงาน</a:t>
            </a:r>
            <a:endParaRPr lang="en-US" sz="2200" b="1" dirty="0">
              <a:solidFill>
                <a:srgbClr val="000066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</p:txBody>
      </p:sp>
      <p:sp>
        <p:nvSpPr>
          <p:cNvPr id="34" name="AutoShape 59">
            <a:extLst>
              <a:ext uri="{FF2B5EF4-FFF2-40B4-BE49-F238E27FC236}">
                <a16:creationId xmlns:a16="http://schemas.microsoft.com/office/drawing/2014/main" xmlns="" id="{974A4F34-6495-4ABC-8CCF-E9DF493D9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" y="3382465"/>
            <a:ext cx="1299778" cy="864107"/>
          </a:xfrm>
          <a:prstGeom prst="roundRect">
            <a:avLst>
              <a:gd name="adj" fmla="val 8675"/>
            </a:avLst>
          </a:prstGeom>
          <a:solidFill>
            <a:srgbClr val="CC99FF"/>
          </a:solidFill>
          <a:ln w="25400">
            <a:solidFill>
              <a:srgbClr val="000066"/>
            </a:solidFill>
            <a:round/>
            <a:headEnd/>
            <a:tailEnd/>
          </a:ln>
        </p:spPr>
        <p:txBody>
          <a:bodyPr lIns="45708" tIns="0" rIns="45708" bIns="0" anchor="ctr"/>
          <a:lstStyle/>
          <a:p>
            <a:pPr algn="ctr"/>
            <a:r>
              <a:rPr lang="th-TH" sz="2200" b="1" dirty="0">
                <a:solidFill>
                  <a:srgbClr val="000066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งานสำนักเลขาธิการ</a:t>
            </a:r>
            <a:endParaRPr lang="en-US" sz="2200" b="1" dirty="0">
              <a:solidFill>
                <a:srgbClr val="000066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</p:txBody>
      </p:sp>
      <p:sp>
        <p:nvSpPr>
          <p:cNvPr id="35" name="Slide Number Placeholder 3">
            <a:extLst>
              <a:ext uri="{FF2B5EF4-FFF2-40B4-BE49-F238E27FC236}">
                <a16:creationId xmlns:a16="http://schemas.microsoft.com/office/drawing/2014/main" xmlns="" id="{D9807000-8002-4969-B72F-F12805AD6323}"/>
              </a:ext>
            </a:extLst>
          </p:cNvPr>
          <p:cNvSpPr txBox="1">
            <a:spLocks/>
          </p:cNvSpPr>
          <p:nvPr/>
        </p:nvSpPr>
        <p:spPr>
          <a:xfrm>
            <a:off x="6520369" y="5583669"/>
            <a:ext cx="2133600" cy="42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h-TH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ordia New" panose="020B0304020202020204" pitchFamily="34" charset="-34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ordia New" panose="020B0304020202020204" pitchFamily="34" charset="-34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ordia New" panose="020B0304020202020204" pitchFamily="34" charset="-34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ordia New" panose="020B0304020202020204" pitchFamily="34" charset="-34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ordia New" panose="020B0304020202020204" pitchFamily="34" charset="-34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ordia New" panose="020B0304020202020204" pitchFamily="34" charset="-34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ordia New" panose="020B0304020202020204" pitchFamily="34" charset="-34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ordia New" panose="020B0304020202020204" pitchFamily="34" charset="-34"/>
              </a:defRPr>
            </a:lvl9pPr>
          </a:lstStyle>
          <a:p>
            <a:pPr>
              <a:defRPr/>
            </a:pPr>
            <a:fld id="{91E9C0D1-CADA-4150-9E62-B451DA9F0E51}" type="slidenum">
              <a:rPr lang="th-TH" smtClean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pPr>
                <a:defRPr/>
              </a:pPr>
              <a:t>2</a:t>
            </a:fld>
            <a:endParaRPr lang="th-TH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7" name="Rectangle 65">
            <a:extLst>
              <a:ext uri="{FF2B5EF4-FFF2-40B4-BE49-F238E27FC236}">
                <a16:creationId xmlns:a16="http://schemas.microsoft.com/office/drawing/2014/main" xmlns="" id="{7E4F76AD-429D-43C0-B740-0D684F83D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5625" y="1177796"/>
            <a:ext cx="4246881" cy="4815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000066"/>
            </a:solidFill>
            <a:miter lim="800000"/>
            <a:headEnd type="none" w="sm" len="sm"/>
            <a:tailEnd type="none" w="sm" len="sm"/>
          </a:ln>
        </p:spPr>
        <p:txBody>
          <a:bodyPr wrap="none" anchor="b"/>
          <a:lstStyle/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r>
              <a:rPr lang="en-US" sz="3600" b="1" dirty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Core Services</a:t>
            </a:r>
          </a:p>
        </p:txBody>
      </p:sp>
      <p:sp>
        <p:nvSpPr>
          <p:cNvPr id="38" name="Rectangle 6">
            <a:extLst>
              <a:ext uri="{FF2B5EF4-FFF2-40B4-BE49-F238E27FC236}">
                <a16:creationId xmlns:a16="http://schemas.microsoft.com/office/drawing/2014/main" xmlns="" id="{05F4DAFA-269F-49E9-AACA-0E7779959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1" y="1177798"/>
            <a:ext cx="1301788" cy="5679555"/>
          </a:xfrm>
          <a:prstGeom prst="rect">
            <a:avLst/>
          </a:prstGeom>
          <a:solidFill>
            <a:srgbClr val="CC99FF"/>
          </a:solidFill>
          <a:ln w="25400">
            <a:solidFill>
              <a:srgbClr val="000066"/>
            </a:solidFill>
            <a:miter lim="800000"/>
            <a:headEnd type="none" w="sm" len="sm"/>
            <a:tailEnd type="none" w="sm" len="sm"/>
          </a:ln>
        </p:spPr>
        <p:txBody>
          <a:bodyPr wrap="none" anchor="b"/>
          <a:lstStyle/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9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r>
              <a:rPr lang="en-US" sz="1900" b="1" dirty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Insight</a:t>
            </a:r>
            <a:br>
              <a:rPr lang="en-US" sz="1900" b="1" dirty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1900" b="1" dirty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and </a:t>
            </a:r>
            <a:br>
              <a:rPr lang="en-US" sz="1900" b="1" dirty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1900" b="1" dirty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Monitoring</a:t>
            </a:r>
          </a:p>
        </p:txBody>
      </p:sp>
      <p:sp>
        <p:nvSpPr>
          <p:cNvPr id="39" name="Rectangle 7">
            <a:extLst>
              <a:ext uri="{FF2B5EF4-FFF2-40B4-BE49-F238E27FC236}">
                <a16:creationId xmlns:a16="http://schemas.microsoft.com/office/drawing/2014/main" xmlns="" id="{38474FC9-D1D4-403F-A660-8EE065456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686" y="1180289"/>
            <a:ext cx="1038618" cy="4820149"/>
          </a:xfrm>
          <a:prstGeom prst="rect">
            <a:avLst/>
          </a:prstGeom>
          <a:solidFill>
            <a:srgbClr val="99FF99"/>
          </a:solidFill>
          <a:ln w="25400">
            <a:solidFill>
              <a:schemeClr val="tx2">
                <a:lumMod val="75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wrap="none" anchor="b"/>
          <a:lstStyle/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r>
              <a:rPr lang="en-US" sz="1900" b="1" dirty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Relationship</a:t>
            </a:r>
          </a:p>
          <a:p>
            <a:pPr algn="ctr" eaLnBrk="0" hangingPunct="0"/>
            <a:r>
              <a:rPr lang="en-US" sz="1900" b="1" dirty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Management</a:t>
            </a:r>
          </a:p>
        </p:txBody>
      </p:sp>
      <p:sp>
        <p:nvSpPr>
          <p:cNvPr id="40" name="Rectangle 22">
            <a:extLst>
              <a:ext uri="{FF2B5EF4-FFF2-40B4-BE49-F238E27FC236}">
                <a16:creationId xmlns:a16="http://schemas.microsoft.com/office/drawing/2014/main" xmlns="" id="{30BCA317-2ADA-4EA1-9A59-C8849CB19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1524" y="1177796"/>
            <a:ext cx="1269645" cy="56795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rgbClr val="0000CC"/>
            </a:solidFill>
            <a:miter lim="800000"/>
            <a:headEnd type="none" w="sm" len="sm"/>
            <a:tailEnd type="none" w="sm" len="sm"/>
          </a:ln>
        </p:spPr>
        <p:txBody>
          <a:bodyPr wrap="none" anchor="b"/>
          <a:lstStyle/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r>
              <a:rPr lang="en-US" sz="1900" b="1" dirty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Regulatory </a:t>
            </a:r>
            <a:br>
              <a:rPr lang="en-US" sz="1900" b="1" dirty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1900" b="1" dirty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Compliance</a:t>
            </a:r>
          </a:p>
        </p:txBody>
      </p:sp>
      <p:sp>
        <p:nvSpPr>
          <p:cNvPr id="41" name="Rectangle 23">
            <a:extLst>
              <a:ext uri="{FF2B5EF4-FFF2-40B4-BE49-F238E27FC236}">
                <a16:creationId xmlns:a16="http://schemas.microsoft.com/office/drawing/2014/main" xmlns="" id="{838AB659-E75F-42D5-9836-4A1AD3D3F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2773" y="1177796"/>
            <a:ext cx="1024555" cy="4807693"/>
          </a:xfrm>
          <a:prstGeom prst="rect">
            <a:avLst/>
          </a:prstGeom>
          <a:solidFill>
            <a:srgbClr val="E1A788"/>
          </a:solidFill>
          <a:ln w="25400">
            <a:solidFill>
              <a:srgbClr val="000066"/>
            </a:solidFill>
            <a:miter lim="800000"/>
            <a:headEnd type="none" w="sm" len="sm"/>
            <a:tailEnd type="none" w="sm" len="sm"/>
          </a:ln>
        </p:spPr>
        <p:txBody>
          <a:bodyPr wrap="none" anchor="b"/>
          <a:lstStyle/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r>
              <a:rPr lang="en-US" sz="1900" b="1" dirty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Corporate</a:t>
            </a:r>
            <a:br>
              <a:rPr lang="en-US" sz="1900" b="1" dirty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1900" b="1" dirty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Admin.</a:t>
            </a:r>
          </a:p>
        </p:txBody>
      </p:sp>
      <p:sp>
        <p:nvSpPr>
          <p:cNvPr id="42" name="AutoShape 56">
            <a:extLst>
              <a:ext uri="{FF2B5EF4-FFF2-40B4-BE49-F238E27FC236}">
                <a16:creationId xmlns:a16="http://schemas.microsoft.com/office/drawing/2014/main" xmlns="" id="{77C0E05F-E453-4EF9-9ADF-B02C0F54E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713" y="6080159"/>
            <a:ext cx="6442644" cy="776424"/>
          </a:xfrm>
          <a:prstGeom prst="roundRect">
            <a:avLst>
              <a:gd name="adj" fmla="val 16667"/>
            </a:avLst>
          </a:prstGeom>
          <a:solidFill>
            <a:srgbClr val="0000CC"/>
          </a:solidFill>
          <a:ln w="25400">
            <a:solidFill>
              <a:srgbClr val="000066"/>
            </a:solidFill>
            <a:round/>
            <a:headEnd/>
            <a:tailEnd/>
          </a:ln>
        </p:spPr>
        <p:txBody>
          <a:bodyPr lIns="45720" tIns="0" rIns="45720" bIns="0" anchor="ctr"/>
          <a:lstStyle/>
          <a:p>
            <a:pPr algn="ctr"/>
            <a:r>
              <a:rPr lang="th-TH" sz="2600" b="1" dirty="0">
                <a:solidFill>
                  <a:schemeClr val="bg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จัดการ </a:t>
            </a:r>
            <a:r>
              <a:rPr lang="en-US" sz="2600" b="1" dirty="0">
                <a:solidFill>
                  <a:schemeClr val="bg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: </a:t>
            </a:r>
            <a:r>
              <a:rPr lang="th-TH" sz="2600" b="1" dirty="0">
                <a:solidFill>
                  <a:schemeClr val="bg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มาตรฐาน เชื่อมโยง วิเคราะห์ แปรผล และ รายงาน ข้อมูล</a:t>
            </a:r>
          </a:p>
        </p:txBody>
      </p:sp>
      <p:sp>
        <p:nvSpPr>
          <p:cNvPr id="43" name="AutoShape 35">
            <a:extLst>
              <a:ext uri="{FF2B5EF4-FFF2-40B4-BE49-F238E27FC236}">
                <a16:creationId xmlns:a16="http://schemas.microsoft.com/office/drawing/2014/main" xmlns="" id="{0D126D8E-1A04-48F8-8BAE-FE4B0C919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993" y="1190029"/>
            <a:ext cx="1021803" cy="1470507"/>
          </a:xfrm>
          <a:prstGeom prst="roundRect">
            <a:avLst>
              <a:gd name="adj" fmla="val 6754"/>
            </a:avLst>
          </a:prstGeom>
          <a:solidFill>
            <a:srgbClr val="FF9966">
              <a:alpha val="72000"/>
            </a:srgbClr>
          </a:solidFill>
          <a:ln w="25400">
            <a:solidFill>
              <a:srgbClr val="000066"/>
            </a:solidFill>
            <a:round/>
            <a:headEnd/>
            <a:tailEnd/>
          </a:ln>
        </p:spPr>
        <p:txBody>
          <a:bodyPr lIns="45708" tIns="0" rIns="45708" bIns="0" anchor="ctr"/>
          <a:lstStyle/>
          <a:p>
            <a:pPr algn="ctr"/>
            <a:r>
              <a:rPr lang="th-TH" sz="2200" b="1" dirty="0">
                <a:solidFill>
                  <a:srgbClr val="000066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ยุทธศาสตร์การบริหารจัดการ</a:t>
            </a:r>
            <a:r>
              <a:rPr lang="th-TH" sz="2200" b="1" spc="-90" dirty="0">
                <a:solidFill>
                  <a:srgbClr val="000066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ทรัพยากรน้ำ </a:t>
            </a:r>
            <a:endParaRPr lang="en-US" sz="2200" b="1" spc="-90" dirty="0">
              <a:solidFill>
                <a:srgbClr val="000066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</p:txBody>
      </p:sp>
      <p:sp>
        <p:nvSpPr>
          <p:cNvPr id="44" name="AutoShape 59">
            <a:extLst>
              <a:ext uri="{FF2B5EF4-FFF2-40B4-BE49-F238E27FC236}">
                <a16:creationId xmlns:a16="http://schemas.microsoft.com/office/drawing/2014/main" xmlns="" id="{31937B28-EBA6-4536-96D4-A81F95198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946" y="3383236"/>
            <a:ext cx="1020123" cy="864107"/>
          </a:xfrm>
          <a:prstGeom prst="roundRect">
            <a:avLst>
              <a:gd name="adj" fmla="val 8675"/>
            </a:avLst>
          </a:prstGeom>
          <a:solidFill>
            <a:srgbClr val="99FF99"/>
          </a:solidFill>
          <a:ln w="25400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 lIns="45708" tIns="0" rIns="45708" bIns="0" anchor="ctr"/>
          <a:lstStyle/>
          <a:p>
            <a:pPr algn="ctr"/>
            <a:r>
              <a:rPr lang="th-TH" sz="2200" b="1" dirty="0">
                <a:solidFill>
                  <a:srgbClr val="000066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งานรับร้องเรียน</a:t>
            </a:r>
            <a:endParaRPr lang="en-US" sz="2200" b="1" dirty="0">
              <a:solidFill>
                <a:srgbClr val="000066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</p:txBody>
      </p:sp>
      <p:sp>
        <p:nvSpPr>
          <p:cNvPr id="45" name="AutoShape 59">
            <a:extLst>
              <a:ext uri="{FF2B5EF4-FFF2-40B4-BE49-F238E27FC236}">
                <a16:creationId xmlns:a16="http://schemas.microsoft.com/office/drawing/2014/main" xmlns="" id="{346726B4-1EE1-475F-A586-D15D3D87E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8510" y="4475790"/>
            <a:ext cx="2090646" cy="734470"/>
          </a:xfrm>
          <a:prstGeom prst="roundRect">
            <a:avLst>
              <a:gd name="adj" fmla="val 16667"/>
            </a:avLst>
          </a:prstGeom>
          <a:solidFill>
            <a:srgbClr val="0000CC"/>
          </a:solidFill>
          <a:ln w="25400">
            <a:solidFill>
              <a:srgbClr val="000066"/>
            </a:solidFill>
            <a:round/>
            <a:headEnd/>
            <a:tailEnd/>
          </a:ln>
        </p:spPr>
        <p:txBody>
          <a:bodyPr lIns="45708" tIns="0" rIns="45708" bIns="0" anchor="ctr"/>
          <a:lstStyle/>
          <a:p>
            <a:pPr algn="ctr"/>
            <a:r>
              <a:rPr lang="th-TH" sz="22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การจัดทำรายงานน้ำ</a:t>
            </a:r>
            <a:endParaRPr lang="en-US" sz="22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6" name="AutoShape 35">
            <a:extLst>
              <a:ext uri="{FF2B5EF4-FFF2-40B4-BE49-F238E27FC236}">
                <a16:creationId xmlns:a16="http://schemas.microsoft.com/office/drawing/2014/main" xmlns="" id="{AD7C0509-B628-41AC-8A36-1071F127F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3044" y="1190029"/>
            <a:ext cx="1245538" cy="732980"/>
          </a:xfrm>
          <a:prstGeom prst="roundRect">
            <a:avLst>
              <a:gd name="adj" fmla="val 16667"/>
            </a:avLst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rgbClr val="0000CC"/>
            </a:solidFill>
            <a:round/>
            <a:headEnd/>
            <a:tailEnd/>
          </a:ln>
        </p:spPr>
        <p:txBody>
          <a:bodyPr lIns="45708" tIns="0" rIns="45708" bIns="0" anchor="ctr"/>
          <a:lstStyle/>
          <a:p>
            <a:pPr algn="ctr"/>
            <a:r>
              <a:rPr lang="th-TH" sz="2200" b="1" dirty="0">
                <a:solidFill>
                  <a:srgbClr val="000066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การจัดการธรรมาภิบาล</a:t>
            </a:r>
            <a:endParaRPr lang="en-US" sz="2200" b="1" dirty="0">
              <a:solidFill>
                <a:srgbClr val="000066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</p:txBody>
      </p:sp>
      <p:sp>
        <p:nvSpPr>
          <p:cNvPr id="47" name="AutoShape 35">
            <a:extLst>
              <a:ext uri="{FF2B5EF4-FFF2-40B4-BE49-F238E27FC236}">
                <a16:creationId xmlns:a16="http://schemas.microsoft.com/office/drawing/2014/main" xmlns="" id="{5DBF5015-105E-49DF-84DF-44420AC27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3043" y="2597827"/>
            <a:ext cx="1245541" cy="930072"/>
          </a:xfrm>
          <a:prstGeom prst="roundRect">
            <a:avLst>
              <a:gd name="adj" fmla="val 16667"/>
            </a:avLst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rgbClr val="0000CC"/>
            </a:solidFill>
            <a:round/>
            <a:headEnd/>
            <a:tailEnd/>
          </a:ln>
        </p:spPr>
        <p:txBody>
          <a:bodyPr lIns="45708" tIns="0" rIns="45708" bIns="0" anchor="ctr"/>
          <a:lstStyle/>
          <a:p>
            <a:pPr algn="ctr"/>
            <a:r>
              <a:rPr lang="th-TH" sz="2200" b="1" dirty="0">
                <a:solidFill>
                  <a:srgbClr val="000066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การประเมิณและตรวจสอบ</a:t>
            </a:r>
            <a:endParaRPr lang="en-US" sz="2200" b="1" dirty="0">
              <a:solidFill>
                <a:srgbClr val="000066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</p:txBody>
      </p:sp>
      <p:sp>
        <p:nvSpPr>
          <p:cNvPr id="48" name="AutoShape 35">
            <a:extLst>
              <a:ext uri="{FF2B5EF4-FFF2-40B4-BE49-F238E27FC236}">
                <a16:creationId xmlns:a16="http://schemas.microsoft.com/office/drawing/2014/main" xmlns="" id="{D1F783C5-EF1E-4DB4-A558-80B64B96A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0087" y="2812180"/>
            <a:ext cx="1033856" cy="408387"/>
          </a:xfrm>
          <a:prstGeom prst="roundRect">
            <a:avLst>
              <a:gd name="adj" fmla="val 16667"/>
            </a:avLst>
          </a:prstGeom>
          <a:solidFill>
            <a:srgbClr val="FF9966">
              <a:alpha val="72000"/>
            </a:srgbClr>
          </a:solidFill>
          <a:ln w="25400">
            <a:solidFill>
              <a:srgbClr val="000066"/>
            </a:solidFill>
            <a:round/>
            <a:headEnd/>
            <a:tailEnd/>
          </a:ln>
        </p:spPr>
        <p:txBody>
          <a:bodyPr lIns="45708" tIns="0" rIns="45708" bIns="0" anchor="ctr"/>
          <a:lstStyle/>
          <a:p>
            <a:pPr algn="ctr"/>
            <a:r>
              <a:rPr lang="th-TH" sz="2200" b="1" dirty="0">
                <a:solidFill>
                  <a:srgbClr val="000066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บุคคลากร</a:t>
            </a:r>
            <a:endParaRPr lang="en-US" sz="2200" b="1" dirty="0">
              <a:solidFill>
                <a:srgbClr val="000066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</p:txBody>
      </p:sp>
      <p:sp>
        <p:nvSpPr>
          <p:cNvPr id="49" name="AutoShape 35">
            <a:extLst>
              <a:ext uri="{FF2B5EF4-FFF2-40B4-BE49-F238E27FC236}">
                <a16:creationId xmlns:a16="http://schemas.microsoft.com/office/drawing/2014/main" xmlns="" id="{4FA46C22-6297-4D64-A948-D1CDF287D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0087" y="3372211"/>
            <a:ext cx="1033856" cy="712252"/>
          </a:xfrm>
          <a:prstGeom prst="roundRect">
            <a:avLst>
              <a:gd name="adj" fmla="val 16667"/>
            </a:avLst>
          </a:prstGeom>
          <a:solidFill>
            <a:srgbClr val="FF9966">
              <a:alpha val="72000"/>
            </a:srgbClr>
          </a:solidFill>
          <a:ln w="25400">
            <a:solidFill>
              <a:srgbClr val="000066"/>
            </a:solidFill>
            <a:round/>
            <a:headEnd/>
            <a:tailEnd/>
          </a:ln>
        </p:spPr>
        <p:txBody>
          <a:bodyPr lIns="45708" tIns="0" rIns="45708" bIns="0" anchor="ctr"/>
          <a:lstStyle/>
          <a:p>
            <a:pPr algn="ctr"/>
            <a:r>
              <a:rPr lang="th-TH" sz="2200" b="1" dirty="0">
                <a:solidFill>
                  <a:srgbClr val="000066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บัญชีและการเงิน</a:t>
            </a:r>
            <a:endParaRPr lang="en-US" sz="2200" b="1" dirty="0">
              <a:solidFill>
                <a:srgbClr val="000066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</p:txBody>
      </p:sp>
      <p:sp>
        <p:nvSpPr>
          <p:cNvPr id="50" name="AutoShape 35">
            <a:extLst>
              <a:ext uri="{FF2B5EF4-FFF2-40B4-BE49-F238E27FC236}">
                <a16:creationId xmlns:a16="http://schemas.microsoft.com/office/drawing/2014/main" xmlns="" id="{01B16A8A-D2CD-43A2-8D3C-E812AAFA5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0087" y="4236108"/>
            <a:ext cx="1033856" cy="974152"/>
          </a:xfrm>
          <a:prstGeom prst="roundRect">
            <a:avLst>
              <a:gd name="adj" fmla="val 16667"/>
            </a:avLst>
          </a:prstGeom>
          <a:solidFill>
            <a:srgbClr val="FF9966">
              <a:alpha val="72000"/>
            </a:srgbClr>
          </a:solidFill>
          <a:ln w="25400">
            <a:solidFill>
              <a:srgbClr val="000066"/>
            </a:solidFill>
            <a:round/>
            <a:headEnd/>
            <a:tailEnd/>
          </a:ln>
        </p:spPr>
        <p:txBody>
          <a:bodyPr lIns="45708" tIns="0" rIns="45708" bIns="0" anchor="ctr"/>
          <a:lstStyle/>
          <a:p>
            <a:pPr algn="ctr"/>
            <a:r>
              <a:rPr lang="th-TH" sz="2200" b="1" dirty="0">
                <a:solidFill>
                  <a:srgbClr val="000066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บริการ </a:t>
            </a:r>
            <a:r>
              <a:rPr lang="en-US" sz="2200" b="1" dirty="0">
                <a:solidFill>
                  <a:srgbClr val="000066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IT/Digital</a:t>
            </a:r>
          </a:p>
        </p:txBody>
      </p:sp>
      <p:sp>
        <p:nvSpPr>
          <p:cNvPr id="51" name="AutoShape 59">
            <a:extLst>
              <a:ext uri="{FF2B5EF4-FFF2-40B4-BE49-F238E27FC236}">
                <a16:creationId xmlns:a16="http://schemas.microsoft.com/office/drawing/2014/main" xmlns="" id="{9BD97E5F-BFB1-488F-A024-085173718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8981" y="4475790"/>
            <a:ext cx="2090646" cy="734470"/>
          </a:xfrm>
          <a:prstGeom prst="roundRect">
            <a:avLst>
              <a:gd name="adj" fmla="val 16667"/>
            </a:avLst>
          </a:prstGeom>
          <a:solidFill>
            <a:srgbClr val="0000CC"/>
          </a:solidFill>
          <a:ln w="25400">
            <a:solidFill>
              <a:srgbClr val="000066"/>
            </a:solidFill>
            <a:round/>
            <a:headEnd/>
            <a:tailEnd/>
          </a:ln>
        </p:spPr>
        <p:txBody>
          <a:bodyPr lIns="45708" tIns="0" rIns="45708" bIns="0" anchor="ctr"/>
          <a:lstStyle/>
          <a:p>
            <a:pPr algn="ctr"/>
            <a:r>
              <a:rPr lang="th-TH" sz="22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งานขับเคลื่อนโครงการ</a:t>
            </a:r>
            <a:endParaRPr lang="en-US" sz="22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2" name="AutoShape 35">
            <a:extLst>
              <a:ext uri="{FF2B5EF4-FFF2-40B4-BE49-F238E27FC236}">
                <a16:creationId xmlns:a16="http://schemas.microsoft.com/office/drawing/2014/main" xmlns="" id="{4D10970E-7D79-4174-8226-26CF7E435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5143" y="4099686"/>
            <a:ext cx="1245541" cy="1110574"/>
          </a:xfrm>
          <a:prstGeom prst="roundRect">
            <a:avLst>
              <a:gd name="adj" fmla="val 16667"/>
            </a:avLst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rgbClr val="0000CC"/>
            </a:solidFill>
            <a:round/>
            <a:headEnd/>
            <a:tailEnd/>
          </a:ln>
        </p:spPr>
        <p:txBody>
          <a:bodyPr lIns="45708" tIns="0" rIns="45708" bIns="0" anchor="ctr"/>
          <a:lstStyle/>
          <a:p>
            <a:pPr algn="ctr"/>
            <a:r>
              <a:rPr lang="th-TH" sz="2200" b="1" dirty="0">
                <a:solidFill>
                  <a:srgbClr val="000066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พรบ.ทรัพยากรน้ำ</a:t>
            </a:r>
            <a:endParaRPr lang="en-US" sz="2200" b="1" dirty="0">
              <a:solidFill>
                <a:srgbClr val="000066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</p:txBody>
      </p:sp>
      <p:sp>
        <p:nvSpPr>
          <p:cNvPr id="53" name="AutoShape 59">
            <a:extLst>
              <a:ext uri="{FF2B5EF4-FFF2-40B4-BE49-F238E27FC236}">
                <a16:creationId xmlns:a16="http://schemas.microsoft.com/office/drawing/2014/main" xmlns="" id="{68A7EE78-8BB5-4BE8-B640-1130ABE60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284" y="1293061"/>
            <a:ext cx="4164771" cy="732755"/>
          </a:xfrm>
          <a:prstGeom prst="roundRect">
            <a:avLst>
              <a:gd name="adj" fmla="val 16667"/>
            </a:avLst>
          </a:prstGeom>
          <a:solidFill>
            <a:srgbClr val="0000CC"/>
          </a:solidFill>
          <a:ln w="25400">
            <a:solidFill>
              <a:srgbClr val="000066"/>
            </a:solidFill>
            <a:round/>
            <a:headEnd/>
            <a:tailEnd/>
          </a:ln>
        </p:spPr>
        <p:txBody>
          <a:bodyPr lIns="45708" tIns="0" rIns="45708" bIns="0" anchor="ctr"/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Single Command Center </a:t>
            </a:r>
          </a:p>
        </p:txBody>
      </p:sp>
      <p:sp>
        <p:nvSpPr>
          <p:cNvPr id="54" name="AutoShape 59">
            <a:extLst>
              <a:ext uri="{FF2B5EF4-FFF2-40B4-BE49-F238E27FC236}">
                <a16:creationId xmlns:a16="http://schemas.microsoft.com/office/drawing/2014/main" xmlns="" id="{BCDAEECB-75FF-46FB-9DBC-FBBACDFC3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319" y="2254264"/>
            <a:ext cx="2298330" cy="665935"/>
          </a:xfrm>
          <a:prstGeom prst="roundRect">
            <a:avLst>
              <a:gd name="adj" fmla="val 16667"/>
            </a:avLst>
          </a:prstGeom>
          <a:solidFill>
            <a:srgbClr val="0000CC"/>
          </a:solidFill>
          <a:ln w="25400">
            <a:solidFill>
              <a:srgbClr val="000066"/>
            </a:solidFill>
            <a:round/>
            <a:headEnd/>
            <a:tailEnd/>
          </a:ln>
        </p:spPr>
        <p:txBody>
          <a:bodyPr lIns="45708" tIns="0" rIns="45708" bIns="0" anchor="ctr"/>
          <a:lstStyle/>
          <a:p>
            <a:pPr algn="ctr"/>
            <a:r>
              <a:rPr lang="th-TH" sz="22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คาดการณ์สถานการณ์น้ำ</a:t>
            </a:r>
            <a:endParaRPr lang="en-US" sz="22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5" name="AutoShape 59">
            <a:extLst>
              <a:ext uri="{FF2B5EF4-FFF2-40B4-BE49-F238E27FC236}">
                <a16:creationId xmlns:a16="http://schemas.microsoft.com/office/drawing/2014/main" xmlns="" id="{6518F5BB-CA1A-409C-8CA0-85C9541E5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6746" y="2254264"/>
            <a:ext cx="1912457" cy="665935"/>
          </a:xfrm>
          <a:prstGeom prst="roundRect">
            <a:avLst>
              <a:gd name="adj" fmla="val 16667"/>
            </a:avLst>
          </a:prstGeom>
          <a:solidFill>
            <a:srgbClr val="0000CC"/>
          </a:solidFill>
          <a:ln w="25400">
            <a:solidFill>
              <a:srgbClr val="000066"/>
            </a:solidFill>
            <a:round/>
            <a:headEnd/>
            <a:tailEnd/>
          </a:ln>
        </p:spPr>
        <p:txBody>
          <a:bodyPr lIns="45708" tIns="0" rIns="45708" bIns="0" anchor="ctr"/>
          <a:lstStyle/>
          <a:p>
            <a:pPr algn="ctr"/>
            <a:r>
              <a:rPr lang="th-TH" sz="22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การจัดสรรน้ำ</a:t>
            </a:r>
            <a:endParaRPr lang="en-US" sz="22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6" name="AutoShape 59">
            <a:extLst>
              <a:ext uri="{FF2B5EF4-FFF2-40B4-BE49-F238E27FC236}">
                <a16:creationId xmlns:a16="http://schemas.microsoft.com/office/drawing/2014/main" xmlns="" id="{196F9C47-978A-4958-80E4-78BA01F8B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3506" y="3148647"/>
            <a:ext cx="4157550" cy="1098696"/>
          </a:xfrm>
          <a:prstGeom prst="roundRect">
            <a:avLst>
              <a:gd name="adj" fmla="val 16667"/>
            </a:avLst>
          </a:prstGeom>
          <a:solidFill>
            <a:srgbClr val="0000CC"/>
          </a:solidFill>
          <a:ln w="25400">
            <a:solidFill>
              <a:srgbClr val="000066"/>
            </a:solidFill>
            <a:round/>
            <a:headEnd/>
            <a:tailEnd/>
          </a:ln>
        </p:spPr>
        <p:txBody>
          <a:bodyPr lIns="45708" tIns="0" rIns="45708" bIns="0" anchor="ctr"/>
          <a:lstStyle/>
          <a:p>
            <a:pPr algn="ctr"/>
            <a:r>
              <a:rPr lang="th-TH" sz="22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วิเคราะห์ติดตามสถานการณ์ และ</a:t>
            </a:r>
          </a:p>
          <a:p>
            <a:pPr algn="ctr"/>
            <a:r>
              <a:rPr lang="th-TH" sz="22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การบริหารจัดการทรัพยากรน้า</a:t>
            </a:r>
            <a:endParaRPr lang="en-US" sz="22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7" name="AutoShape 59">
            <a:extLst>
              <a:ext uri="{FF2B5EF4-FFF2-40B4-BE49-F238E27FC236}">
                <a16:creationId xmlns:a16="http://schemas.microsoft.com/office/drawing/2014/main" xmlns="" id="{7B798AA9-7626-4FD2-8E9D-DB49B94D8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756" y="1190029"/>
            <a:ext cx="1020123" cy="1734416"/>
          </a:xfrm>
          <a:prstGeom prst="roundRect">
            <a:avLst>
              <a:gd name="adj" fmla="val 8675"/>
            </a:avLst>
          </a:prstGeom>
          <a:solidFill>
            <a:srgbClr val="99FF99"/>
          </a:solidFill>
          <a:ln w="25400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 lIns="45708" tIns="0" rIns="45708" bIns="0" anchor="ctr"/>
          <a:lstStyle/>
          <a:p>
            <a:pPr algn="ctr"/>
            <a:r>
              <a:rPr lang="th-TH" sz="2200" b="1" dirty="0">
                <a:solidFill>
                  <a:srgbClr val="000066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งานสื่อสารข้อมูล</a:t>
            </a:r>
          </a:p>
          <a:p>
            <a:pPr algn="ctr"/>
            <a:r>
              <a:rPr lang="th-TH" sz="2200" b="1" dirty="0">
                <a:solidFill>
                  <a:srgbClr val="000066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และ</a:t>
            </a:r>
          </a:p>
          <a:p>
            <a:pPr algn="ctr"/>
            <a:r>
              <a:rPr lang="th-TH" sz="2200" b="1" dirty="0">
                <a:solidFill>
                  <a:srgbClr val="000066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ปชส.</a:t>
            </a:r>
            <a:endParaRPr lang="en-US" sz="2200" b="1" dirty="0">
              <a:solidFill>
                <a:srgbClr val="000066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</p:txBody>
      </p:sp>
      <p:sp>
        <p:nvSpPr>
          <p:cNvPr id="58" name="AutoShape 59">
            <a:extLst>
              <a:ext uri="{FF2B5EF4-FFF2-40B4-BE49-F238E27FC236}">
                <a16:creationId xmlns:a16="http://schemas.microsoft.com/office/drawing/2014/main" xmlns="" id="{6A4B9094-E32D-4A00-A08B-BB7B297B6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0" y="1190029"/>
            <a:ext cx="1299778" cy="864107"/>
          </a:xfrm>
          <a:prstGeom prst="roundRect">
            <a:avLst>
              <a:gd name="adj" fmla="val 8675"/>
            </a:avLst>
          </a:prstGeom>
          <a:solidFill>
            <a:srgbClr val="CC99FF"/>
          </a:solidFill>
          <a:ln w="25400">
            <a:solidFill>
              <a:srgbClr val="000066"/>
            </a:solidFill>
            <a:round/>
            <a:headEnd/>
            <a:tailEnd/>
          </a:ln>
        </p:spPr>
        <p:txBody>
          <a:bodyPr lIns="45708" tIns="0" rIns="45708" bIns="0" anchor="ctr"/>
          <a:lstStyle/>
          <a:p>
            <a:pPr algn="ctr"/>
            <a:r>
              <a:rPr lang="th-TH" sz="2200" b="1" dirty="0">
                <a:solidFill>
                  <a:srgbClr val="000066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รายงานผลการดำเนินงาน</a:t>
            </a:r>
            <a:endParaRPr lang="en-US" sz="2200" b="1" dirty="0">
              <a:solidFill>
                <a:srgbClr val="000066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</p:txBody>
      </p:sp>
      <p:sp>
        <p:nvSpPr>
          <p:cNvPr id="59" name="AutoShape 59">
            <a:extLst>
              <a:ext uri="{FF2B5EF4-FFF2-40B4-BE49-F238E27FC236}">
                <a16:creationId xmlns:a16="http://schemas.microsoft.com/office/drawing/2014/main" xmlns="" id="{512CAAA0-BD00-4FAE-B4DD-46B79B329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" y="3383236"/>
            <a:ext cx="1299778" cy="864107"/>
          </a:xfrm>
          <a:prstGeom prst="roundRect">
            <a:avLst>
              <a:gd name="adj" fmla="val 8675"/>
            </a:avLst>
          </a:prstGeom>
          <a:solidFill>
            <a:srgbClr val="CC99FF"/>
          </a:solidFill>
          <a:ln w="25400">
            <a:solidFill>
              <a:srgbClr val="000066"/>
            </a:solidFill>
            <a:round/>
            <a:headEnd/>
            <a:tailEnd/>
          </a:ln>
        </p:spPr>
        <p:txBody>
          <a:bodyPr lIns="45708" tIns="0" rIns="45708" bIns="0" anchor="ctr"/>
          <a:lstStyle/>
          <a:p>
            <a:pPr algn="ctr"/>
            <a:r>
              <a:rPr lang="th-TH" sz="2200" b="1" dirty="0">
                <a:solidFill>
                  <a:srgbClr val="000066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งานสำนักเลขาธิการ</a:t>
            </a:r>
            <a:endParaRPr lang="en-US" sz="2200" b="1" dirty="0">
              <a:solidFill>
                <a:srgbClr val="000066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63368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27FBF88E-A95C-49FF-B4E3-5958A093CB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43" y="467139"/>
            <a:ext cx="8124713" cy="5689946"/>
          </a:xfrm>
        </p:spPr>
      </p:pic>
    </p:spTree>
    <p:extLst>
      <p:ext uri="{BB962C8B-B14F-4D97-AF65-F5344CB8AC3E}">
        <p14:creationId xmlns:p14="http://schemas.microsoft.com/office/powerpoint/2010/main" val="1952890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4040" y="3088656"/>
            <a:ext cx="1424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 put </a:t>
            </a:r>
            <a:r>
              <a:rPr lang="th-TH" dirty="0" smtClean="0"/>
              <a:t> ภาค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20220" y="2722753"/>
            <a:ext cx="1370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อำนาจหน้าที่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7941" y="237837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เครื่องมือ </a:t>
            </a:r>
            <a:r>
              <a:rPr lang="en-US" dirty="0" smtClean="0"/>
              <a:t>IT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5094" y="4715431"/>
            <a:ext cx="1083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ส่วนกลาง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08905" y="5361143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เครื่องมือ </a:t>
            </a:r>
            <a:r>
              <a:rPr lang="en-US" dirty="0" smtClean="0"/>
              <a:t>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795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04486" y="3088656"/>
            <a:ext cx="8609916" cy="4304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DF1176F-0FCF-4120-AA1F-0C71A9069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554" y="3282104"/>
            <a:ext cx="4742837" cy="3575896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-1" y="3153227"/>
            <a:ext cx="3949799" cy="3605226"/>
          </a:xfrm>
          <a:prstGeom prst="roundRect">
            <a:avLst>
              <a:gd name="adj" fmla="val 6157"/>
            </a:avLst>
          </a:prstGeom>
          <a:gradFill flip="none" rotWithShape="1">
            <a:gsLst>
              <a:gs pos="0">
                <a:schemeClr val="bg1"/>
              </a:gs>
              <a:gs pos="55000">
                <a:schemeClr val="bg1">
                  <a:lumMod val="75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agnetic Disk 36">
            <a:extLst>
              <a:ext uri="{FF2B5EF4-FFF2-40B4-BE49-F238E27FC236}">
                <a16:creationId xmlns="" xmlns:a16="http://schemas.microsoft.com/office/drawing/2014/main" id="{30F42423-BE45-4A7B-A8EC-A7D076D1E9D0}"/>
              </a:ext>
            </a:extLst>
          </p:cNvPr>
          <p:cNvSpPr/>
          <p:nvPr/>
        </p:nvSpPr>
        <p:spPr>
          <a:xfrm>
            <a:off x="806317" y="1624929"/>
            <a:ext cx="1872943" cy="81980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ฐานข้อมูลแผนงานและโครงการสำคัญ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17814" y="246438"/>
            <a:ext cx="3736920" cy="24929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h-TH" sz="1200" dirty="0">
                <a:latin typeface="TH SarabunPSK"/>
                <a:cs typeface="TH SarabunPSK"/>
              </a:rPr>
              <a:t>จัดทำแผนแม่บท การบริหารจัดการ บำรุงรักษา อนุรักษ์ ฟื้นฟู ทรัพยากรน้ำ (เสนอ กนช.)</a:t>
            </a:r>
          </a:p>
          <a:p>
            <a:r>
              <a:rPr lang="th-TH" sz="1200" dirty="0">
                <a:latin typeface="TH SarabunPSK"/>
                <a:cs typeface="TH SarabunPSK"/>
              </a:rPr>
              <a:t>จัดทำผังน้ำ</a:t>
            </a:r>
          </a:p>
          <a:p>
            <a:r>
              <a:rPr lang="th-TH" sz="1200" dirty="0">
                <a:latin typeface="TH SarabunPSK"/>
                <a:cs typeface="TH SarabunPSK"/>
              </a:rPr>
              <a:t>แผนป้องกันและแก้ไข ภาวะน้ำแล้ง/น้ำท่วม</a:t>
            </a:r>
          </a:p>
          <a:p>
            <a:r>
              <a:rPr lang="th-TH" sz="1200" dirty="0">
                <a:latin typeface="TH SarabunPSK"/>
                <a:cs typeface="TH SarabunPSK"/>
              </a:rPr>
              <a:t>พิจารณาจัดสรรน้ำ การผันน้ำ</a:t>
            </a:r>
          </a:p>
          <a:p>
            <a:r>
              <a:rPr lang="th-TH" sz="1200" dirty="0">
                <a:latin typeface="TH SarabunPSK"/>
                <a:cs typeface="TH SarabunPSK"/>
              </a:rPr>
              <a:t>การจัดลำดับความสำคัญของแผนงาน/แผนปฏิบัติการ/โครงการ</a:t>
            </a:r>
          </a:p>
          <a:p>
            <a:r>
              <a:rPr lang="th-TH" sz="1200" dirty="0">
                <a:latin typeface="TH SarabunPSK"/>
                <a:cs typeface="TH SarabunPSK"/>
              </a:rPr>
              <a:t>ติดตามประเมินผลแผนงาน/แผนปฏิบัติการ/โครงการ</a:t>
            </a:r>
          </a:p>
          <a:p>
            <a:r>
              <a:rPr lang="th-TH" sz="1200" dirty="0">
                <a:latin typeface="TH SarabunPSK"/>
                <a:cs typeface="TH SarabunPSK"/>
              </a:rPr>
              <a:t>ให้คำแนะนำเกี่ยวกับการบริหารทรัพยากรน้ำ </a:t>
            </a:r>
          </a:p>
          <a:p>
            <a:r>
              <a:rPr lang="th-TH" sz="1200" dirty="0">
                <a:latin typeface="TH SarabunPSK"/>
                <a:cs typeface="TH SarabunPSK"/>
              </a:rPr>
              <a:t>การเสริมศักยภาพบุคลากรและการมีส่วนร่วมของประชาชน</a:t>
            </a:r>
          </a:p>
          <a:p>
            <a:r>
              <a:rPr lang="th-TH" sz="1200" dirty="0">
                <a:latin typeface="TH SarabunPSK"/>
                <a:cs typeface="TH SarabunPSK"/>
              </a:rPr>
              <a:t>- อบรมและแลกเปลี่ยนเรียนรู้ระดับต้น-กลาง-สูง</a:t>
            </a:r>
          </a:p>
          <a:p>
            <a:r>
              <a:rPr lang="th-TH" sz="1200" dirty="0">
                <a:latin typeface="TH SarabunPSK"/>
                <a:cs typeface="TH SarabunPSK"/>
              </a:rPr>
              <a:t>- ประชุม-สัมนา ระหว่างกลุ่มผู้ใช้น้ำและคณะกรรมการลุ่มน้ำ</a:t>
            </a:r>
          </a:p>
          <a:p>
            <a:r>
              <a:rPr lang="th-TH" sz="1200" dirty="0">
                <a:latin typeface="TH SarabunPSK"/>
                <a:cs typeface="TH SarabunPSK"/>
              </a:rPr>
              <a:t>- ประชาสัมพันธ์ทุกช่องทาง และ ผ่านระบบออนไลน์</a:t>
            </a:r>
          </a:p>
          <a:p>
            <a:r>
              <a:rPr lang="th-TH" sz="1200" dirty="0">
                <a:latin typeface="TH SarabunPSK"/>
                <a:cs typeface="TH SarabunPSK"/>
              </a:rPr>
              <a:t>- สนับสนุนวิจัยและพัฒนาด้วยทุนทั้งในและต่างประเทศ</a:t>
            </a:r>
          </a:p>
          <a:p>
            <a:r>
              <a:rPr lang="th-TH" sz="1200" dirty="0">
                <a:latin typeface="TH SarabunPSK"/>
                <a:cs typeface="TH SarabunPSK"/>
              </a:rPr>
              <a:t>- ถ่ายทอดและแลกเปลี่ยนองค์ความรู้ทั้งในและต่างประเทศ</a:t>
            </a:r>
            <a:endParaRPr lang="en-US" sz="1200" dirty="0">
              <a:latin typeface="TH SarabunPSK"/>
              <a:cs typeface="TH SarabunPSK"/>
            </a:endParaRPr>
          </a:p>
        </p:txBody>
      </p:sp>
    </p:spTree>
    <p:extLst>
      <p:ext uri="{BB962C8B-B14F-4D97-AF65-F5344CB8AC3E}">
        <p14:creationId xmlns:p14="http://schemas.microsoft.com/office/powerpoint/2010/main" val="275416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DF1176F-0FCF-4120-AA1F-0C71A9069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7062"/>
            <a:ext cx="4939102" cy="372387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2961991" cy="830997"/>
          </a:xfrm>
          <a:prstGeom prst="rect">
            <a:avLst/>
          </a:prstGeom>
          <a:solidFill>
            <a:srgbClr val="0000FF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H SarabunPSK"/>
                <a:cs typeface="TH SarabunPSK"/>
              </a:rPr>
              <a:t>สทนช.ส่วนกลาง</a:t>
            </a:r>
            <a:endParaRPr lang="en-US" sz="4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H SarabunPSK"/>
              <a:cs typeface="TH SarabunPSK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993751" y="1517423"/>
            <a:ext cx="3949799" cy="3605226"/>
          </a:xfrm>
          <a:prstGeom prst="roundRect">
            <a:avLst>
              <a:gd name="adj" fmla="val 6157"/>
            </a:avLst>
          </a:prstGeom>
          <a:gradFill flip="none" rotWithShape="1">
            <a:gsLst>
              <a:gs pos="0">
                <a:schemeClr val="bg1"/>
              </a:gs>
              <a:gs pos="55000">
                <a:schemeClr val="bg1">
                  <a:lumMod val="75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78367855"/>
              </p:ext>
            </p:extLst>
          </p:nvPr>
        </p:nvGraphicFramePr>
        <p:xfrm>
          <a:off x="5327385" y="1978141"/>
          <a:ext cx="3217956" cy="454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69089" y="1517423"/>
            <a:ext cx="1421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>
                <a:latin typeface="TH SarabunPSK"/>
                <a:cs typeface="TH SarabunPSK"/>
              </a:rPr>
              <a:t>การบริหารจัดการน้ำ</a:t>
            </a:r>
            <a:endParaRPr lang="en-US" dirty="0">
              <a:latin typeface="TH SarabunPSK"/>
              <a:cs typeface="TH SarabunPSK"/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6542957"/>
              </p:ext>
            </p:extLst>
          </p:nvPr>
        </p:nvGraphicFramePr>
        <p:xfrm>
          <a:off x="5350636" y="3152918"/>
          <a:ext cx="3217956" cy="454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092340" y="269220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>
                <a:latin typeface="TH SarabunPSK"/>
                <a:cs typeface="TH SarabunPSK"/>
              </a:rPr>
              <a:t>แผนงานโครงการ</a:t>
            </a:r>
            <a:endParaRPr lang="en-US" dirty="0">
              <a:latin typeface="TH SarabunPSK"/>
              <a:cs typeface="TH SarabunPSK"/>
            </a:endParaRP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036068497"/>
              </p:ext>
            </p:extLst>
          </p:nvPr>
        </p:nvGraphicFramePr>
        <p:xfrm>
          <a:off x="5427699" y="4273886"/>
          <a:ext cx="3217956" cy="454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169403" y="3813168"/>
            <a:ext cx="161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>
                <a:latin typeface="TH SarabunPSK"/>
                <a:cs typeface="TH SarabunPSK"/>
              </a:rPr>
              <a:t>ภูมิสารสนเทศและผังน้ำ</a:t>
            </a:r>
            <a:endParaRPr lang="en-US" dirty="0">
              <a:latin typeface="TH SarabunPSK"/>
              <a:cs typeface="TH SarabunPSK"/>
            </a:endParaRPr>
          </a:p>
        </p:txBody>
      </p:sp>
    </p:spTree>
    <p:extLst>
      <p:ext uri="{BB962C8B-B14F-4D97-AF65-F5344CB8AC3E}">
        <p14:creationId xmlns:p14="http://schemas.microsoft.com/office/powerpoint/2010/main" val="3468720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</TotalTime>
  <Words>557</Words>
  <Application>Microsoft Macintosh PowerPoint</Application>
  <PresentationFormat>On-screen Show (4:3)</PresentationFormat>
  <Paragraphs>180</Paragraphs>
  <Slides>6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Nuanwan</dc:creator>
  <cp:lastModifiedBy>Plan RID</cp:lastModifiedBy>
  <cp:revision>18</cp:revision>
  <dcterms:created xsi:type="dcterms:W3CDTF">2018-12-25T03:45:47Z</dcterms:created>
  <dcterms:modified xsi:type="dcterms:W3CDTF">2018-12-26T01:00:15Z</dcterms:modified>
</cp:coreProperties>
</file>