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145" r:id="rId2"/>
    <p:sldId id="1146" r:id="rId3"/>
    <p:sldId id="114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จัดสรรน้ำ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น้ำฝน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น้ำท่า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วิเคราะห์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ติดตาม</a:t>
          </a:r>
          <a:endParaRPr lang="en-US" dirty="0" smtClean="0">
            <a:latin typeface="TH SarabunPSK"/>
            <a:cs typeface="TH SarabunPSK"/>
          </a:endParaRPr>
        </a:p>
        <a:p>
          <a:r>
            <a:rPr lang="th-TH" dirty="0" smtClean="0">
              <a:latin typeface="TH SarabunPSK"/>
              <a:cs typeface="TH SarabunPSK"/>
            </a:rPr>
            <a:t>การบริหารจัดการน้ำ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49143240-0C71-AF4B-9F0C-B557C2E61893}" type="presOf" srcId="{AF4901AE-3E6F-4C44-944D-4550A9094F00}" destId="{6DCD38EC-282A-B34A-B3BB-B702203C2DF7}" srcOrd="0" destOrd="0" presId="urn:microsoft.com/office/officeart/2005/8/layout/hierarchy4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FBA9F4A3-5DFC-A446-81EF-615F9BDF09CF}" type="presOf" srcId="{9D3DC5F6-143C-394A-BE2F-1E08D855B021}" destId="{F60E6437-BE0E-9F44-96DA-44233B45C4B5}" srcOrd="0" destOrd="0" presId="urn:microsoft.com/office/officeart/2005/8/layout/hierarchy4"/>
    <dgm:cxn modelId="{B3172AD5-6CEF-5D44-9629-7E6624EAB4D9}" type="presOf" srcId="{F5B1815C-C7C6-6B47-9C08-55900C5FE4AF}" destId="{3E25FEC9-BE9B-DD43-B404-A914418A3657}" srcOrd="0" destOrd="0" presId="urn:microsoft.com/office/officeart/2005/8/layout/hierarchy4"/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91527562-7160-EC46-A9B1-BE1BF9171653}" type="presOf" srcId="{D701C424-B4BA-F645-BE22-D0D49B27EF05}" destId="{C2C12E49-1103-5544-A13C-5BF348553980}" srcOrd="0" destOrd="0" presId="urn:microsoft.com/office/officeart/2005/8/layout/hierarchy4"/>
    <dgm:cxn modelId="{E2F113FA-40FC-3B4B-A176-A11D421282F9}" type="presOf" srcId="{3DD305F3-8884-3141-B9E9-50708AAFD0C1}" destId="{436FBED9-3588-1E47-AA3C-3E8D5C40F270}" srcOrd="0" destOrd="0" presId="urn:microsoft.com/office/officeart/2005/8/layout/hierarchy4"/>
    <dgm:cxn modelId="{EA65C1BE-7B06-B14F-8D33-8D405E4BB936}" type="presParOf" srcId="{3E25FEC9-BE9B-DD43-B404-A914418A3657}" destId="{917A27CB-74AF-4D41-9850-3F4EC0FE7245}" srcOrd="0" destOrd="0" presId="urn:microsoft.com/office/officeart/2005/8/layout/hierarchy4"/>
    <dgm:cxn modelId="{E27FBAFF-B27E-AA49-B8F8-0DE73E8E3B21}" type="presParOf" srcId="{917A27CB-74AF-4D41-9850-3F4EC0FE7245}" destId="{436FBED9-3588-1E47-AA3C-3E8D5C40F270}" srcOrd="0" destOrd="0" presId="urn:microsoft.com/office/officeart/2005/8/layout/hierarchy4"/>
    <dgm:cxn modelId="{7844E4ED-2C05-F14B-8C26-E20EAD9210FD}" type="presParOf" srcId="{917A27CB-74AF-4D41-9850-3F4EC0FE7245}" destId="{8450F1F8-BB67-324B-8473-222FF83D50FE}" srcOrd="1" destOrd="0" presId="urn:microsoft.com/office/officeart/2005/8/layout/hierarchy4"/>
    <dgm:cxn modelId="{7918D1FB-27D7-5E44-B66F-7BB9B7F5F84A}" type="presParOf" srcId="{3E25FEC9-BE9B-DD43-B404-A914418A3657}" destId="{CFEC1900-A602-6A43-8128-321DD0D2836A}" srcOrd="1" destOrd="0" presId="urn:microsoft.com/office/officeart/2005/8/layout/hierarchy4"/>
    <dgm:cxn modelId="{575CAA25-291C-3B46-9C95-0553265F48CB}" type="presParOf" srcId="{3E25FEC9-BE9B-DD43-B404-A914418A3657}" destId="{BB6EFD9A-54B6-2D46-A100-DC14C64BB7C8}" srcOrd="2" destOrd="0" presId="urn:microsoft.com/office/officeart/2005/8/layout/hierarchy4"/>
    <dgm:cxn modelId="{142D8AA3-1271-5047-AC62-22DDEC48434A}" type="presParOf" srcId="{BB6EFD9A-54B6-2D46-A100-DC14C64BB7C8}" destId="{F60E6437-BE0E-9F44-96DA-44233B45C4B5}" srcOrd="0" destOrd="0" presId="urn:microsoft.com/office/officeart/2005/8/layout/hierarchy4"/>
    <dgm:cxn modelId="{35396AB1-F494-994F-8F5A-D6DB7DF7DDDC}" type="presParOf" srcId="{BB6EFD9A-54B6-2D46-A100-DC14C64BB7C8}" destId="{57934647-B488-BC4E-A1E8-5890ED4C3BD9}" srcOrd="1" destOrd="0" presId="urn:microsoft.com/office/officeart/2005/8/layout/hierarchy4"/>
    <dgm:cxn modelId="{B66CAD41-B78B-034D-B049-2DE5B7B0B82E}" type="presParOf" srcId="{3E25FEC9-BE9B-DD43-B404-A914418A3657}" destId="{A0BAEADD-DCDB-5E4A-82B6-BE323B8D2769}" srcOrd="3" destOrd="0" presId="urn:microsoft.com/office/officeart/2005/8/layout/hierarchy4"/>
    <dgm:cxn modelId="{87EA9D70-63FD-6147-87E6-9F3F553783A9}" type="presParOf" srcId="{3E25FEC9-BE9B-DD43-B404-A914418A3657}" destId="{09AB30A3-8052-EC4F-9C3E-8CF0027F42A6}" srcOrd="4" destOrd="0" presId="urn:microsoft.com/office/officeart/2005/8/layout/hierarchy4"/>
    <dgm:cxn modelId="{06F20A8E-B129-1942-9572-ADBD738628A7}" type="presParOf" srcId="{09AB30A3-8052-EC4F-9C3E-8CF0027F42A6}" destId="{C2C12E49-1103-5544-A13C-5BF348553980}" srcOrd="0" destOrd="0" presId="urn:microsoft.com/office/officeart/2005/8/layout/hierarchy4"/>
    <dgm:cxn modelId="{0F586C40-35DF-024B-B30E-540933403983}" type="presParOf" srcId="{09AB30A3-8052-EC4F-9C3E-8CF0027F42A6}" destId="{B29D4F73-8EA3-9F46-B999-23F63965B432}" srcOrd="1" destOrd="0" presId="urn:microsoft.com/office/officeart/2005/8/layout/hierarchy4"/>
    <dgm:cxn modelId="{7751941D-20FE-DE4B-8270-0157BCB0A1C8}" type="presParOf" srcId="{3E25FEC9-BE9B-DD43-B404-A914418A3657}" destId="{C10BAB6D-A981-B14D-9A60-AF249D013AFA}" srcOrd="5" destOrd="0" presId="urn:microsoft.com/office/officeart/2005/8/layout/hierarchy4"/>
    <dgm:cxn modelId="{8DB1CCC9-36D7-944A-8456-A569D2B59F09}" type="presParOf" srcId="{3E25FEC9-BE9B-DD43-B404-A914418A3657}" destId="{4DCD81E1-200E-574F-BE54-36EC57E263E5}" srcOrd="6" destOrd="0" presId="urn:microsoft.com/office/officeart/2005/8/layout/hierarchy4"/>
    <dgm:cxn modelId="{32AF2018-E9B9-B04E-9739-1A619C20E8C3}" type="presParOf" srcId="{4DCD81E1-200E-574F-BE54-36EC57E263E5}" destId="{6DCD38EC-282A-B34A-B3BB-B702203C2DF7}" srcOrd="0" destOrd="0" presId="urn:microsoft.com/office/officeart/2005/8/layout/hierarchy4"/>
    <dgm:cxn modelId="{1AB908C6-D9E1-4247-90F6-FF0CE9DF8390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โครงการขนาดใหญ่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แผนงาน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งบประมาณ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การติดตามประเมิน</a:t>
          </a:r>
          <a:r>
            <a:rPr lang="th-TH" dirty="0" smtClean="0">
              <a:latin typeface="TH SarabunPSK"/>
              <a:cs typeface="TH SarabunPSK"/>
            </a:rPr>
            <a:t>ผล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7C098615-A24E-8948-AE98-CB412343A448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การจัดลำดับความสำคัญ</a:t>
          </a:r>
          <a:endParaRPr lang="en-US" dirty="0">
            <a:latin typeface="TH SarabunPSK"/>
            <a:cs typeface="TH SarabunPSK"/>
          </a:endParaRPr>
        </a:p>
      </dgm:t>
    </dgm:pt>
    <dgm:pt modelId="{8F321872-FED6-CA41-BED0-428345435202}" type="parTrans" cxnId="{F45BF172-04FE-B74C-A0E9-5C44A32BDF5C}">
      <dgm:prSet/>
      <dgm:spPr/>
      <dgm:t>
        <a:bodyPr/>
        <a:lstStyle/>
        <a:p>
          <a:endParaRPr lang="en-US"/>
        </a:p>
      </dgm:t>
    </dgm:pt>
    <dgm:pt modelId="{49123F95-3692-FD4A-8F2E-0FB31CD06213}" type="sibTrans" cxnId="{F45BF172-04FE-B74C-A0E9-5C44A32BDF5C}">
      <dgm:prSet/>
      <dgm:spPr/>
      <dgm:t>
        <a:bodyPr/>
        <a:lstStyle/>
        <a:p>
          <a:endParaRPr lang="en-US"/>
        </a:p>
      </dgm:t>
    </dgm:pt>
    <dgm:pt modelId="{F8847180-FA9B-FB40-9161-DDEBE5C70919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</a:t>
          </a:r>
          <a:endParaRPr lang="en-US" dirty="0">
            <a:latin typeface="TH SarabunPSK"/>
            <a:cs typeface="TH SarabunPSK"/>
          </a:endParaRPr>
        </a:p>
      </dgm:t>
    </dgm:pt>
    <dgm:pt modelId="{785BFE89-8A6C-0C48-AEF0-FF206A09AC43}" type="parTrans" cxnId="{B9837DD5-7CF4-3747-8893-58F58EB40024}">
      <dgm:prSet/>
      <dgm:spPr/>
      <dgm:t>
        <a:bodyPr/>
        <a:lstStyle/>
        <a:p>
          <a:endParaRPr lang="en-US"/>
        </a:p>
      </dgm:t>
    </dgm:pt>
    <dgm:pt modelId="{D8E2D31E-64B0-A34D-9C8D-2D634913A3CB}" type="sibTrans" cxnId="{B9837DD5-7CF4-3747-8893-58F58EB40024}">
      <dgm:prSet/>
      <dgm:spPr/>
      <dgm:t>
        <a:bodyPr/>
        <a:lstStyle/>
        <a:p>
          <a:endParaRPr lang="en-US"/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094ADEA0-5696-E94F-80F3-010462298FB7}" type="pres">
      <dgm:prSet presAssocID="{7C098615-A24E-8948-AE98-CB412343A448}" presName="vertOne" presStyleCnt="0"/>
      <dgm:spPr/>
    </dgm:pt>
    <dgm:pt modelId="{741821E9-5BD4-8744-B70D-354239A19CE7}" type="pres">
      <dgm:prSet presAssocID="{7C098615-A24E-8948-AE98-CB412343A448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031F4-38C0-C345-B112-A35463E34558}" type="pres">
      <dgm:prSet presAssocID="{7C098615-A24E-8948-AE98-CB412343A448}" presName="horzOne" presStyleCnt="0"/>
      <dgm:spPr/>
    </dgm:pt>
    <dgm:pt modelId="{EEAB279C-AA02-BC4B-B3A1-FCE2BCBEBEBC}" type="pres">
      <dgm:prSet presAssocID="{49123F95-3692-FD4A-8F2E-0FB31CD06213}" presName="sibSpaceOne" presStyleCnt="0"/>
      <dgm:spPr/>
    </dgm:pt>
    <dgm:pt modelId="{ACC3E5EF-F0E9-DD41-A51F-8F231C75EF97}" type="pres">
      <dgm:prSet presAssocID="{F8847180-FA9B-FB40-9161-DDEBE5C70919}" presName="vertOne" presStyleCnt="0"/>
      <dgm:spPr/>
    </dgm:pt>
    <dgm:pt modelId="{B65E5F29-9861-714B-92E0-554C2CC34A8D}" type="pres">
      <dgm:prSet presAssocID="{F8847180-FA9B-FB40-9161-DDEBE5C70919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7F267F-0E38-A64F-9001-78D393763048}" type="pres">
      <dgm:prSet presAssocID="{F8847180-FA9B-FB40-9161-DDEBE5C70919}" presName="horzOne" presStyleCnt="0"/>
      <dgm:spPr/>
    </dgm:pt>
  </dgm:ptLst>
  <dgm:cxnLst>
    <dgm:cxn modelId="{DE6B13BA-5D17-DB49-9CB9-E2339155CF2C}" type="presOf" srcId="{D701C424-B4BA-F645-BE22-D0D49B27EF05}" destId="{C2C12E49-1103-5544-A13C-5BF348553980}" srcOrd="0" destOrd="0" presId="urn:microsoft.com/office/officeart/2005/8/layout/hierarchy4"/>
    <dgm:cxn modelId="{8AD644DB-E3A3-B147-A5F2-EEA531D1FC26}" type="presOf" srcId="{9D3DC5F6-143C-394A-BE2F-1E08D855B021}" destId="{F60E6437-BE0E-9F44-96DA-44233B45C4B5}" srcOrd="0" destOrd="0" presId="urn:microsoft.com/office/officeart/2005/8/layout/hierarchy4"/>
    <dgm:cxn modelId="{A83C0C3E-9A2E-4C41-BA4F-C8B59B611F3B}" type="presOf" srcId="{F5B1815C-C7C6-6B47-9C08-55900C5FE4AF}" destId="{3E25FEC9-BE9B-DD43-B404-A914418A3657}" srcOrd="0" destOrd="0" presId="urn:microsoft.com/office/officeart/2005/8/layout/hierarchy4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F45BF172-04FE-B74C-A0E9-5C44A32BDF5C}" srcId="{F5B1815C-C7C6-6B47-9C08-55900C5FE4AF}" destId="{7C098615-A24E-8948-AE98-CB412343A448}" srcOrd="3" destOrd="0" parTransId="{8F321872-FED6-CA41-BED0-428345435202}" sibTransId="{49123F95-3692-FD4A-8F2E-0FB31CD06213}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4009F6DF-2A1B-3C49-ABE5-DC97716970FC}" type="presOf" srcId="{3DD305F3-8884-3141-B9E9-50708AAFD0C1}" destId="{436FBED9-3588-1E47-AA3C-3E8D5C40F270}" srcOrd="0" destOrd="0" presId="urn:microsoft.com/office/officeart/2005/8/layout/hierarchy4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B9837DD5-7CF4-3747-8893-58F58EB40024}" srcId="{F5B1815C-C7C6-6B47-9C08-55900C5FE4AF}" destId="{F8847180-FA9B-FB40-9161-DDEBE5C70919}" srcOrd="4" destOrd="0" parTransId="{785BFE89-8A6C-0C48-AEF0-FF206A09AC43}" sibTransId="{D8E2D31E-64B0-A34D-9C8D-2D634913A3CB}"/>
    <dgm:cxn modelId="{B2930F05-E07A-E249-A3C4-396B2EA1DC4E}" type="presOf" srcId="{F8847180-FA9B-FB40-9161-DDEBE5C70919}" destId="{B65E5F29-9861-714B-92E0-554C2CC34A8D}" srcOrd="0" destOrd="0" presId="urn:microsoft.com/office/officeart/2005/8/layout/hierarchy4"/>
    <dgm:cxn modelId="{D879B7E9-39BE-074B-8EDE-4B76114F3552}" type="presOf" srcId="{7C098615-A24E-8948-AE98-CB412343A448}" destId="{741821E9-5BD4-8744-B70D-354239A19CE7}" srcOrd="0" destOrd="0" presId="urn:microsoft.com/office/officeart/2005/8/layout/hierarchy4"/>
    <dgm:cxn modelId="{B8E16281-9308-8040-8458-ACDEB919A147}" type="presParOf" srcId="{3E25FEC9-BE9B-DD43-B404-A914418A3657}" destId="{917A27CB-74AF-4D41-9850-3F4EC0FE7245}" srcOrd="0" destOrd="0" presId="urn:microsoft.com/office/officeart/2005/8/layout/hierarchy4"/>
    <dgm:cxn modelId="{AF66136E-FCDF-1841-8F73-CD8FFE491A87}" type="presParOf" srcId="{917A27CB-74AF-4D41-9850-3F4EC0FE7245}" destId="{436FBED9-3588-1E47-AA3C-3E8D5C40F270}" srcOrd="0" destOrd="0" presId="urn:microsoft.com/office/officeart/2005/8/layout/hierarchy4"/>
    <dgm:cxn modelId="{F096C9B7-4E98-014F-AC6C-F27B257F0AC2}" type="presParOf" srcId="{917A27CB-74AF-4D41-9850-3F4EC0FE7245}" destId="{8450F1F8-BB67-324B-8473-222FF83D50FE}" srcOrd="1" destOrd="0" presId="urn:microsoft.com/office/officeart/2005/8/layout/hierarchy4"/>
    <dgm:cxn modelId="{53067105-CD5F-B34F-AC8D-A44C7C929587}" type="presParOf" srcId="{3E25FEC9-BE9B-DD43-B404-A914418A3657}" destId="{CFEC1900-A602-6A43-8128-321DD0D2836A}" srcOrd="1" destOrd="0" presId="urn:microsoft.com/office/officeart/2005/8/layout/hierarchy4"/>
    <dgm:cxn modelId="{FDA455A2-5B7F-8A42-A4CF-5F2F2BC77456}" type="presParOf" srcId="{3E25FEC9-BE9B-DD43-B404-A914418A3657}" destId="{BB6EFD9A-54B6-2D46-A100-DC14C64BB7C8}" srcOrd="2" destOrd="0" presId="urn:microsoft.com/office/officeart/2005/8/layout/hierarchy4"/>
    <dgm:cxn modelId="{CEFAC0C9-52F3-4F43-86A7-58B77E2AB87A}" type="presParOf" srcId="{BB6EFD9A-54B6-2D46-A100-DC14C64BB7C8}" destId="{F60E6437-BE0E-9F44-96DA-44233B45C4B5}" srcOrd="0" destOrd="0" presId="urn:microsoft.com/office/officeart/2005/8/layout/hierarchy4"/>
    <dgm:cxn modelId="{59FE2D0C-51EE-E94E-B729-5A094361D38E}" type="presParOf" srcId="{BB6EFD9A-54B6-2D46-A100-DC14C64BB7C8}" destId="{57934647-B488-BC4E-A1E8-5890ED4C3BD9}" srcOrd="1" destOrd="0" presId="urn:microsoft.com/office/officeart/2005/8/layout/hierarchy4"/>
    <dgm:cxn modelId="{40EB28AE-901D-9E48-97BF-AA68A2132884}" type="presParOf" srcId="{3E25FEC9-BE9B-DD43-B404-A914418A3657}" destId="{A0BAEADD-DCDB-5E4A-82B6-BE323B8D2769}" srcOrd="3" destOrd="0" presId="urn:microsoft.com/office/officeart/2005/8/layout/hierarchy4"/>
    <dgm:cxn modelId="{7AA0FAFB-476F-8749-B937-9C4F68D5B3D3}" type="presParOf" srcId="{3E25FEC9-BE9B-DD43-B404-A914418A3657}" destId="{09AB30A3-8052-EC4F-9C3E-8CF0027F42A6}" srcOrd="4" destOrd="0" presId="urn:microsoft.com/office/officeart/2005/8/layout/hierarchy4"/>
    <dgm:cxn modelId="{A090DA06-3AE1-FD45-88F1-BD0463941EAE}" type="presParOf" srcId="{09AB30A3-8052-EC4F-9C3E-8CF0027F42A6}" destId="{C2C12E49-1103-5544-A13C-5BF348553980}" srcOrd="0" destOrd="0" presId="urn:microsoft.com/office/officeart/2005/8/layout/hierarchy4"/>
    <dgm:cxn modelId="{4ED712D9-D58B-D345-B561-374263C96D2A}" type="presParOf" srcId="{09AB30A3-8052-EC4F-9C3E-8CF0027F42A6}" destId="{B29D4F73-8EA3-9F46-B999-23F63965B432}" srcOrd="1" destOrd="0" presId="urn:microsoft.com/office/officeart/2005/8/layout/hierarchy4"/>
    <dgm:cxn modelId="{78D8B2B3-22F4-404D-A668-A2C21F4BCD2F}" type="presParOf" srcId="{3E25FEC9-BE9B-DD43-B404-A914418A3657}" destId="{C10BAB6D-A981-B14D-9A60-AF249D013AFA}" srcOrd="5" destOrd="0" presId="urn:microsoft.com/office/officeart/2005/8/layout/hierarchy4"/>
    <dgm:cxn modelId="{F7D34F78-F719-2842-9B40-AF8DC0A82ED2}" type="presParOf" srcId="{3E25FEC9-BE9B-DD43-B404-A914418A3657}" destId="{094ADEA0-5696-E94F-80F3-010462298FB7}" srcOrd="6" destOrd="0" presId="urn:microsoft.com/office/officeart/2005/8/layout/hierarchy4"/>
    <dgm:cxn modelId="{3E1F2E0B-F82C-3141-BD3A-F99A8E58E443}" type="presParOf" srcId="{094ADEA0-5696-E94F-80F3-010462298FB7}" destId="{741821E9-5BD4-8744-B70D-354239A19CE7}" srcOrd="0" destOrd="0" presId="urn:microsoft.com/office/officeart/2005/8/layout/hierarchy4"/>
    <dgm:cxn modelId="{DA53BF34-498F-6442-A26F-1432EBDE1F05}" type="presParOf" srcId="{094ADEA0-5696-E94F-80F3-010462298FB7}" destId="{74C031F4-38C0-C345-B112-A35463E34558}" srcOrd="1" destOrd="0" presId="urn:microsoft.com/office/officeart/2005/8/layout/hierarchy4"/>
    <dgm:cxn modelId="{0F4634F8-0AB9-3B4D-B78D-D57B4421A163}" type="presParOf" srcId="{3E25FEC9-BE9B-DD43-B404-A914418A3657}" destId="{EEAB279C-AA02-BC4B-B3A1-FCE2BCBEBEBC}" srcOrd="7" destOrd="0" presId="urn:microsoft.com/office/officeart/2005/8/layout/hierarchy4"/>
    <dgm:cxn modelId="{7B2D58DC-BD28-E54D-8BEC-0F35ED25979D}" type="presParOf" srcId="{3E25FEC9-BE9B-DD43-B404-A914418A3657}" destId="{ACC3E5EF-F0E9-DD41-A51F-8F231C75EF97}" srcOrd="8" destOrd="0" presId="urn:microsoft.com/office/officeart/2005/8/layout/hierarchy4"/>
    <dgm:cxn modelId="{E6AF13D4-DB4C-6E46-8894-A7B883955AB9}" type="presParOf" srcId="{ACC3E5EF-F0E9-DD41-A51F-8F231C75EF97}" destId="{B65E5F29-9861-714B-92E0-554C2CC34A8D}" srcOrd="0" destOrd="0" presId="urn:microsoft.com/office/officeart/2005/8/layout/hierarchy4"/>
    <dgm:cxn modelId="{6CB02F30-1E3B-A249-AD87-77AC1001C91B}" type="presParOf" srcId="{ACC3E5EF-F0E9-DD41-A51F-8F231C75EF97}" destId="{417F267F-0E38-A64F-9001-78D39376304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ผังน้ำ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แหล่งน้ำและเส้นทางน้ำ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en-US" smtClean="0">
              <a:latin typeface="TH SarabunPSK"/>
              <a:cs typeface="TH SarabunPSK"/>
            </a:rPr>
            <a:t>Land used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1BB78E32-CCAA-F341-AB65-6E84DDFD0871}" type="presOf" srcId="{3DD305F3-8884-3141-B9E9-50708AAFD0C1}" destId="{436FBED9-3588-1E47-AA3C-3E8D5C40F270}" srcOrd="0" destOrd="0" presId="urn:microsoft.com/office/officeart/2005/8/layout/hierarchy4"/>
    <dgm:cxn modelId="{A1737D1C-86E2-CF4B-B516-6A3B36BF846D}" type="presOf" srcId="{AF4901AE-3E6F-4C44-944D-4550A9094F00}" destId="{6DCD38EC-282A-B34A-B3BB-B702203C2DF7}" srcOrd="0" destOrd="0" presId="urn:microsoft.com/office/officeart/2005/8/layout/hierarchy4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69E2E170-D76F-3C40-B601-FDD7D3CADCFC}" type="presOf" srcId="{9D3DC5F6-143C-394A-BE2F-1E08D855B021}" destId="{F60E6437-BE0E-9F44-96DA-44233B45C4B5}" srcOrd="0" destOrd="0" presId="urn:microsoft.com/office/officeart/2005/8/layout/hierarchy4"/>
    <dgm:cxn modelId="{AF383799-7E52-B94F-B28B-9CE7BBF2733F}" type="presOf" srcId="{D701C424-B4BA-F645-BE22-D0D49B27EF05}" destId="{C2C12E49-1103-5544-A13C-5BF348553980}" srcOrd="0" destOrd="0" presId="urn:microsoft.com/office/officeart/2005/8/layout/hierarchy4"/>
    <dgm:cxn modelId="{5A6A2BF3-5E5F-FD4F-B09D-D50B7F711B6E}" type="presOf" srcId="{F5B1815C-C7C6-6B47-9C08-55900C5FE4AF}" destId="{3E25FEC9-BE9B-DD43-B404-A914418A3657}" srcOrd="0" destOrd="0" presId="urn:microsoft.com/office/officeart/2005/8/layout/hierarchy4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A70842DB-0BFC-6B4E-AB71-CEA22B43AC22}" type="presParOf" srcId="{3E25FEC9-BE9B-DD43-B404-A914418A3657}" destId="{917A27CB-74AF-4D41-9850-3F4EC0FE7245}" srcOrd="0" destOrd="0" presId="urn:microsoft.com/office/officeart/2005/8/layout/hierarchy4"/>
    <dgm:cxn modelId="{631323C6-7185-DE44-AF69-74D3854C3E51}" type="presParOf" srcId="{917A27CB-74AF-4D41-9850-3F4EC0FE7245}" destId="{436FBED9-3588-1E47-AA3C-3E8D5C40F270}" srcOrd="0" destOrd="0" presId="urn:microsoft.com/office/officeart/2005/8/layout/hierarchy4"/>
    <dgm:cxn modelId="{74BD6F9D-F4F6-4841-B360-1E2E9062D3F3}" type="presParOf" srcId="{917A27CB-74AF-4D41-9850-3F4EC0FE7245}" destId="{8450F1F8-BB67-324B-8473-222FF83D50FE}" srcOrd="1" destOrd="0" presId="urn:microsoft.com/office/officeart/2005/8/layout/hierarchy4"/>
    <dgm:cxn modelId="{98E51DE7-9C10-9941-8E4A-3F687D238B80}" type="presParOf" srcId="{3E25FEC9-BE9B-DD43-B404-A914418A3657}" destId="{CFEC1900-A602-6A43-8128-321DD0D2836A}" srcOrd="1" destOrd="0" presId="urn:microsoft.com/office/officeart/2005/8/layout/hierarchy4"/>
    <dgm:cxn modelId="{4922A1CC-472A-6348-81AE-4B7D94ECB1F7}" type="presParOf" srcId="{3E25FEC9-BE9B-DD43-B404-A914418A3657}" destId="{BB6EFD9A-54B6-2D46-A100-DC14C64BB7C8}" srcOrd="2" destOrd="0" presId="urn:microsoft.com/office/officeart/2005/8/layout/hierarchy4"/>
    <dgm:cxn modelId="{E43F5E23-6356-6748-B208-7BCE822F4FDA}" type="presParOf" srcId="{BB6EFD9A-54B6-2D46-A100-DC14C64BB7C8}" destId="{F60E6437-BE0E-9F44-96DA-44233B45C4B5}" srcOrd="0" destOrd="0" presId="urn:microsoft.com/office/officeart/2005/8/layout/hierarchy4"/>
    <dgm:cxn modelId="{A7FBE3D7-2A82-A541-9888-C2A6861FD1E6}" type="presParOf" srcId="{BB6EFD9A-54B6-2D46-A100-DC14C64BB7C8}" destId="{57934647-B488-BC4E-A1E8-5890ED4C3BD9}" srcOrd="1" destOrd="0" presId="urn:microsoft.com/office/officeart/2005/8/layout/hierarchy4"/>
    <dgm:cxn modelId="{5FCA5C1A-DB2D-E946-AF0B-18855B0928C9}" type="presParOf" srcId="{3E25FEC9-BE9B-DD43-B404-A914418A3657}" destId="{A0BAEADD-DCDB-5E4A-82B6-BE323B8D2769}" srcOrd="3" destOrd="0" presId="urn:microsoft.com/office/officeart/2005/8/layout/hierarchy4"/>
    <dgm:cxn modelId="{44061B67-F71F-454B-B711-921B740CB640}" type="presParOf" srcId="{3E25FEC9-BE9B-DD43-B404-A914418A3657}" destId="{09AB30A3-8052-EC4F-9C3E-8CF0027F42A6}" srcOrd="4" destOrd="0" presId="urn:microsoft.com/office/officeart/2005/8/layout/hierarchy4"/>
    <dgm:cxn modelId="{6FA80DC8-983E-EC4D-8DAB-ACA5E0C7F15B}" type="presParOf" srcId="{09AB30A3-8052-EC4F-9C3E-8CF0027F42A6}" destId="{C2C12E49-1103-5544-A13C-5BF348553980}" srcOrd="0" destOrd="0" presId="urn:microsoft.com/office/officeart/2005/8/layout/hierarchy4"/>
    <dgm:cxn modelId="{FA2ADC23-4078-704E-886F-512A7C0F7F1E}" type="presParOf" srcId="{09AB30A3-8052-EC4F-9C3E-8CF0027F42A6}" destId="{B29D4F73-8EA3-9F46-B999-23F63965B432}" srcOrd="1" destOrd="0" presId="urn:microsoft.com/office/officeart/2005/8/layout/hierarchy4"/>
    <dgm:cxn modelId="{453DE3E2-80F4-AB46-A18D-946220F39F2D}" type="presParOf" srcId="{3E25FEC9-BE9B-DD43-B404-A914418A3657}" destId="{C10BAB6D-A981-B14D-9A60-AF249D013AFA}" srcOrd="5" destOrd="0" presId="urn:microsoft.com/office/officeart/2005/8/layout/hierarchy4"/>
    <dgm:cxn modelId="{BA9FB66E-DC91-784F-8245-D2DC1878C9DB}" type="presParOf" srcId="{3E25FEC9-BE9B-DD43-B404-A914418A3657}" destId="{4DCD81E1-200E-574F-BE54-36EC57E263E5}" srcOrd="6" destOrd="0" presId="urn:microsoft.com/office/officeart/2005/8/layout/hierarchy4"/>
    <dgm:cxn modelId="{EDE98955-107F-1D4A-801A-2BD7672403AB}" type="presParOf" srcId="{4DCD81E1-200E-574F-BE54-36EC57E263E5}" destId="{6DCD38EC-282A-B34A-B3BB-B702203C2DF7}" srcOrd="0" destOrd="0" presId="urn:microsoft.com/office/officeart/2005/8/layout/hierarchy4"/>
    <dgm:cxn modelId="{17C5D2D2-1889-6948-9512-59DF35A960EA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การส่งเสริมการมีส่วนร่วมของประชาชน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การอบรม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ให้คำแนะนำ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ศูนย์ข้อมูลทรัพยากรน้ำระดับลุ่มน้ำ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135730CB-2F2F-6D4C-BB08-90515FAB5E14}" type="presOf" srcId="{AF4901AE-3E6F-4C44-944D-4550A9094F00}" destId="{6DCD38EC-282A-B34A-B3BB-B702203C2DF7}" srcOrd="0" destOrd="0" presId="urn:microsoft.com/office/officeart/2005/8/layout/hierarchy4"/>
    <dgm:cxn modelId="{108949F5-C89D-CC47-A84C-0077E5CEBC87}" type="presOf" srcId="{D701C424-B4BA-F645-BE22-D0D49B27EF05}" destId="{C2C12E49-1103-5544-A13C-5BF348553980}" srcOrd="0" destOrd="0" presId="urn:microsoft.com/office/officeart/2005/8/layout/hierarchy4"/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D1F17D45-E9BF-A94D-852B-9D1D9BB7ADC1}" type="presOf" srcId="{9D3DC5F6-143C-394A-BE2F-1E08D855B021}" destId="{F60E6437-BE0E-9F44-96DA-44233B45C4B5}" srcOrd="0" destOrd="0" presId="urn:microsoft.com/office/officeart/2005/8/layout/hierarchy4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9BF6E434-D432-4342-B060-90524C58A1F5}" type="presOf" srcId="{3DD305F3-8884-3141-B9E9-50708AAFD0C1}" destId="{436FBED9-3588-1E47-AA3C-3E8D5C40F270}" srcOrd="0" destOrd="0" presId="urn:microsoft.com/office/officeart/2005/8/layout/hierarchy4"/>
    <dgm:cxn modelId="{99FA97A9-10EB-E543-A248-C7CC554D0A75}" type="presOf" srcId="{F5B1815C-C7C6-6B47-9C08-55900C5FE4AF}" destId="{3E25FEC9-BE9B-DD43-B404-A914418A3657}" srcOrd="0" destOrd="0" presId="urn:microsoft.com/office/officeart/2005/8/layout/hierarchy4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BD00550B-1DAF-0A4A-AA30-85B36FDBE453}" type="presParOf" srcId="{3E25FEC9-BE9B-DD43-B404-A914418A3657}" destId="{917A27CB-74AF-4D41-9850-3F4EC0FE7245}" srcOrd="0" destOrd="0" presId="urn:microsoft.com/office/officeart/2005/8/layout/hierarchy4"/>
    <dgm:cxn modelId="{491CE865-B899-C242-93BE-8F0CB505FCFF}" type="presParOf" srcId="{917A27CB-74AF-4D41-9850-3F4EC0FE7245}" destId="{436FBED9-3588-1E47-AA3C-3E8D5C40F270}" srcOrd="0" destOrd="0" presId="urn:microsoft.com/office/officeart/2005/8/layout/hierarchy4"/>
    <dgm:cxn modelId="{D5F2B591-A3C6-D246-8BB3-4796539292C3}" type="presParOf" srcId="{917A27CB-74AF-4D41-9850-3F4EC0FE7245}" destId="{8450F1F8-BB67-324B-8473-222FF83D50FE}" srcOrd="1" destOrd="0" presId="urn:microsoft.com/office/officeart/2005/8/layout/hierarchy4"/>
    <dgm:cxn modelId="{C7AD6C5C-FD05-6544-8C93-DF3FB13A890D}" type="presParOf" srcId="{3E25FEC9-BE9B-DD43-B404-A914418A3657}" destId="{CFEC1900-A602-6A43-8128-321DD0D2836A}" srcOrd="1" destOrd="0" presId="urn:microsoft.com/office/officeart/2005/8/layout/hierarchy4"/>
    <dgm:cxn modelId="{55EE9E19-D0A5-3C41-93AE-2294A772AC01}" type="presParOf" srcId="{3E25FEC9-BE9B-DD43-B404-A914418A3657}" destId="{BB6EFD9A-54B6-2D46-A100-DC14C64BB7C8}" srcOrd="2" destOrd="0" presId="urn:microsoft.com/office/officeart/2005/8/layout/hierarchy4"/>
    <dgm:cxn modelId="{C4AC7054-1EA2-8B4E-9EC3-56A585CA4118}" type="presParOf" srcId="{BB6EFD9A-54B6-2D46-A100-DC14C64BB7C8}" destId="{F60E6437-BE0E-9F44-96DA-44233B45C4B5}" srcOrd="0" destOrd="0" presId="urn:microsoft.com/office/officeart/2005/8/layout/hierarchy4"/>
    <dgm:cxn modelId="{9D322DEC-D697-E74E-A4FF-C6BA81FC84E5}" type="presParOf" srcId="{BB6EFD9A-54B6-2D46-A100-DC14C64BB7C8}" destId="{57934647-B488-BC4E-A1E8-5890ED4C3BD9}" srcOrd="1" destOrd="0" presId="urn:microsoft.com/office/officeart/2005/8/layout/hierarchy4"/>
    <dgm:cxn modelId="{642BC662-514F-6D43-A8FB-B3B8C2521E9C}" type="presParOf" srcId="{3E25FEC9-BE9B-DD43-B404-A914418A3657}" destId="{A0BAEADD-DCDB-5E4A-82B6-BE323B8D2769}" srcOrd="3" destOrd="0" presId="urn:microsoft.com/office/officeart/2005/8/layout/hierarchy4"/>
    <dgm:cxn modelId="{7D6A3B61-A3BA-A54A-859B-8F1FAAB13090}" type="presParOf" srcId="{3E25FEC9-BE9B-DD43-B404-A914418A3657}" destId="{09AB30A3-8052-EC4F-9C3E-8CF0027F42A6}" srcOrd="4" destOrd="0" presId="urn:microsoft.com/office/officeart/2005/8/layout/hierarchy4"/>
    <dgm:cxn modelId="{A529B8B3-89C2-3448-8945-FF78CC6566C2}" type="presParOf" srcId="{09AB30A3-8052-EC4F-9C3E-8CF0027F42A6}" destId="{C2C12E49-1103-5544-A13C-5BF348553980}" srcOrd="0" destOrd="0" presId="urn:microsoft.com/office/officeart/2005/8/layout/hierarchy4"/>
    <dgm:cxn modelId="{DDDC138F-5ADF-7A47-B9AC-2FCC8958DB33}" type="presParOf" srcId="{09AB30A3-8052-EC4F-9C3E-8CF0027F42A6}" destId="{B29D4F73-8EA3-9F46-B999-23F63965B432}" srcOrd="1" destOrd="0" presId="urn:microsoft.com/office/officeart/2005/8/layout/hierarchy4"/>
    <dgm:cxn modelId="{EB5C0FBE-0D2B-8447-AD79-ACE725B79476}" type="presParOf" srcId="{3E25FEC9-BE9B-DD43-B404-A914418A3657}" destId="{C10BAB6D-A981-B14D-9A60-AF249D013AFA}" srcOrd="5" destOrd="0" presId="urn:microsoft.com/office/officeart/2005/8/layout/hierarchy4"/>
    <dgm:cxn modelId="{B7D33A9A-F3DF-A14D-94E4-2A1DC80D0DC4}" type="presParOf" srcId="{3E25FEC9-BE9B-DD43-B404-A914418A3657}" destId="{4DCD81E1-200E-574F-BE54-36EC57E263E5}" srcOrd="6" destOrd="0" presId="urn:microsoft.com/office/officeart/2005/8/layout/hierarchy4"/>
    <dgm:cxn modelId="{0E1D137E-C7FD-BC45-9139-529D98BAF158}" type="presParOf" srcId="{4DCD81E1-200E-574F-BE54-36EC57E263E5}" destId="{6DCD38EC-282A-B34A-B3BB-B702203C2DF7}" srcOrd="0" destOrd="0" presId="urn:microsoft.com/office/officeart/2005/8/layout/hierarchy4"/>
    <dgm:cxn modelId="{03D8332B-068F-0048-9937-91A94CA0EB0A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1190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จัดสรรน้ำ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7543" y="16353"/>
        <a:ext cx="1128517" cy="525616"/>
      </dsp:txXfrm>
    </dsp:sp>
    <dsp:sp modelId="{F60E6437-BE0E-9F44-96DA-44233B45C4B5}">
      <dsp:nvSpPr>
        <dsp:cNvPr id="0" name=""/>
        <dsp:cNvSpPr/>
      </dsp:nvSpPr>
      <dsp:spPr>
        <a:xfrm>
          <a:off x="1357499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น้ำฝน</a:t>
          </a:r>
          <a:r>
            <a:rPr lang="en-US" sz="1200" kern="1200" dirty="0" smtClean="0">
              <a:latin typeface="TH SarabunPSK"/>
              <a:cs typeface="TH SarabunPSK"/>
            </a:rPr>
            <a:t>/</a:t>
          </a:r>
          <a:r>
            <a:rPr lang="th-TH" sz="1200" kern="1200" dirty="0" smtClean="0">
              <a:latin typeface="TH SarabunPSK"/>
              <a:cs typeface="TH SarabunPSK"/>
            </a:rPr>
            <a:t>น้ำท่า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373852" y="16353"/>
        <a:ext cx="1128517" cy="525616"/>
      </dsp:txXfrm>
    </dsp:sp>
    <dsp:sp modelId="{C2C12E49-1103-5544-A13C-5BF348553980}">
      <dsp:nvSpPr>
        <dsp:cNvPr id="0" name=""/>
        <dsp:cNvSpPr/>
      </dsp:nvSpPr>
      <dsp:spPr>
        <a:xfrm>
          <a:off x="2713807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วิเคราะห์</a:t>
          </a:r>
          <a:r>
            <a:rPr lang="en-US" sz="1200" kern="1200" dirty="0" smtClean="0">
              <a:latin typeface="TH SarabunPSK"/>
              <a:cs typeface="TH SarabunPSK"/>
            </a:rPr>
            <a:t>/</a:t>
          </a:r>
          <a:r>
            <a:rPr lang="th-TH" sz="1200" kern="1200" dirty="0" smtClean="0">
              <a:latin typeface="TH SarabunPSK"/>
              <a:cs typeface="TH SarabunPSK"/>
            </a:rPr>
            <a:t>ติดตาม</a:t>
          </a:r>
          <a:endParaRPr lang="en-US" sz="1200" kern="1200" dirty="0" smtClean="0">
            <a:latin typeface="TH SarabunPSK"/>
            <a:cs typeface="TH SarabunPSK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การบริหารจัดการน้ำ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2730160" y="16353"/>
        <a:ext cx="1128517" cy="525616"/>
      </dsp:txXfrm>
    </dsp:sp>
    <dsp:sp modelId="{6DCD38EC-282A-B34A-B3BB-B702203C2DF7}">
      <dsp:nvSpPr>
        <dsp:cNvPr id="0" name=""/>
        <dsp:cNvSpPr/>
      </dsp:nvSpPr>
      <dsp:spPr>
        <a:xfrm>
          <a:off x="4070116" y="0"/>
          <a:ext cx="1161223" cy="55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...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4086469" y="16353"/>
        <a:ext cx="1128517" cy="52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520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โครงการขนาดใหญ่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7333" y="16813"/>
        <a:ext cx="886646" cy="540425"/>
      </dsp:txXfrm>
    </dsp:sp>
    <dsp:sp modelId="{F60E6437-BE0E-9F44-96DA-44233B45C4B5}">
      <dsp:nvSpPr>
        <dsp:cNvPr id="0" name=""/>
        <dsp:cNvSpPr/>
      </dsp:nvSpPr>
      <dsp:spPr>
        <a:xfrm>
          <a:off x="1075397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แผนงาน</a:t>
          </a:r>
          <a:r>
            <a:rPr lang="en-US" sz="1500" kern="1200" dirty="0" smtClean="0">
              <a:latin typeface="TH SarabunPSK"/>
              <a:cs typeface="TH SarabunPSK"/>
            </a:rPr>
            <a:t>/</a:t>
          </a:r>
          <a:r>
            <a:rPr lang="th-TH" sz="1500" kern="1200" dirty="0" smtClean="0">
              <a:latin typeface="TH SarabunPSK"/>
              <a:cs typeface="TH SarabunPSK"/>
            </a:rPr>
            <a:t>งบประมาณ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092210" y="16813"/>
        <a:ext cx="886646" cy="540425"/>
      </dsp:txXfrm>
    </dsp:sp>
    <dsp:sp modelId="{C2C12E49-1103-5544-A13C-5BF348553980}">
      <dsp:nvSpPr>
        <dsp:cNvPr id="0" name=""/>
        <dsp:cNvSpPr/>
      </dsp:nvSpPr>
      <dsp:spPr>
        <a:xfrm>
          <a:off x="2150275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การติดตามประเมิน</a:t>
          </a:r>
          <a:r>
            <a:rPr lang="th-TH" sz="1500" kern="1200" dirty="0" smtClean="0">
              <a:latin typeface="TH SarabunPSK"/>
              <a:cs typeface="TH SarabunPSK"/>
            </a:rPr>
            <a:t>ผล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2167088" y="16813"/>
        <a:ext cx="886646" cy="540425"/>
      </dsp:txXfrm>
    </dsp:sp>
    <dsp:sp modelId="{741821E9-5BD4-8744-B70D-354239A19CE7}">
      <dsp:nvSpPr>
        <dsp:cNvPr id="0" name=""/>
        <dsp:cNvSpPr/>
      </dsp:nvSpPr>
      <dsp:spPr>
        <a:xfrm>
          <a:off x="3225153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การจัดลำดับความสำคัญ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3241966" y="16813"/>
        <a:ext cx="886646" cy="540425"/>
      </dsp:txXfrm>
    </dsp:sp>
    <dsp:sp modelId="{B65E5F29-9861-714B-92E0-554C2CC34A8D}">
      <dsp:nvSpPr>
        <dsp:cNvPr id="0" name=""/>
        <dsp:cNvSpPr/>
      </dsp:nvSpPr>
      <dsp:spPr>
        <a:xfrm>
          <a:off x="4300031" y="0"/>
          <a:ext cx="920272" cy="574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..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4316844" y="16813"/>
        <a:ext cx="886646" cy="540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1162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ผังน้ำ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8007" y="16845"/>
        <a:ext cx="1100146" cy="541429"/>
      </dsp:txXfrm>
    </dsp:sp>
    <dsp:sp modelId="{F60E6437-BE0E-9F44-96DA-44233B45C4B5}">
      <dsp:nvSpPr>
        <dsp:cNvPr id="0" name=""/>
        <dsp:cNvSpPr/>
      </dsp:nvSpPr>
      <dsp:spPr>
        <a:xfrm>
          <a:off x="1325483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แหล่งน้ำและเส้นทางน้ำ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1342328" y="16845"/>
        <a:ext cx="1100146" cy="541429"/>
      </dsp:txXfrm>
    </dsp:sp>
    <dsp:sp modelId="{C2C12E49-1103-5544-A13C-5BF348553980}">
      <dsp:nvSpPr>
        <dsp:cNvPr id="0" name=""/>
        <dsp:cNvSpPr/>
      </dsp:nvSpPr>
      <dsp:spPr>
        <a:xfrm>
          <a:off x="2649804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TH SarabunPSK"/>
              <a:cs typeface="TH SarabunPSK"/>
            </a:rPr>
            <a:t>Land used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2666649" y="16845"/>
        <a:ext cx="1100146" cy="541429"/>
      </dsp:txXfrm>
    </dsp:sp>
    <dsp:sp modelId="{6DCD38EC-282A-B34A-B3BB-B702203C2DF7}">
      <dsp:nvSpPr>
        <dsp:cNvPr id="0" name=""/>
        <dsp:cNvSpPr/>
      </dsp:nvSpPr>
      <dsp:spPr>
        <a:xfrm>
          <a:off x="3974125" y="0"/>
          <a:ext cx="1133836" cy="575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500" kern="1200" dirty="0" smtClean="0">
              <a:latin typeface="TH SarabunPSK"/>
              <a:cs typeface="TH SarabunPSK"/>
            </a:rPr>
            <a:t>...</a:t>
          </a:r>
          <a:endParaRPr lang="en-US" sz="1500" kern="1200" dirty="0">
            <a:latin typeface="TH SarabunPSK"/>
            <a:cs typeface="TH SarabunPSK"/>
          </a:endParaRPr>
        </a:p>
      </dsp:txBody>
      <dsp:txXfrm>
        <a:off x="3990970" y="16845"/>
        <a:ext cx="1100146" cy="541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1173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การส่งเสริมการมีส่วนร่วมของประชาชน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20448" y="19275"/>
        <a:ext cx="1105535" cy="619540"/>
      </dsp:txXfrm>
    </dsp:sp>
    <dsp:sp modelId="{F60E6437-BE0E-9F44-96DA-44233B45C4B5}">
      <dsp:nvSpPr>
        <dsp:cNvPr id="0" name=""/>
        <dsp:cNvSpPr/>
      </dsp:nvSpPr>
      <dsp:spPr>
        <a:xfrm>
          <a:off x="1337464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การอบรม</a:t>
          </a:r>
          <a:r>
            <a:rPr lang="en-US" sz="1400" kern="1200" dirty="0" smtClean="0">
              <a:latin typeface="TH SarabunPSK"/>
              <a:cs typeface="TH SarabunPSK"/>
            </a:rPr>
            <a:t>/</a:t>
          </a:r>
          <a:r>
            <a:rPr lang="th-TH" sz="1400" kern="1200" dirty="0" smtClean="0">
              <a:latin typeface="TH SarabunPSK"/>
              <a:cs typeface="TH SarabunPSK"/>
            </a:rPr>
            <a:t>ให้คำแนะนำ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1356739" y="19275"/>
        <a:ext cx="1105535" cy="619540"/>
      </dsp:txXfrm>
    </dsp:sp>
    <dsp:sp modelId="{C2C12E49-1103-5544-A13C-5BF348553980}">
      <dsp:nvSpPr>
        <dsp:cNvPr id="0" name=""/>
        <dsp:cNvSpPr/>
      </dsp:nvSpPr>
      <dsp:spPr>
        <a:xfrm>
          <a:off x="2673756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ศูนย์ข้อมูลทรัพยากรน้ำระดับลุ่มน้ำ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2693031" y="19275"/>
        <a:ext cx="1105535" cy="619540"/>
      </dsp:txXfrm>
    </dsp:sp>
    <dsp:sp modelId="{6DCD38EC-282A-B34A-B3BB-B702203C2DF7}">
      <dsp:nvSpPr>
        <dsp:cNvPr id="0" name=""/>
        <dsp:cNvSpPr/>
      </dsp:nvSpPr>
      <dsp:spPr>
        <a:xfrm>
          <a:off x="4010047" y="0"/>
          <a:ext cx="1144085" cy="658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400" kern="1200" dirty="0" smtClean="0">
              <a:latin typeface="TH SarabunPSK"/>
              <a:cs typeface="TH SarabunPSK"/>
            </a:rPr>
            <a:t>...</a:t>
          </a:r>
          <a:endParaRPr lang="en-US" sz="1400" kern="1200" dirty="0">
            <a:latin typeface="TH SarabunPSK"/>
            <a:cs typeface="TH SarabunPSK"/>
          </a:endParaRPr>
        </a:p>
      </dsp:txBody>
      <dsp:txXfrm>
        <a:off x="4029322" y="19275"/>
        <a:ext cx="1105535" cy="619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2B88-9450-4A4D-9094-23D42A5065B3}" type="datetimeFigureOut">
              <a:rPr lang="en-US" smtClean="0"/>
              <a:t>27/12/18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2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diagramQuickStyle" Target="../diagrams/quickStyle4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image" Target="../media/image1.emf"/><Relationship Id="rId18" Type="http://schemas.openxmlformats.org/officeDocument/2006/relationships/diagramData" Target="../diagrams/data4.xml"/><Relationship Id="rId19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34819" y="3198092"/>
            <a:ext cx="5772726" cy="3579090"/>
          </a:xfrm>
          <a:prstGeom prst="roundRect">
            <a:avLst>
              <a:gd name="adj" fmla="val 6157"/>
            </a:avLst>
          </a:prstGeom>
          <a:gradFill flip="none" rotWithShape="1">
            <a:gsLst>
              <a:gs pos="0">
                <a:schemeClr val="bg1"/>
              </a:gs>
              <a:gs pos="55000">
                <a:schemeClr val="bg1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30538873"/>
              </p:ext>
            </p:extLst>
          </p:nvPr>
        </p:nvGraphicFramePr>
        <p:xfrm>
          <a:off x="690288" y="3528769"/>
          <a:ext cx="5232530" cy="55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5898" y="3171956"/>
            <a:ext cx="14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การบริหารจัดการน้ำ</a:t>
            </a:r>
            <a:endParaRPr lang="en-US" dirty="0">
              <a:latin typeface="TH SarabunPSK"/>
              <a:cs typeface="TH SarabunPSK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53981904"/>
              </p:ext>
            </p:extLst>
          </p:nvPr>
        </p:nvGraphicFramePr>
        <p:xfrm>
          <a:off x="713540" y="4352636"/>
          <a:ext cx="5220824" cy="574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9149" y="4011928"/>
            <a:ext cx="154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งานขับเคลื่อนโครงการ</a:t>
            </a:r>
            <a:endParaRPr lang="en-US" dirty="0">
              <a:latin typeface="TH SarabunPSK"/>
              <a:cs typeface="TH SarabunPSK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67988640"/>
              </p:ext>
            </p:extLst>
          </p:nvPr>
        </p:nvGraphicFramePr>
        <p:xfrm>
          <a:off x="790602" y="5241636"/>
          <a:ext cx="5109125" cy="575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6212" y="4901996"/>
            <a:ext cx="161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ภูมิสารสนเทศและผังน้ำ</a:t>
            </a:r>
            <a:endParaRPr lang="en-US" dirty="0">
              <a:latin typeface="TH SarabunPSK"/>
              <a:cs typeface="TH SarabunPS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8728" y="324700"/>
            <a:ext cx="4572000" cy="285750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07080" y="0"/>
            <a:ext cx="3736920" cy="2708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1400" b="1" dirty="0" smtClean="0">
                <a:latin typeface="TH SarabunPSK"/>
                <a:cs typeface="TH SarabunPSK"/>
              </a:rPr>
              <a:t>ภารกิจของสำนักงานภาค</a:t>
            </a:r>
          </a:p>
          <a:p>
            <a:r>
              <a:rPr lang="th-TH" sz="1200" dirty="0" smtClean="0">
                <a:latin typeface="TH SarabunPSK"/>
                <a:cs typeface="TH SarabunPSK"/>
              </a:rPr>
              <a:t>จัด</a:t>
            </a:r>
            <a:r>
              <a:rPr lang="th-TH" sz="1200" dirty="0">
                <a:latin typeface="TH SarabunPSK"/>
                <a:cs typeface="TH SarabunPSK"/>
              </a:rPr>
              <a:t>ทำแผนแม่บท การบริหารจัดการ บำรุงรักษา อนุรักษ์ ฟื้นฟู ทรัพยากรน้ำ (เสนอ กนช.)</a:t>
            </a:r>
          </a:p>
          <a:p>
            <a:r>
              <a:rPr lang="th-TH" sz="1200" dirty="0">
                <a:latin typeface="TH SarabunPSK"/>
                <a:cs typeface="TH SarabunPSK"/>
              </a:rPr>
              <a:t>จัดทำผังน้ำ</a:t>
            </a:r>
          </a:p>
          <a:p>
            <a:r>
              <a:rPr lang="th-TH" sz="1200" dirty="0">
                <a:latin typeface="TH SarabunPSK"/>
                <a:cs typeface="TH SarabunPSK"/>
              </a:rPr>
              <a:t>แผนป้องกันและแก้ไข ภาวะน้ำแล้ง/น้ำท่วม</a:t>
            </a:r>
          </a:p>
          <a:p>
            <a:r>
              <a:rPr lang="th-TH" sz="1200" dirty="0">
                <a:latin typeface="TH SarabunPSK"/>
                <a:cs typeface="TH SarabunPSK"/>
              </a:rPr>
              <a:t>พิจารณาจัดสรรน้ำ การผันน้ำ</a:t>
            </a:r>
          </a:p>
          <a:p>
            <a:r>
              <a:rPr lang="th-TH" sz="1200" dirty="0">
                <a:latin typeface="TH SarabunPSK"/>
                <a:cs typeface="TH SarabunPSK"/>
              </a:rPr>
              <a:t>การจัดลำดับความสำคัญของแผนงาน/แผนปฏิบัติการ/โครงการ</a:t>
            </a:r>
          </a:p>
          <a:p>
            <a:r>
              <a:rPr lang="th-TH" sz="1200" dirty="0">
                <a:latin typeface="TH SarabunPSK"/>
                <a:cs typeface="TH SarabunPSK"/>
              </a:rPr>
              <a:t>ติดตามประเมินผลแผนงาน/แผนปฏิบัติการ/โครงการ</a:t>
            </a:r>
          </a:p>
          <a:p>
            <a:r>
              <a:rPr lang="th-TH" sz="1200" dirty="0">
                <a:latin typeface="TH SarabunPSK"/>
                <a:cs typeface="TH SarabunPSK"/>
              </a:rPr>
              <a:t>ให้คำแนะนำเกี่ยวกับการบริหารทรัพยากรน้ำ </a:t>
            </a:r>
          </a:p>
          <a:p>
            <a:r>
              <a:rPr lang="th-TH" sz="1200" dirty="0">
                <a:latin typeface="TH SarabunPSK"/>
                <a:cs typeface="TH SarabunPSK"/>
              </a:rPr>
              <a:t>การเสริมศักยภาพบุคลากรและการมีส่วนร่วมของประชาชน</a:t>
            </a:r>
          </a:p>
          <a:p>
            <a:r>
              <a:rPr lang="th-TH" sz="1200" dirty="0">
                <a:latin typeface="TH SarabunPSK"/>
                <a:cs typeface="TH SarabunPSK"/>
              </a:rPr>
              <a:t>- อบรมและแลกเปลี่ยนเรียนรู้ระดับต้น-กลาง-สูง</a:t>
            </a:r>
          </a:p>
          <a:p>
            <a:r>
              <a:rPr lang="th-TH" sz="1200" dirty="0">
                <a:latin typeface="TH SarabunPSK"/>
                <a:cs typeface="TH SarabunPSK"/>
              </a:rPr>
              <a:t>- ประชุม-สัมนา ระหว่างกลุ่มผู้ใช้น้ำและคณะกรรมการลุ่มน้ำ</a:t>
            </a:r>
          </a:p>
          <a:p>
            <a:r>
              <a:rPr lang="th-TH" sz="1200" dirty="0">
                <a:latin typeface="TH SarabunPSK"/>
                <a:cs typeface="TH SarabunPSK"/>
              </a:rPr>
              <a:t>- ประชาสัมพันธ์ทุกช่องทาง และ ผ่านระบบออนไลน์</a:t>
            </a:r>
          </a:p>
          <a:p>
            <a:r>
              <a:rPr lang="th-TH" sz="1200" dirty="0">
                <a:latin typeface="TH SarabunPSK"/>
                <a:cs typeface="TH SarabunPSK"/>
              </a:rPr>
              <a:t>- สนับสนุนวิจัยและพัฒนาด้วยทุนทั้งในและต่างประเทศ</a:t>
            </a:r>
          </a:p>
          <a:p>
            <a:r>
              <a:rPr lang="th-TH" sz="1200" dirty="0">
                <a:latin typeface="TH SarabunPSK"/>
                <a:cs typeface="TH SarabunPSK"/>
              </a:rPr>
              <a:t>- ถ่ายทอดและแลกเปลี่ยนองค์ความรู้ทั้งในและต่างประเทศ</a:t>
            </a:r>
            <a:endParaRPr lang="en-US" sz="1200" dirty="0">
              <a:latin typeface="TH SarabunPSK"/>
              <a:cs typeface="TH SarabunPSK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907" y="0"/>
            <a:ext cx="4537275" cy="325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PSK"/>
                <a:cs typeface="TH SarabunPSK"/>
              </a:rPr>
              <a:t>สถาปัตยกรรมระบบสารสนเทศของ สทนช.</a:t>
            </a:r>
            <a:endParaRPr lang="en-US" dirty="0">
              <a:latin typeface="TH SarabunPSK"/>
              <a:cs typeface="TH SarabunPSK"/>
            </a:endParaRP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624145830"/>
              </p:ext>
            </p:extLst>
          </p:nvPr>
        </p:nvGraphicFramePr>
        <p:xfrm>
          <a:off x="790603" y="6119091"/>
          <a:ext cx="5155306" cy="65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36213" y="578160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งานสื่อสารข้อมูลและประชาสัมพันธ์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6433" y="2782455"/>
            <a:ext cx="3073112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เครื่องมือ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/</a:t>
            </a:r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ระบบสารสนเทศ ที่สำคัญ</a:t>
            </a:r>
          </a:p>
          <a:p>
            <a:pPr algn="ctr"/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ที่ต้องใช้งานตามภารกิจของสำนักงานภาค</a:t>
            </a:r>
            <a:endParaRPr lang="en-US" sz="20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346872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029" y="2310459"/>
            <a:ext cx="4385224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เครื่องมือ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/</a:t>
            </a:r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ระบบสารสนเทศ ที่สำคัญ</a:t>
            </a:r>
          </a:p>
          <a:p>
            <a:pPr algn="ctr"/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ที่ต้องใช้งานตามภารกิจของสำนักงานภาค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 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1 - 10</a:t>
            </a:r>
            <a:endParaRPr lang="en-US" sz="20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PSK"/>
              <a:cs typeface="TH SarabunPS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" y="3040129"/>
            <a:ext cx="4774528" cy="3017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6" y="152592"/>
            <a:ext cx="1924993" cy="1804993"/>
          </a:xfrm>
          <a:prstGeom prst="rect">
            <a:avLst/>
          </a:prstGeom>
        </p:spPr>
      </p:pic>
      <p:pic>
        <p:nvPicPr>
          <p:cNvPr id="46" name="รูปภาพ 15" descr="a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436" y="541403"/>
            <a:ext cx="859446" cy="9473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94734" y="315162"/>
            <a:ext cx="18655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ศูนย์อำนวยการน้ำแห่งชาติ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PSK"/>
              <a:cs typeface="TH SarabunPSK"/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799347" y="1708178"/>
            <a:ext cx="303443" cy="53942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58725" y="2507502"/>
            <a:ext cx="29624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4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ข้อมูล</a:t>
            </a:r>
            <a:r>
              <a:rPr lang="en-US" sz="14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14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การบริหารจัดการน้ำ</a:t>
            </a:r>
            <a:r>
              <a:rPr lang="en-US" sz="14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…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</a:pPr>
            <a:r>
              <a:rPr lang="th-TH" sz="1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</a:t>
            </a:r>
            <a:r>
              <a:rPr lang="th-TH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ต้องการใช้น้ำ ชุมชน เกษตร อุตสาหกรรม</a:t>
            </a:r>
          </a:p>
          <a:p>
            <a:pPr marL="285750" indent="-285750">
              <a:buFont typeface="Arial"/>
              <a:buChar char="•"/>
            </a:pPr>
            <a:r>
              <a:rPr lang="th-TH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 น้ำฝน น้ำท่า น้ำบาดาล น้ำทะเล</a:t>
            </a:r>
          </a:p>
          <a:p>
            <a:pPr marL="285750" indent="-285750">
              <a:buFont typeface="Arial"/>
              <a:buChar char="•"/>
            </a:pPr>
            <a:r>
              <a:rPr lang="th-TH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คุณภาพ น้ำ</a:t>
            </a:r>
          </a:p>
          <a:p>
            <a:pPr marL="285750" indent="-285750">
              <a:buFont typeface="Arial"/>
              <a:buChar char="•"/>
            </a:pPr>
            <a:r>
              <a:rPr lang="th-TH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การบริหารจัดการน้ำ การจัดการภัย</a:t>
            </a:r>
            <a:r>
              <a:rPr lang="th-TH" sz="1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พิบัติ</a:t>
            </a:r>
          </a:p>
          <a:p>
            <a:pPr marL="285750" indent="-285750">
              <a:buFont typeface="Arial"/>
              <a:buChar char="•"/>
            </a:pPr>
            <a:r>
              <a:rPr lang="th-TH" sz="1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...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4945331" y="3783704"/>
            <a:ext cx="2966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ข้อมูล งานขับเคลื่อนโครงการ</a:t>
            </a:r>
            <a:r>
              <a:rPr lang="en-US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…</a:t>
            </a:r>
            <a:endParaRPr lang="th-TH" sz="1400" b="1" dirty="0">
              <a:latin typeface="TH SarabunPSK"/>
              <a:cs typeface="TH SarabunPSK"/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</a:pPr>
            <a:r>
              <a:rPr lang="th-TH" sz="1400" dirty="0">
                <a:latin typeface="TH SarabunPSK"/>
                <a:cs typeface="TH SarabunPSK"/>
              </a:rPr>
              <a:t>แผนงาน งบประมาณ ผลงาน การติดตามผล</a:t>
            </a:r>
          </a:p>
          <a:p>
            <a:pPr marL="285750" indent="-285750">
              <a:buFont typeface="Arial"/>
              <a:buChar char="•"/>
            </a:pPr>
            <a:r>
              <a:rPr lang="th-TH" sz="1400" dirty="0">
                <a:latin typeface="TH SarabunPSK"/>
                <a:cs typeface="TH SarabunPSK"/>
              </a:rPr>
              <a:t>คณะกรรมการลุ่มน้ำ องค์กรผู้ใช้น้ำ ภาคีร่วม</a:t>
            </a:r>
          </a:p>
          <a:p>
            <a:pPr marL="285750" indent="-285750">
              <a:buFont typeface="Arial"/>
              <a:buChar char="•"/>
            </a:pPr>
            <a:r>
              <a:rPr lang="th-TH" sz="1400" dirty="0">
                <a:latin typeface="TH SarabunPSK"/>
                <a:cs typeface="TH SarabunPSK"/>
              </a:rPr>
              <a:t>ยุทธศาสตร์ นโยบาย แผน กฎหมาย ท้องถิ่น</a:t>
            </a:r>
            <a:endParaRPr lang="en-US" sz="1400" dirty="0">
              <a:latin typeface="TH SarabunPSK"/>
              <a:cs typeface="TH SarabunPSK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46713" y="4610385"/>
            <a:ext cx="29778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ข้อมูล ภูมิสารสนเทศและผังน้ำ</a:t>
            </a:r>
            <a:r>
              <a:rPr lang="en-US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…</a:t>
            </a:r>
            <a:endParaRPr lang="th-TH" sz="1400" b="1" dirty="0" smtClean="0">
              <a:latin typeface="TH SarabunPSK"/>
              <a:cs typeface="TH SarabunPSK"/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</a:pP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ผังน้ำ เส้นทางน้ำ</a:t>
            </a:r>
          </a:p>
          <a:p>
            <a:pPr marL="285750" indent="-285750">
              <a:buFont typeface="Arial"/>
              <a:buChar char="•"/>
            </a:pP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การใช้ที่ดิน แผนที่การใช้น้ำ </a:t>
            </a:r>
          </a:p>
          <a:p>
            <a:pPr marL="285750" indent="-285750">
              <a:buFont typeface="Arial"/>
              <a:buChar char="•"/>
            </a:pP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แหล่งน้ำ แผนที่ชุมชน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86492" y="5465611"/>
            <a:ext cx="29778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ข้อมูล งานสื่อสารข้อมูลและประชาสัมพันธ์</a:t>
            </a:r>
            <a:r>
              <a:rPr lang="en-US" sz="1400" b="1" dirty="0" smtClean="0">
                <a:latin typeface="TH SarabunPSK"/>
                <a:cs typeface="TH SarabunPSK"/>
                <a:sym typeface="Wingdings" panose="05000000000000000000" pitchFamily="2" charset="2"/>
              </a:rPr>
              <a:t>…</a:t>
            </a:r>
            <a:endParaRPr lang="th-TH" sz="1400" b="1" dirty="0" smtClean="0">
              <a:latin typeface="TH SarabunPSK"/>
              <a:cs typeface="TH SarabunPSK"/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</a:pP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รายการผลผลิตเกษตรและอุตสาหกรรม ราคาต่อหน่วย</a:t>
            </a:r>
          </a:p>
          <a:p>
            <a:pPr marL="285750" indent="-285750">
              <a:buFont typeface="Arial"/>
              <a:buChar char="•"/>
            </a:pP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งบในการจัดการภัยพิบัติ และ สถิติโรคภัยจากน้ำ</a:t>
            </a:r>
          </a:p>
          <a:p>
            <a:pPr marL="285750" indent="-285750">
              <a:buFont typeface="Arial"/>
              <a:buChar char="•"/>
            </a:pP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สถิติต่าง ๆ</a:t>
            </a:r>
          </a:p>
          <a:p>
            <a:pPr marL="285750" indent="-285750">
              <a:buFont typeface="Arial"/>
              <a:buChar char="•"/>
            </a:pPr>
            <a:r>
              <a:rPr lang="th-TH" sz="1400" dirty="0">
                <a:latin typeface="TH SarabunPSK"/>
                <a:cs typeface="TH SarabunPSK"/>
                <a:sym typeface="Wingdings" panose="05000000000000000000" pitchFamily="2" charset="2"/>
              </a:rPr>
              <a:t>ข้อมูลด้านทรัพยากรน้ำและรายงานต่าง ๆ</a:t>
            </a:r>
          </a:p>
        </p:txBody>
      </p:sp>
      <p:sp>
        <p:nvSpPr>
          <p:cNvPr id="53" name="Left-Right Arrow 52"/>
          <p:cNvSpPr/>
          <p:nvPr/>
        </p:nvSpPr>
        <p:spPr>
          <a:xfrm>
            <a:off x="3686258" y="831613"/>
            <a:ext cx="752986" cy="26971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450" y="2681313"/>
            <a:ext cx="4385224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เครื่องมือ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/</a:t>
            </a:r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ระบบสารสนเทศ ที่สำคัญ</a:t>
            </a:r>
          </a:p>
          <a:p>
            <a:pPr algn="ctr"/>
            <a:r>
              <a:rPr lang="th-TH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สำนักงานภาค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 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1 - 10</a:t>
            </a:r>
            <a:endParaRPr lang="en-US" sz="20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PSK"/>
              <a:cs typeface="TH SarabunPS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0984"/>
            <a:ext cx="4774528" cy="3017163"/>
          </a:xfrm>
          <a:prstGeom prst="rect">
            <a:avLst/>
          </a:prstGeom>
        </p:spPr>
      </p:pic>
      <p:pic>
        <p:nvPicPr>
          <p:cNvPr id="46" name="รูปภาพ 15" descr="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83" y="811116"/>
            <a:ext cx="859446" cy="9473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65581" y="584875"/>
            <a:ext cx="18655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ศูนย์อำนวยการน้ำแห่งชาติ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PSK"/>
              <a:cs typeface="TH SarabunPSK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2348746"/>
            <a:ext cx="929431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57367" y="0"/>
            <a:ext cx="0" cy="67765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ลูกศรซ้าย-ขวา 49"/>
          <p:cNvSpPr/>
          <p:nvPr/>
        </p:nvSpPr>
        <p:spPr>
          <a:xfrm rot="5400000">
            <a:off x="1679793" y="2157753"/>
            <a:ext cx="666601" cy="322730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7367182" y="659605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Impact"/>
                <a:cs typeface="Impact"/>
              </a:rPr>
              <a:t>Single DATABASE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(</a:t>
            </a:r>
            <a:r>
              <a:rPr lang="en-US" sz="1200" dirty="0" err="1" smtClean="0">
                <a:latin typeface="Arial"/>
                <a:cs typeface="Arial"/>
              </a:rPr>
              <a:t>BigDATA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27" name="Picture 26" descr="hadoo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33" y="0"/>
            <a:ext cx="757479" cy="7574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79632" y="10076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9" name="ลูกศรซ้าย-ขวา 49"/>
          <p:cNvSpPr/>
          <p:nvPr/>
        </p:nvSpPr>
        <p:spPr>
          <a:xfrm rot="5400000">
            <a:off x="5304922" y="2265203"/>
            <a:ext cx="666601" cy="322730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7457949" y="1649065"/>
            <a:ext cx="1570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Impact"/>
                <a:cs typeface="Impact"/>
              </a:rPr>
              <a:t>DATA Center</a:t>
            </a:r>
          </a:p>
          <a:p>
            <a:pPr algn="ctr"/>
            <a:r>
              <a:rPr lang="en-US" sz="1100" dirty="0" err="1" smtClean="0">
                <a:latin typeface="Arial"/>
                <a:cs typeface="Arial"/>
              </a:rPr>
              <a:t>Plateform</a:t>
            </a:r>
            <a:r>
              <a:rPr lang="en-US" sz="1100" dirty="0" smtClean="0">
                <a:latin typeface="Arial"/>
                <a:cs typeface="Arial"/>
              </a:rPr>
              <a:t> for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 Application/Solution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1" name="รูปภาพ 15" descr="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716" y="1087134"/>
            <a:ext cx="787679" cy="868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61956" y="921517"/>
            <a:ext cx="136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[App  </a:t>
            </a:r>
            <a:r>
              <a:rPr lang="th-TH" dirty="0" smtClean="0"/>
              <a:t>ต่าง ๆ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46925" y="4310466"/>
            <a:ext cx="136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[App  </a:t>
            </a:r>
            <a:r>
              <a:rPr lang="th-TH" dirty="0" smtClean="0"/>
              <a:t>ต่าง ๆ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73363" y="4049068"/>
            <a:ext cx="1570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Impact"/>
                <a:cs typeface="Impact"/>
              </a:rPr>
              <a:t>DATA Center</a:t>
            </a:r>
          </a:p>
          <a:p>
            <a:pPr algn="ctr"/>
            <a:r>
              <a:rPr lang="en-US" sz="1100" dirty="0" err="1" smtClean="0">
                <a:latin typeface="Arial"/>
                <a:cs typeface="Arial"/>
              </a:rPr>
              <a:t>Plateform</a:t>
            </a:r>
            <a:r>
              <a:rPr lang="en-US" sz="1100" dirty="0" smtClean="0">
                <a:latin typeface="Arial"/>
                <a:cs typeface="Arial"/>
              </a:rPr>
              <a:t> for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 Application/Solution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7" name="รูปภาพ 15" descr="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130" y="3487137"/>
            <a:ext cx="787679" cy="8682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89023" y="243865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channel  via network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468</Words>
  <Application>Microsoft Macintosh PowerPoint</Application>
  <PresentationFormat>On-screen Show (4:3)</PresentationFormat>
  <Paragraphs>76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Nuanwan</dc:creator>
  <cp:lastModifiedBy>Plan RID</cp:lastModifiedBy>
  <cp:revision>29</cp:revision>
  <dcterms:created xsi:type="dcterms:W3CDTF">2018-12-25T03:45:47Z</dcterms:created>
  <dcterms:modified xsi:type="dcterms:W3CDTF">2018-12-27T00:35:50Z</dcterms:modified>
</cp:coreProperties>
</file>