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151" r:id="rId2"/>
    <p:sldId id="1145" r:id="rId3"/>
    <p:sldId id="1148" r:id="rId4"/>
    <p:sldId id="115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-2464" y="-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B1815C-C7C6-6B47-9C08-55900C5FE4AF}" type="doc">
      <dgm:prSet loTypeId="urn:microsoft.com/office/officeart/2005/8/layout/hierarchy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D305F3-8884-3141-B9E9-50708AAFD0C1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จัดสรรน้ำ</a:t>
          </a:r>
          <a:endParaRPr lang="en-US" dirty="0">
            <a:latin typeface="TH SarabunPSK"/>
            <a:cs typeface="TH SarabunPSK"/>
          </a:endParaRPr>
        </a:p>
      </dgm:t>
    </dgm:pt>
    <dgm:pt modelId="{323FAE34-8E5B-4146-A23D-2EA02189A4E0}" type="parTrans" cxnId="{CF998300-1118-984D-A65C-98DB7BF6E53B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CCC12D3A-645B-2C43-B6F7-4BD04A4E0A1D}" type="sibTrans" cxnId="{CF998300-1118-984D-A65C-98DB7BF6E53B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9D3DC5F6-143C-394A-BE2F-1E08D855B021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น้ำฝน</a:t>
          </a:r>
          <a:r>
            <a:rPr lang="en-US" dirty="0" smtClean="0">
              <a:latin typeface="TH SarabunPSK"/>
              <a:cs typeface="TH SarabunPSK"/>
            </a:rPr>
            <a:t>/</a:t>
          </a:r>
          <a:r>
            <a:rPr lang="th-TH" dirty="0" smtClean="0">
              <a:latin typeface="TH SarabunPSK"/>
              <a:cs typeface="TH SarabunPSK"/>
            </a:rPr>
            <a:t>น้ำท่า</a:t>
          </a:r>
          <a:endParaRPr lang="en-US" dirty="0">
            <a:latin typeface="TH SarabunPSK"/>
            <a:cs typeface="TH SarabunPSK"/>
          </a:endParaRPr>
        </a:p>
      </dgm:t>
    </dgm:pt>
    <dgm:pt modelId="{86DDAA85-7CBD-B549-B5E2-31283663FEB1}" type="parTrans" cxnId="{4DC5285F-EBD1-FA4A-83E8-17B261FC978C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18622BFD-C6D0-DC46-830B-6749ECF61F1A}" type="sibTrans" cxnId="{4DC5285F-EBD1-FA4A-83E8-17B261FC978C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D701C424-B4BA-F645-BE22-D0D49B27EF05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วิเคราะห์</a:t>
          </a:r>
          <a:r>
            <a:rPr lang="en-US" dirty="0" smtClean="0">
              <a:latin typeface="TH SarabunPSK"/>
              <a:cs typeface="TH SarabunPSK"/>
            </a:rPr>
            <a:t>/</a:t>
          </a:r>
          <a:r>
            <a:rPr lang="th-TH" dirty="0" smtClean="0">
              <a:latin typeface="TH SarabunPSK"/>
              <a:cs typeface="TH SarabunPSK"/>
            </a:rPr>
            <a:t>ติดตาม</a:t>
          </a:r>
          <a:endParaRPr lang="en-US" dirty="0" smtClean="0">
            <a:latin typeface="TH SarabunPSK"/>
            <a:cs typeface="TH SarabunPSK"/>
          </a:endParaRPr>
        </a:p>
        <a:p>
          <a:r>
            <a:rPr lang="th-TH" dirty="0" smtClean="0">
              <a:latin typeface="TH SarabunPSK"/>
              <a:cs typeface="TH SarabunPSK"/>
            </a:rPr>
            <a:t>การบริหารจัดการน้ำ</a:t>
          </a:r>
          <a:endParaRPr lang="en-US" dirty="0">
            <a:latin typeface="TH SarabunPSK"/>
            <a:cs typeface="TH SarabunPSK"/>
          </a:endParaRPr>
        </a:p>
      </dgm:t>
    </dgm:pt>
    <dgm:pt modelId="{97B9B524-718B-2B49-B8FF-FCA5A196A485}" type="parTrans" cxnId="{FA80DFD1-1C61-2844-AB38-E22C00027F65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A2A1E1C9-CDA9-A641-ADD3-115C292A0235}" type="sibTrans" cxnId="{FA80DFD1-1C61-2844-AB38-E22C00027F65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AF4901AE-3E6F-4C44-944D-4550A9094F00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...</a:t>
          </a:r>
          <a:endParaRPr lang="en-US" dirty="0">
            <a:latin typeface="TH SarabunPSK"/>
            <a:cs typeface="TH SarabunPSK"/>
          </a:endParaRPr>
        </a:p>
      </dgm:t>
    </dgm:pt>
    <dgm:pt modelId="{D3C1F7FE-DEAA-C842-B86C-4B33F27FAC60}" type="parTrans" cxnId="{8F79BFBC-5945-7E4E-BA50-2E8413462A82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49A928F5-D250-E943-9328-1EB8398377D8}" type="sibTrans" cxnId="{8F79BFBC-5945-7E4E-BA50-2E8413462A82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3E25FEC9-BE9B-DD43-B404-A914418A3657}" type="pres">
      <dgm:prSet presAssocID="{F5B1815C-C7C6-6B47-9C08-55900C5FE4A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17A27CB-74AF-4D41-9850-3F4EC0FE7245}" type="pres">
      <dgm:prSet presAssocID="{3DD305F3-8884-3141-B9E9-50708AAFD0C1}" presName="vertOne" presStyleCnt="0"/>
      <dgm:spPr/>
    </dgm:pt>
    <dgm:pt modelId="{436FBED9-3588-1E47-AA3C-3E8D5C40F270}" type="pres">
      <dgm:prSet presAssocID="{3DD305F3-8884-3141-B9E9-50708AAFD0C1}" presName="txOne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50F1F8-BB67-324B-8473-222FF83D50FE}" type="pres">
      <dgm:prSet presAssocID="{3DD305F3-8884-3141-B9E9-50708AAFD0C1}" presName="horzOne" presStyleCnt="0"/>
      <dgm:spPr/>
    </dgm:pt>
    <dgm:pt modelId="{CFEC1900-A602-6A43-8128-321DD0D2836A}" type="pres">
      <dgm:prSet presAssocID="{CCC12D3A-645B-2C43-B6F7-4BD04A4E0A1D}" presName="sibSpaceOne" presStyleCnt="0"/>
      <dgm:spPr/>
    </dgm:pt>
    <dgm:pt modelId="{BB6EFD9A-54B6-2D46-A100-DC14C64BB7C8}" type="pres">
      <dgm:prSet presAssocID="{9D3DC5F6-143C-394A-BE2F-1E08D855B021}" presName="vertOne" presStyleCnt="0"/>
      <dgm:spPr/>
    </dgm:pt>
    <dgm:pt modelId="{F60E6437-BE0E-9F44-96DA-44233B45C4B5}" type="pres">
      <dgm:prSet presAssocID="{9D3DC5F6-143C-394A-BE2F-1E08D855B021}" presName="txOne" presStyleLbl="node0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934647-B488-BC4E-A1E8-5890ED4C3BD9}" type="pres">
      <dgm:prSet presAssocID="{9D3DC5F6-143C-394A-BE2F-1E08D855B021}" presName="horzOne" presStyleCnt="0"/>
      <dgm:spPr/>
    </dgm:pt>
    <dgm:pt modelId="{A0BAEADD-DCDB-5E4A-82B6-BE323B8D2769}" type="pres">
      <dgm:prSet presAssocID="{18622BFD-C6D0-DC46-830B-6749ECF61F1A}" presName="sibSpaceOne" presStyleCnt="0"/>
      <dgm:spPr/>
    </dgm:pt>
    <dgm:pt modelId="{09AB30A3-8052-EC4F-9C3E-8CF0027F42A6}" type="pres">
      <dgm:prSet presAssocID="{D701C424-B4BA-F645-BE22-D0D49B27EF05}" presName="vertOne" presStyleCnt="0"/>
      <dgm:spPr/>
    </dgm:pt>
    <dgm:pt modelId="{C2C12E49-1103-5544-A13C-5BF348553980}" type="pres">
      <dgm:prSet presAssocID="{D701C424-B4BA-F645-BE22-D0D49B27EF05}" presName="txOne" presStyleLbl="node0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9D4F73-8EA3-9F46-B999-23F63965B432}" type="pres">
      <dgm:prSet presAssocID="{D701C424-B4BA-F645-BE22-D0D49B27EF05}" presName="horzOne" presStyleCnt="0"/>
      <dgm:spPr/>
    </dgm:pt>
    <dgm:pt modelId="{C10BAB6D-A981-B14D-9A60-AF249D013AFA}" type="pres">
      <dgm:prSet presAssocID="{A2A1E1C9-CDA9-A641-ADD3-115C292A0235}" presName="sibSpaceOne" presStyleCnt="0"/>
      <dgm:spPr/>
    </dgm:pt>
    <dgm:pt modelId="{4DCD81E1-200E-574F-BE54-36EC57E263E5}" type="pres">
      <dgm:prSet presAssocID="{AF4901AE-3E6F-4C44-944D-4550A9094F00}" presName="vertOne" presStyleCnt="0"/>
      <dgm:spPr/>
    </dgm:pt>
    <dgm:pt modelId="{6DCD38EC-282A-B34A-B3BB-B702203C2DF7}" type="pres">
      <dgm:prSet presAssocID="{AF4901AE-3E6F-4C44-944D-4550A9094F00}" presName="txOne" presStyleLbl="node0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31BB43-AD52-7549-827C-CE6937375198}" type="pres">
      <dgm:prSet presAssocID="{AF4901AE-3E6F-4C44-944D-4550A9094F00}" presName="horzOne" presStyleCnt="0"/>
      <dgm:spPr/>
    </dgm:pt>
  </dgm:ptLst>
  <dgm:cxnLst>
    <dgm:cxn modelId="{CF998300-1118-984D-A65C-98DB7BF6E53B}" srcId="{F5B1815C-C7C6-6B47-9C08-55900C5FE4AF}" destId="{3DD305F3-8884-3141-B9E9-50708AAFD0C1}" srcOrd="0" destOrd="0" parTransId="{323FAE34-8E5B-4146-A23D-2EA02189A4E0}" sibTransId="{CCC12D3A-645B-2C43-B6F7-4BD04A4E0A1D}"/>
    <dgm:cxn modelId="{49143240-0C71-AF4B-9F0C-B557C2E61893}" type="presOf" srcId="{AF4901AE-3E6F-4C44-944D-4550A9094F00}" destId="{6DCD38EC-282A-B34A-B3BB-B702203C2DF7}" srcOrd="0" destOrd="0" presId="urn:microsoft.com/office/officeart/2005/8/layout/hierarchy4"/>
    <dgm:cxn modelId="{4DC5285F-EBD1-FA4A-83E8-17B261FC978C}" srcId="{F5B1815C-C7C6-6B47-9C08-55900C5FE4AF}" destId="{9D3DC5F6-143C-394A-BE2F-1E08D855B021}" srcOrd="1" destOrd="0" parTransId="{86DDAA85-7CBD-B549-B5E2-31283663FEB1}" sibTransId="{18622BFD-C6D0-DC46-830B-6749ECF61F1A}"/>
    <dgm:cxn modelId="{FBA9F4A3-5DFC-A446-81EF-615F9BDF09CF}" type="presOf" srcId="{9D3DC5F6-143C-394A-BE2F-1E08D855B021}" destId="{F60E6437-BE0E-9F44-96DA-44233B45C4B5}" srcOrd="0" destOrd="0" presId="urn:microsoft.com/office/officeart/2005/8/layout/hierarchy4"/>
    <dgm:cxn modelId="{B3172AD5-6CEF-5D44-9629-7E6624EAB4D9}" type="presOf" srcId="{F5B1815C-C7C6-6B47-9C08-55900C5FE4AF}" destId="{3E25FEC9-BE9B-DD43-B404-A914418A3657}" srcOrd="0" destOrd="0" presId="urn:microsoft.com/office/officeart/2005/8/layout/hierarchy4"/>
    <dgm:cxn modelId="{8F79BFBC-5945-7E4E-BA50-2E8413462A82}" srcId="{F5B1815C-C7C6-6B47-9C08-55900C5FE4AF}" destId="{AF4901AE-3E6F-4C44-944D-4550A9094F00}" srcOrd="3" destOrd="0" parTransId="{D3C1F7FE-DEAA-C842-B86C-4B33F27FAC60}" sibTransId="{49A928F5-D250-E943-9328-1EB8398377D8}"/>
    <dgm:cxn modelId="{FA80DFD1-1C61-2844-AB38-E22C00027F65}" srcId="{F5B1815C-C7C6-6B47-9C08-55900C5FE4AF}" destId="{D701C424-B4BA-F645-BE22-D0D49B27EF05}" srcOrd="2" destOrd="0" parTransId="{97B9B524-718B-2B49-B8FF-FCA5A196A485}" sibTransId="{A2A1E1C9-CDA9-A641-ADD3-115C292A0235}"/>
    <dgm:cxn modelId="{91527562-7160-EC46-A9B1-BE1BF9171653}" type="presOf" srcId="{D701C424-B4BA-F645-BE22-D0D49B27EF05}" destId="{C2C12E49-1103-5544-A13C-5BF348553980}" srcOrd="0" destOrd="0" presId="urn:microsoft.com/office/officeart/2005/8/layout/hierarchy4"/>
    <dgm:cxn modelId="{E2F113FA-40FC-3B4B-A176-A11D421282F9}" type="presOf" srcId="{3DD305F3-8884-3141-B9E9-50708AAFD0C1}" destId="{436FBED9-3588-1E47-AA3C-3E8D5C40F270}" srcOrd="0" destOrd="0" presId="urn:microsoft.com/office/officeart/2005/8/layout/hierarchy4"/>
    <dgm:cxn modelId="{EA65C1BE-7B06-B14F-8D33-8D405E4BB936}" type="presParOf" srcId="{3E25FEC9-BE9B-DD43-B404-A914418A3657}" destId="{917A27CB-74AF-4D41-9850-3F4EC0FE7245}" srcOrd="0" destOrd="0" presId="urn:microsoft.com/office/officeart/2005/8/layout/hierarchy4"/>
    <dgm:cxn modelId="{E27FBAFF-B27E-AA49-B8F8-0DE73E8E3B21}" type="presParOf" srcId="{917A27CB-74AF-4D41-9850-3F4EC0FE7245}" destId="{436FBED9-3588-1E47-AA3C-3E8D5C40F270}" srcOrd="0" destOrd="0" presId="urn:microsoft.com/office/officeart/2005/8/layout/hierarchy4"/>
    <dgm:cxn modelId="{7844E4ED-2C05-F14B-8C26-E20EAD9210FD}" type="presParOf" srcId="{917A27CB-74AF-4D41-9850-3F4EC0FE7245}" destId="{8450F1F8-BB67-324B-8473-222FF83D50FE}" srcOrd="1" destOrd="0" presId="urn:microsoft.com/office/officeart/2005/8/layout/hierarchy4"/>
    <dgm:cxn modelId="{7918D1FB-27D7-5E44-B66F-7BB9B7F5F84A}" type="presParOf" srcId="{3E25FEC9-BE9B-DD43-B404-A914418A3657}" destId="{CFEC1900-A602-6A43-8128-321DD0D2836A}" srcOrd="1" destOrd="0" presId="urn:microsoft.com/office/officeart/2005/8/layout/hierarchy4"/>
    <dgm:cxn modelId="{575CAA25-291C-3B46-9C95-0553265F48CB}" type="presParOf" srcId="{3E25FEC9-BE9B-DD43-B404-A914418A3657}" destId="{BB6EFD9A-54B6-2D46-A100-DC14C64BB7C8}" srcOrd="2" destOrd="0" presId="urn:microsoft.com/office/officeart/2005/8/layout/hierarchy4"/>
    <dgm:cxn modelId="{142D8AA3-1271-5047-AC62-22DDEC48434A}" type="presParOf" srcId="{BB6EFD9A-54B6-2D46-A100-DC14C64BB7C8}" destId="{F60E6437-BE0E-9F44-96DA-44233B45C4B5}" srcOrd="0" destOrd="0" presId="urn:microsoft.com/office/officeart/2005/8/layout/hierarchy4"/>
    <dgm:cxn modelId="{35396AB1-F494-994F-8F5A-D6DB7DF7DDDC}" type="presParOf" srcId="{BB6EFD9A-54B6-2D46-A100-DC14C64BB7C8}" destId="{57934647-B488-BC4E-A1E8-5890ED4C3BD9}" srcOrd="1" destOrd="0" presId="urn:microsoft.com/office/officeart/2005/8/layout/hierarchy4"/>
    <dgm:cxn modelId="{B66CAD41-B78B-034D-B049-2DE5B7B0B82E}" type="presParOf" srcId="{3E25FEC9-BE9B-DD43-B404-A914418A3657}" destId="{A0BAEADD-DCDB-5E4A-82B6-BE323B8D2769}" srcOrd="3" destOrd="0" presId="urn:microsoft.com/office/officeart/2005/8/layout/hierarchy4"/>
    <dgm:cxn modelId="{87EA9D70-63FD-6147-87E6-9F3F553783A9}" type="presParOf" srcId="{3E25FEC9-BE9B-DD43-B404-A914418A3657}" destId="{09AB30A3-8052-EC4F-9C3E-8CF0027F42A6}" srcOrd="4" destOrd="0" presId="urn:microsoft.com/office/officeart/2005/8/layout/hierarchy4"/>
    <dgm:cxn modelId="{06F20A8E-B129-1942-9572-ADBD738628A7}" type="presParOf" srcId="{09AB30A3-8052-EC4F-9C3E-8CF0027F42A6}" destId="{C2C12E49-1103-5544-A13C-5BF348553980}" srcOrd="0" destOrd="0" presId="urn:microsoft.com/office/officeart/2005/8/layout/hierarchy4"/>
    <dgm:cxn modelId="{0F586C40-35DF-024B-B30E-540933403983}" type="presParOf" srcId="{09AB30A3-8052-EC4F-9C3E-8CF0027F42A6}" destId="{B29D4F73-8EA3-9F46-B999-23F63965B432}" srcOrd="1" destOrd="0" presId="urn:microsoft.com/office/officeart/2005/8/layout/hierarchy4"/>
    <dgm:cxn modelId="{7751941D-20FE-DE4B-8270-0157BCB0A1C8}" type="presParOf" srcId="{3E25FEC9-BE9B-DD43-B404-A914418A3657}" destId="{C10BAB6D-A981-B14D-9A60-AF249D013AFA}" srcOrd="5" destOrd="0" presId="urn:microsoft.com/office/officeart/2005/8/layout/hierarchy4"/>
    <dgm:cxn modelId="{8DB1CCC9-36D7-944A-8456-A569D2B59F09}" type="presParOf" srcId="{3E25FEC9-BE9B-DD43-B404-A914418A3657}" destId="{4DCD81E1-200E-574F-BE54-36EC57E263E5}" srcOrd="6" destOrd="0" presId="urn:microsoft.com/office/officeart/2005/8/layout/hierarchy4"/>
    <dgm:cxn modelId="{32AF2018-E9B9-B04E-9739-1A619C20E8C3}" type="presParOf" srcId="{4DCD81E1-200E-574F-BE54-36EC57E263E5}" destId="{6DCD38EC-282A-B34A-B3BB-B702203C2DF7}" srcOrd="0" destOrd="0" presId="urn:microsoft.com/office/officeart/2005/8/layout/hierarchy4"/>
    <dgm:cxn modelId="{1AB908C6-D9E1-4247-90F6-FF0CE9DF8390}" type="presParOf" srcId="{4DCD81E1-200E-574F-BE54-36EC57E263E5}" destId="{EB31BB43-AD52-7549-827C-CE693737519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B1815C-C7C6-6B47-9C08-55900C5FE4AF}" type="doc">
      <dgm:prSet loTypeId="urn:microsoft.com/office/officeart/2005/8/layout/hierarchy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D305F3-8884-3141-B9E9-50708AAFD0C1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โครงการขนาดใหญ่</a:t>
          </a:r>
          <a:endParaRPr lang="en-US" dirty="0">
            <a:latin typeface="TH SarabunPSK"/>
            <a:cs typeface="TH SarabunPSK"/>
          </a:endParaRPr>
        </a:p>
      </dgm:t>
    </dgm:pt>
    <dgm:pt modelId="{323FAE34-8E5B-4146-A23D-2EA02189A4E0}" type="parTrans" cxnId="{CF998300-1118-984D-A65C-98DB7BF6E53B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CCC12D3A-645B-2C43-B6F7-4BD04A4E0A1D}" type="sibTrans" cxnId="{CF998300-1118-984D-A65C-98DB7BF6E53B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9D3DC5F6-143C-394A-BE2F-1E08D855B021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แผนงาน</a:t>
          </a:r>
          <a:r>
            <a:rPr lang="en-US" dirty="0" smtClean="0">
              <a:latin typeface="TH SarabunPSK"/>
              <a:cs typeface="TH SarabunPSK"/>
            </a:rPr>
            <a:t>/</a:t>
          </a:r>
          <a:r>
            <a:rPr lang="th-TH" dirty="0" smtClean="0">
              <a:latin typeface="TH SarabunPSK"/>
              <a:cs typeface="TH SarabunPSK"/>
            </a:rPr>
            <a:t>งบประมาณ</a:t>
          </a:r>
          <a:endParaRPr lang="en-US" dirty="0">
            <a:latin typeface="TH SarabunPSK"/>
            <a:cs typeface="TH SarabunPSK"/>
          </a:endParaRPr>
        </a:p>
      </dgm:t>
    </dgm:pt>
    <dgm:pt modelId="{86DDAA85-7CBD-B549-B5E2-31283663FEB1}" type="parTrans" cxnId="{4DC5285F-EBD1-FA4A-83E8-17B261FC978C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18622BFD-C6D0-DC46-830B-6749ECF61F1A}" type="sibTrans" cxnId="{4DC5285F-EBD1-FA4A-83E8-17B261FC978C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D701C424-B4BA-F645-BE22-D0D49B27EF05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การติดตามประเมินผล</a:t>
          </a:r>
          <a:endParaRPr lang="en-US" dirty="0">
            <a:latin typeface="TH SarabunPSK"/>
            <a:cs typeface="TH SarabunPSK"/>
          </a:endParaRPr>
        </a:p>
      </dgm:t>
    </dgm:pt>
    <dgm:pt modelId="{97B9B524-718B-2B49-B8FF-FCA5A196A485}" type="parTrans" cxnId="{FA80DFD1-1C61-2844-AB38-E22C00027F65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A2A1E1C9-CDA9-A641-ADD3-115C292A0235}" type="sibTrans" cxnId="{FA80DFD1-1C61-2844-AB38-E22C00027F65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7C098615-A24E-8948-AE98-CB412343A448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การจัดลำดับความสำคัญ</a:t>
          </a:r>
          <a:endParaRPr lang="en-US" dirty="0">
            <a:latin typeface="TH SarabunPSK"/>
            <a:cs typeface="TH SarabunPSK"/>
          </a:endParaRPr>
        </a:p>
      </dgm:t>
    </dgm:pt>
    <dgm:pt modelId="{8F321872-FED6-CA41-BED0-428345435202}" type="parTrans" cxnId="{F45BF172-04FE-B74C-A0E9-5C44A32BDF5C}">
      <dgm:prSet/>
      <dgm:spPr/>
      <dgm:t>
        <a:bodyPr/>
        <a:lstStyle/>
        <a:p>
          <a:endParaRPr lang="en-US"/>
        </a:p>
      </dgm:t>
    </dgm:pt>
    <dgm:pt modelId="{49123F95-3692-FD4A-8F2E-0FB31CD06213}" type="sibTrans" cxnId="{F45BF172-04FE-B74C-A0E9-5C44A32BDF5C}">
      <dgm:prSet/>
      <dgm:spPr/>
      <dgm:t>
        <a:bodyPr/>
        <a:lstStyle/>
        <a:p>
          <a:endParaRPr lang="en-US"/>
        </a:p>
      </dgm:t>
    </dgm:pt>
    <dgm:pt modelId="{F8847180-FA9B-FB40-9161-DDEBE5C70919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..</a:t>
          </a:r>
          <a:endParaRPr lang="en-US" dirty="0">
            <a:latin typeface="TH SarabunPSK"/>
            <a:cs typeface="TH SarabunPSK"/>
          </a:endParaRPr>
        </a:p>
      </dgm:t>
    </dgm:pt>
    <dgm:pt modelId="{785BFE89-8A6C-0C48-AEF0-FF206A09AC43}" type="parTrans" cxnId="{B9837DD5-7CF4-3747-8893-58F58EB40024}">
      <dgm:prSet/>
      <dgm:spPr/>
      <dgm:t>
        <a:bodyPr/>
        <a:lstStyle/>
        <a:p>
          <a:endParaRPr lang="en-US"/>
        </a:p>
      </dgm:t>
    </dgm:pt>
    <dgm:pt modelId="{D8E2D31E-64B0-A34D-9C8D-2D634913A3CB}" type="sibTrans" cxnId="{B9837DD5-7CF4-3747-8893-58F58EB40024}">
      <dgm:prSet/>
      <dgm:spPr/>
      <dgm:t>
        <a:bodyPr/>
        <a:lstStyle/>
        <a:p>
          <a:endParaRPr lang="en-US"/>
        </a:p>
      </dgm:t>
    </dgm:pt>
    <dgm:pt modelId="{3E25FEC9-BE9B-DD43-B404-A914418A3657}" type="pres">
      <dgm:prSet presAssocID="{F5B1815C-C7C6-6B47-9C08-55900C5FE4A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17A27CB-74AF-4D41-9850-3F4EC0FE7245}" type="pres">
      <dgm:prSet presAssocID="{3DD305F3-8884-3141-B9E9-50708AAFD0C1}" presName="vertOne" presStyleCnt="0"/>
      <dgm:spPr/>
    </dgm:pt>
    <dgm:pt modelId="{436FBED9-3588-1E47-AA3C-3E8D5C40F270}" type="pres">
      <dgm:prSet presAssocID="{3DD305F3-8884-3141-B9E9-50708AAFD0C1}" presName="txOn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50F1F8-BB67-324B-8473-222FF83D50FE}" type="pres">
      <dgm:prSet presAssocID="{3DD305F3-8884-3141-B9E9-50708AAFD0C1}" presName="horzOne" presStyleCnt="0"/>
      <dgm:spPr/>
    </dgm:pt>
    <dgm:pt modelId="{CFEC1900-A602-6A43-8128-321DD0D2836A}" type="pres">
      <dgm:prSet presAssocID="{CCC12D3A-645B-2C43-B6F7-4BD04A4E0A1D}" presName="sibSpaceOne" presStyleCnt="0"/>
      <dgm:spPr/>
    </dgm:pt>
    <dgm:pt modelId="{BB6EFD9A-54B6-2D46-A100-DC14C64BB7C8}" type="pres">
      <dgm:prSet presAssocID="{9D3DC5F6-143C-394A-BE2F-1E08D855B021}" presName="vertOne" presStyleCnt="0"/>
      <dgm:spPr/>
    </dgm:pt>
    <dgm:pt modelId="{F60E6437-BE0E-9F44-96DA-44233B45C4B5}" type="pres">
      <dgm:prSet presAssocID="{9D3DC5F6-143C-394A-BE2F-1E08D855B021}" presName="txOn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934647-B488-BC4E-A1E8-5890ED4C3BD9}" type="pres">
      <dgm:prSet presAssocID="{9D3DC5F6-143C-394A-BE2F-1E08D855B021}" presName="horzOne" presStyleCnt="0"/>
      <dgm:spPr/>
    </dgm:pt>
    <dgm:pt modelId="{A0BAEADD-DCDB-5E4A-82B6-BE323B8D2769}" type="pres">
      <dgm:prSet presAssocID="{18622BFD-C6D0-DC46-830B-6749ECF61F1A}" presName="sibSpaceOne" presStyleCnt="0"/>
      <dgm:spPr/>
    </dgm:pt>
    <dgm:pt modelId="{09AB30A3-8052-EC4F-9C3E-8CF0027F42A6}" type="pres">
      <dgm:prSet presAssocID="{D701C424-B4BA-F645-BE22-D0D49B27EF05}" presName="vertOne" presStyleCnt="0"/>
      <dgm:spPr/>
    </dgm:pt>
    <dgm:pt modelId="{C2C12E49-1103-5544-A13C-5BF348553980}" type="pres">
      <dgm:prSet presAssocID="{D701C424-B4BA-F645-BE22-D0D49B27EF05}" presName="txOn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9D4F73-8EA3-9F46-B999-23F63965B432}" type="pres">
      <dgm:prSet presAssocID="{D701C424-B4BA-F645-BE22-D0D49B27EF05}" presName="horzOne" presStyleCnt="0"/>
      <dgm:spPr/>
    </dgm:pt>
    <dgm:pt modelId="{C10BAB6D-A981-B14D-9A60-AF249D013AFA}" type="pres">
      <dgm:prSet presAssocID="{A2A1E1C9-CDA9-A641-ADD3-115C292A0235}" presName="sibSpaceOne" presStyleCnt="0"/>
      <dgm:spPr/>
    </dgm:pt>
    <dgm:pt modelId="{094ADEA0-5696-E94F-80F3-010462298FB7}" type="pres">
      <dgm:prSet presAssocID="{7C098615-A24E-8948-AE98-CB412343A448}" presName="vertOne" presStyleCnt="0"/>
      <dgm:spPr/>
    </dgm:pt>
    <dgm:pt modelId="{741821E9-5BD4-8744-B70D-354239A19CE7}" type="pres">
      <dgm:prSet presAssocID="{7C098615-A24E-8948-AE98-CB412343A448}" presName="txOn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C031F4-38C0-C345-B112-A35463E34558}" type="pres">
      <dgm:prSet presAssocID="{7C098615-A24E-8948-AE98-CB412343A448}" presName="horzOne" presStyleCnt="0"/>
      <dgm:spPr/>
    </dgm:pt>
    <dgm:pt modelId="{EEAB279C-AA02-BC4B-B3A1-FCE2BCBEBEBC}" type="pres">
      <dgm:prSet presAssocID="{49123F95-3692-FD4A-8F2E-0FB31CD06213}" presName="sibSpaceOne" presStyleCnt="0"/>
      <dgm:spPr/>
    </dgm:pt>
    <dgm:pt modelId="{ACC3E5EF-F0E9-DD41-A51F-8F231C75EF97}" type="pres">
      <dgm:prSet presAssocID="{F8847180-FA9B-FB40-9161-DDEBE5C70919}" presName="vertOne" presStyleCnt="0"/>
      <dgm:spPr/>
    </dgm:pt>
    <dgm:pt modelId="{B65E5F29-9861-714B-92E0-554C2CC34A8D}" type="pres">
      <dgm:prSet presAssocID="{F8847180-FA9B-FB40-9161-DDEBE5C70919}" presName="txOn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7F267F-0E38-A64F-9001-78D393763048}" type="pres">
      <dgm:prSet presAssocID="{F8847180-FA9B-FB40-9161-DDEBE5C70919}" presName="horzOne" presStyleCnt="0"/>
      <dgm:spPr/>
    </dgm:pt>
  </dgm:ptLst>
  <dgm:cxnLst>
    <dgm:cxn modelId="{FA80DFD1-1C61-2844-AB38-E22C00027F65}" srcId="{F5B1815C-C7C6-6B47-9C08-55900C5FE4AF}" destId="{D701C424-B4BA-F645-BE22-D0D49B27EF05}" srcOrd="2" destOrd="0" parTransId="{97B9B524-718B-2B49-B8FF-FCA5A196A485}" sibTransId="{A2A1E1C9-CDA9-A641-ADD3-115C292A0235}"/>
    <dgm:cxn modelId="{A83C0C3E-9A2E-4C41-BA4F-C8B59B611F3B}" type="presOf" srcId="{F5B1815C-C7C6-6B47-9C08-55900C5FE4AF}" destId="{3E25FEC9-BE9B-DD43-B404-A914418A3657}" srcOrd="0" destOrd="0" presId="urn:microsoft.com/office/officeart/2005/8/layout/hierarchy4"/>
    <dgm:cxn modelId="{F45BF172-04FE-B74C-A0E9-5C44A32BDF5C}" srcId="{F5B1815C-C7C6-6B47-9C08-55900C5FE4AF}" destId="{7C098615-A24E-8948-AE98-CB412343A448}" srcOrd="3" destOrd="0" parTransId="{8F321872-FED6-CA41-BED0-428345435202}" sibTransId="{49123F95-3692-FD4A-8F2E-0FB31CD06213}"/>
    <dgm:cxn modelId="{D879B7E9-39BE-074B-8EDE-4B76114F3552}" type="presOf" srcId="{7C098615-A24E-8948-AE98-CB412343A448}" destId="{741821E9-5BD4-8744-B70D-354239A19CE7}" srcOrd="0" destOrd="0" presId="urn:microsoft.com/office/officeart/2005/8/layout/hierarchy4"/>
    <dgm:cxn modelId="{DE6B13BA-5D17-DB49-9CB9-E2339155CF2C}" type="presOf" srcId="{D701C424-B4BA-F645-BE22-D0D49B27EF05}" destId="{C2C12E49-1103-5544-A13C-5BF348553980}" srcOrd="0" destOrd="0" presId="urn:microsoft.com/office/officeart/2005/8/layout/hierarchy4"/>
    <dgm:cxn modelId="{CF998300-1118-984D-A65C-98DB7BF6E53B}" srcId="{F5B1815C-C7C6-6B47-9C08-55900C5FE4AF}" destId="{3DD305F3-8884-3141-B9E9-50708AAFD0C1}" srcOrd="0" destOrd="0" parTransId="{323FAE34-8E5B-4146-A23D-2EA02189A4E0}" sibTransId="{CCC12D3A-645B-2C43-B6F7-4BD04A4E0A1D}"/>
    <dgm:cxn modelId="{B9837DD5-7CF4-3747-8893-58F58EB40024}" srcId="{F5B1815C-C7C6-6B47-9C08-55900C5FE4AF}" destId="{F8847180-FA9B-FB40-9161-DDEBE5C70919}" srcOrd="4" destOrd="0" parTransId="{785BFE89-8A6C-0C48-AEF0-FF206A09AC43}" sibTransId="{D8E2D31E-64B0-A34D-9C8D-2D634913A3CB}"/>
    <dgm:cxn modelId="{8AD644DB-E3A3-B147-A5F2-EEA531D1FC26}" type="presOf" srcId="{9D3DC5F6-143C-394A-BE2F-1E08D855B021}" destId="{F60E6437-BE0E-9F44-96DA-44233B45C4B5}" srcOrd="0" destOrd="0" presId="urn:microsoft.com/office/officeart/2005/8/layout/hierarchy4"/>
    <dgm:cxn modelId="{B2930F05-E07A-E249-A3C4-396B2EA1DC4E}" type="presOf" srcId="{F8847180-FA9B-FB40-9161-DDEBE5C70919}" destId="{B65E5F29-9861-714B-92E0-554C2CC34A8D}" srcOrd="0" destOrd="0" presId="urn:microsoft.com/office/officeart/2005/8/layout/hierarchy4"/>
    <dgm:cxn modelId="{4009F6DF-2A1B-3C49-ABE5-DC97716970FC}" type="presOf" srcId="{3DD305F3-8884-3141-B9E9-50708AAFD0C1}" destId="{436FBED9-3588-1E47-AA3C-3E8D5C40F270}" srcOrd="0" destOrd="0" presId="urn:microsoft.com/office/officeart/2005/8/layout/hierarchy4"/>
    <dgm:cxn modelId="{4DC5285F-EBD1-FA4A-83E8-17B261FC978C}" srcId="{F5B1815C-C7C6-6B47-9C08-55900C5FE4AF}" destId="{9D3DC5F6-143C-394A-BE2F-1E08D855B021}" srcOrd="1" destOrd="0" parTransId="{86DDAA85-7CBD-B549-B5E2-31283663FEB1}" sibTransId="{18622BFD-C6D0-DC46-830B-6749ECF61F1A}"/>
    <dgm:cxn modelId="{B8E16281-9308-8040-8458-ACDEB919A147}" type="presParOf" srcId="{3E25FEC9-BE9B-DD43-B404-A914418A3657}" destId="{917A27CB-74AF-4D41-9850-3F4EC0FE7245}" srcOrd="0" destOrd="0" presId="urn:microsoft.com/office/officeart/2005/8/layout/hierarchy4"/>
    <dgm:cxn modelId="{AF66136E-FCDF-1841-8F73-CD8FFE491A87}" type="presParOf" srcId="{917A27CB-74AF-4D41-9850-3F4EC0FE7245}" destId="{436FBED9-3588-1E47-AA3C-3E8D5C40F270}" srcOrd="0" destOrd="0" presId="urn:microsoft.com/office/officeart/2005/8/layout/hierarchy4"/>
    <dgm:cxn modelId="{F096C9B7-4E98-014F-AC6C-F27B257F0AC2}" type="presParOf" srcId="{917A27CB-74AF-4D41-9850-3F4EC0FE7245}" destId="{8450F1F8-BB67-324B-8473-222FF83D50FE}" srcOrd="1" destOrd="0" presId="urn:microsoft.com/office/officeart/2005/8/layout/hierarchy4"/>
    <dgm:cxn modelId="{53067105-CD5F-B34F-AC8D-A44C7C929587}" type="presParOf" srcId="{3E25FEC9-BE9B-DD43-B404-A914418A3657}" destId="{CFEC1900-A602-6A43-8128-321DD0D2836A}" srcOrd="1" destOrd="0" presId="urn:microsoft.com/office/officeart/2005/8/layout/hierarchy4"/>
    <dgm:cxn modelId="{FDA455A2-5B7F-8A42-A4CF-5F2F2BC77456}" type="presParOf" srcId="{3E25FEC9-BE9B-DD43-B404-A914418A3657}" destId="{BB6EFD9A-54B6-2D46-A100-DC14C64BB7C8}" srcOrd="2" destOrd="0" presId="urn:microsoft.com/office/officeart/2005/8/layout/hierarchy4"/>
    <dgm:cxn modelId="{CEFAC0C9-52F3-4F43-86A7-58B77E2AB87A}" type="presParOf" srcId="{BB6EFD9A-54B6-2D46-A100-DC14C64BB7C8}" destId="{F60E6437-BE0E-9F44-96DA-44233B45C4B5}" srcOrd="0" destOrd="0" presId="urn:microsoft.com/office/officeart/2005/8/layout/hierarchy4"/>
    <dgm:cxn modelId="{59FE2D0C-51EE-E94E-B729-5A094361D38E}" type="presParOf" srcId="{BB6EFD9A-54B6-2D46-A100-DC14C64BB7C8}" destId="{57934647-B488-BC4E-A1E8-5890ED4C3BD9}" srcOrd="1" destOrd="0" presId="urn:microsoft.com/office/officeart/2005/8/layout/hierarchy4"/>
    <dgm:cxn modelId="{40EB28AE-901D-9E48-97BF-AA68A2132884}" type="presParOf" srcId="{3E25FEC9-BE9B-DD43-B404-A914418A3657}" destId="{A0BAEADD-DCDB-5E4A-82B6-BE323B8D2769}" srcOrd="3" destOrd="0" presId="urn:microsoft.com/office/officeart/2005/8/layout/hierarchy4"/>
    <dgm:cxn modelId="{7AA0FAFB-476F-8749-B937-9C4F68D5B3D3}" type="presParOf" srcId="{3E25FEC9-BE9B-DD43-B404-A914418A3657}" destId="{09AB30A3-8052-EC4F-9C3E-8CF0027F42A6}" srcOrd="4" destOrd="0" presId="urn:microsoft.com/office/officeart/2005/8/layout/hierarchy4"/>
    <dgm:cxn modelId="{A090DA06-3AE1-FD45-88F1-BD0463941EAE}" type="presParOf" srcId="{09AB30A3-8052-EC4F-9C3E-8CF0027F42A6}" destId="{C2C12E49-1103-5544-A13C-5BF348553980}" srcOrd="0" destOrd="0" presId="urn:microsoft.com/office/officeart/2005/8/layout/hierarchy4"/>
    <dgm:cxn modelId="{4ED712D9-D58B-D345-B561-374263C96D2A}" type="presParOf" srcId="{09AB30A3-8052-EC4F-9C3E-8CF0027F42A6}" destId="{B29D4F73-8EA3-9F46-B999-23F63965B432}" srcOrd="1" destOrd="0" presId="urn:microsoft.com/office/officeart/2005/8/layout/hierarchy4"/>
    <dgm:cxn modelId="{78D8B2B3-22F4-404D-A668-A2C21F4BCD2F}" type="presParOf" srcId="{3E25FEC9-BE9B-DD43-B404-A914418A3657}" destId="{C10BAB6D-A981-B14D-9A60-AF249D013AFA}" srcOrd="5" destOrd="0" presId="urn:microsoft.com/office/officeart/2005/8/layout/hierarchy4"/>
    <dgm:cxn modelId="{F7D34F78-F719-2842-9B40-AF8DC0A82ED2}" type="presParOf" srcId="{3E25FEC9-BE9B-DD43-B404-A914418A3657}" destId="{094ADEA0-5696-E94F-80F3-010462298FB7}" srcOrd="6" destOrd="0" presId="urn:microsoft.com/office/officeart/2005/8/layout/hierarchy4"/>
    <dgm:cxn modelId="{3E1F2E0B-F82C-3141-BD3A-F99A8E58E443}" type="presParOf" srcId="{094ADEA0-5696-E94F-80F3-010462298FB7}" destId="{741821E9-5BD4-8744-B70D-354239A19CE7}" srcOrd="0" destOrd="0" presId="urn:microsoft.com/office/officeart/2005/8/layout/hierarchy4"/>
    <dgm:cxn modelId="{DA53BF34-498F-6442-A26F-1432EBDE1F05}" type="presParOf" srcId="{094ADEA0-5696-E94F-80F3-010462298FB7}" destId="{74C031F4-38C0-C345-B112-A35463E34558}" srcOrd="1" destOrd="0" presId="urn:microsoft.com/office/officeart/2005/8/layout/hierarchy4"/>
    <dgm:cxn modelId="{0F4634F8-0AB9-3B4D-B78D-D57B4421A163}" type="presParOf" srcId="{3E25FEC9-BE9B-DD43-B404-A914418A3657}" destId="{EEAB279C-AA02-BC4B-B3A1-FCE2BCBEBEBC}" srcOrd="7" destOrd="0" presId="urn:microsoft.com/office/officeart/2005/8/layout/hierarchy4"/>
    <dgm:cxn modelId="{7B2D58DC-BD28-E54D-8BEC-0F35ED25979D}" type="presParOf" srcId="{3E25FEC9-BE9B-DD43-B404-A914418A3657}" destId="{ACC3E5EF-F0E9-DD41-A51F-8F231C75EF97}" srcOrd="8" destOrd="0" presId="urn:microsoft.com/office/officeart/2005/8/layout/hierarchy4"/>
    <dgm:cxn modelId="{E6AF13D4-DB4C-6E46-8894-A7B883955AB9}" type="presParOf" srcId="{ACC3E5EF-F0E9-DD41-A51F-8F231C75EF97}" destId="{B65E5F29-9861-714B-92E0-554C2CC34A8D}" srcOrd="0" destOrd="0" presId="urn:microsoft.com/office/officeart/2005/8/layout/hierarchy4"/>
    <dgm:cxn modelId="{6CB02F30-1E3B-A249-AD87-77AC1001C91B}" type="presParOf" srcId="{ACC3E5EF-F0E9-DD41-A51F-8F231C75EF97}" destId="{417F267F-0E38-A64F-9001-78D39376304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B1815C-C7C6-6B47-9C08-55900C5FE4AF}" type="doc">
      <dgm:prSet loTypeId="urn:microsoft.com/office/officeart/2005/8/layout/hierarchy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D305F3-8884-3141-B9E9-50708AAFD0C1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ผังน้ำ</a:t>
          </a:r>
          <a:endParaRPr lang="en-US" dirty="0">
            <a:latin typeface="TH SarabunPSK"/>
            <a:cs typeface="TH SarabunPSK"/>
          </a:endParaRPr>
        </a:p>
      </dgm:t>
    </dgm:pt>
    <dgm:pt modelId="{323FAE34-8E5B-4146-A23D-2EA02189A4E0}" type="parTrans" cxnId="{CF998300-1118-984D-A65C-98DB7BF6E53B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CCC12D3A-645B-2C43-B6F7-4BD04A4E0A1D}" type="sibTrans" cxnId="{CF998300-1118-984D-A65C-98DB7BF6E53B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9D3DC5F6-143C-394A-BE2F-1E08D855B021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แหล่งน้ำและเส้นทางน้ำ</a:t>
          </a:r>
          <a:endParaRPr lang="en-US" dirty="0">
            <a:latin typeface="TH SarabunPSK"/>
            <a:cs typeface="TH SarabunPSK"/>
          </a:endParaRPr>
        </a:p>
      </dgm:t>
    </dgm:pt>
    <dgm:pt modelId="{86DDAA85-7CBD-B549-B5E2-31283663FEB1}" type="parTrans" cxnId="{4DC5285F-EBD1-FA4A-83E8-17B261FC978C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18622BFD-C6D0-DC46-830B-6749ECF61F1A}" type="sibTrans" cxnId="{4DC5285F-EBD1-FA4A-83E8-17B261FC978C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D701C424-B4BA-F645-BE22-D0D49B27EF05}">
      <dgm:prSet phldrT="[Text]"/>
      <dgm:spPr/>
      <dgm:t>
        <a:bodyPr/>
        <a:lstStyle/>
        <a:p>
          <a:r>
            <a:rPr lang="en-US" smtClean="0">
              <a:latin typeface="TH SarabunPSK"/>
              <a:cs typeface="TH SarabunPSK"/>
            </a:rPr>
            <a:t>Land used</a:t>
          </a:r>
          <a:endParaRPr lang="en-US" dirty="0">
            <a:latin typeface="TH SarabunPSK"/>
            <a:cs typeface="TH SarabunPSK"/>
          </a:endParaRPr>
        </a:p>
      </dgm:t>
    </dgm:pt>
    <dgm:pt modelId="{97B9B524-718B-2B49-B8FF-FCA5A196A485}" type="parTrans" cxnId="{FA80DFD1-1C61-2844-AB38-E22C00027F65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A2A1E1C9-CDA9-A641-ADD3-115C292A0235}" type="sibTrans" cxnId="{FA80DFD1-1C61-2844-AB38-E22C00027F65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AF4901AE-3E6F-4C44-944D-4550A9094F00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...</a:t>
          </a:r>
          <a:endParaRPr lang="en-US" dirty="0">
            <a:latin typeface="TH SarabunPSK"/>
            <a:cs typeface="TH SarabunPSK"/>
          </a:endParaRPr>
        </a:p>
      </dgm:t>
    </dgm:pt>
    <dgm:pt modelId="{D3C1F7FE-DEAA-C842-B86C-4B33F27FAC60}" type="parTrans" cxnId="{8F79BFBC-5945-7E4E-BA50-2E8413462A82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49A928F5-D250-E943-9328-1EB8398377D8}" type="sibTrans" cxnId="{8F79BFBC-5945-7E4E-BA50-2E8413462A82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3E25FEC9-BE9B-DD43-B404-A914418A3657}" type="pres">
      <dgm:prSet presAssocID="{F5B1815C-C7C6-6B47-9C08-55900C5FE4A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17A27CB-74AF-4D41-9850-3F4EC0FE7245}" type="pres">
      <dgm:prSet presAssocID="{3DD305F3-8884-3141-B9E9-50708AAFD0C1}" presName="vertOne" presStyleCnt="0"/>
      <dgm:spPr/>
    </dgm:pt>
    <dgm:pt modelId="{436FBED9-3588-1E47-AA3C-3E8D5C40F270}" type="pres">
      <dgm:prSet presAssocID="{3DD305F3-8884-3141-B9E9-50708AAFD0C1}" presName="txOne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50F1F8-BB67-324B-8473-222FF83D50FE}" type="pres">
      <dgm:prSet presAssocID="{3DD305F3-8884-3141-B9E9-50708AAFD0C1}" presName="horzOne" presStyleCnt="0"/>
      <dgm:spPr/>
    </dgm:pt>
    <dgm:pt modelId="{CFEC1900-A602-6A43-8128-321DD0D2836A}" type="pres">
      <dgm:prSet presAssocID="{CCC12D3A-645B-2C43-B6F7-4BD04A4E0A1D}" presName="sibSpaceOne" presStyleCnt="0"/>
      <dgm:spPr/>
    </dgm:pt>
    <dgm:pt modelId="{BB6EFD9A-54B6-2D46-A100-DC14C64BB7C8}" type="pres">
      <dgm:prSet presAssocID="{9D3DC5F6-143C-394A-BE2F-1E08D855B021}" presName="vertOne" presStyleCnt="0"/>
      <dgm:spPr/>
    </dgm:pt>
    <dgm:pt modelId="{F60E6437-BE0E-9F44-96DA-44233B45C4B5}" type="pres">
      <dgm:prSet presAssocID="{9D3DC5F6-143C-394A-BE2F-1E08D855B021}" presName="txOne" presStyleLbl="node0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934647-B488-BC4E-A1E8-5890ED4C3BD9}" type="pres">
      <dgm:prSet presAssocID="{9D3DC5F6-143C-394A-BE2F-1E08D855B021}" presName="horzOne" presStyleCnt="0"/>
      <dgm:spPr/>
    </dgm:pt>
    <dgm:pt modelId="{A0BAEADD-DCDB-5E4A-82B6-BE323B8D2769}" type="pres">
      <dgm:prSet presAssocID="{18622BFD-C6D0-DC46-830B-6749ECF61F1A}" presName="sibSpaceOne" presStyleCnt="0"/>
      <dgm:spPr/>
    </dgm:pt>
    <dgm:pt modelId="{09AB30A3-8052-EC4F-9C3E-8CF0027F42A6}" type="pres">
      <dgm:prSet presAssocID="{D701C424-B4BA-F645-BE22-D0D49B27EF05}" presName="vertOne" presStyleCnt="0"/>
      <dgm:spPr/>
    </dgm:pt>
    <dgm:pt modelId="{C2C12E49-1103-5544-A13C-5BF348553980}" type="pres">
      <dgm:prSet presAssocID="{D701C424-B4BA-F645-BE22-D0D49B27EF05}" presName="txOne" presStyleLbl="node0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9D4F73-8EA3-9F46-B999-23F63965B432}" type="pres">
      <dgm:prSet presAssocID="{D701C424-B4BA-F645-BE22-D0D49B27EF05}" presName="horzOne" presStyleCnt="0"/>
      <dgm:spPr/>
    </dgm:pt>
    <dgm:pt modelId="{C10BAB6D-A981-B14D-9A60-AF249D013AFA}" type="pres">
      <dgm:prSet presAssocID="{A2A1E1C9-CDA9-A641-ADD3-115C292A0235}" presName="sibSpaceOne" presStyleCnt="0"/>
      <dgm:spPr/>
    </dgm:pt>
    <dgm:pt modelId="{4DCD81E1-200E-574F-BE54-36EC57E263E5}" type="pres">
      <dgm:prSet presAssocID="{AF4901AE-3E6F-4C44-944D-4550A9094F00}" presName="vertOne" presStyleCnt="0"/>
      <dgm:spPr/>
    </dgm:pt>
    <dgm:pt modelId="{6DCD38EC-282A-B34A-B3BB-B702203C2DF7}" type="pres">
      <dgm:prSet presAssocID="{AF4901AE-3E6F-4C44-944D-4550A9094F00}" presName="txOne" presStyleLbl="node0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31BB43-AD52-7549-827C-CE6937375198}" type="pres">
      <dgm:prSet presAssocID="{AF4901AE-3E6F-4C44-944D-4550A9094F00}" presName="horzOne" presStyleCnt="0"/>
      <dgm:spPr/>
    </dgm:pt>
  </dgm:ptLst>
  <dgm:cxnLst>
    <dgm:cxn modelId="{8F79BFBC-5945-7E4E-BA50-2E8413462A82}" srcId="{F5B1815C-C7C6-6B47-9C08-55900C5FE4AF}" destId="{AF4901AE-3E6F-4C44-944D-4550A9094F00}" srcOrd="3" destOrd="0" parTransId="{D3C1F7FE-DEAA-C842-B86C-4B33F27FAC60}" sibTransId="{49A928F5-D250-E943-9328-1EB8398377D8}"/>
    <dgm:cxn modelId="{4DC5285F-EBD1-FA4A-83E8-17B261FC978C}" srcId="{F5B1815C-C7C6-6B47-9C08-55900C5FE4AF}" destId="{9D3DC5F6-143C-394A-BE2F-1E08D855B021}" srcOrd="1" destOrd="0" parTransId="{86DDAA85-7CBD-B549-B5E2-31283663FEB1}" sibTransId="{18622BFD-C6D0-DC46-830B-6749ECF61F1A}"/>
    <dgm:cxn modelId="{1BB78E32-CCAA-F341-AB65-6E84DDFD0871}" type="presOf" srcId="{3DD305F3-8884-3141-B9E9-50708AAFD0C1}" destId="{436FBED9-3588-1E47-AA3C-3E8D5C40F270}" srcOrd="0" destOrd="0" presId="urn:microsoft.com/office/officeart/2005/8/layout/hierarchy4"/>
    <dgm:cxn modelId="{A1737D1C-86E2-CF4B-B516-6A3B36BF846D}" type="presOf" srcId="{AF4901AE-3E6F-4C44-944D-4550A9094F00}" destId="{6DCD38EC-282A-B34A-B3BB-B702203C2DF7}" srcOrd="0" destOrd="0" presId="urn:microsoft.com/office/officeart/2005/8/layout/hierarchy4"/>
    <dgm:cxn modelId="{CF998300-1118-984D-A65C-98DB7BF6E53B}" srcId="{F5B1815C-C7C6-6B47-9C08-55900C5FE4AF}" destId="{3DD305F3-8884-3141-B9E9-50708AAFD0C1}" srcOrd="0" destOrd="0" parTransId="{323FAE34-8E5B-4146-A23D-2EA02189A4E0}" sibTransId="{CCC12D3A-645B-2C43-B6F7-4BD04A4E0A1D}"/>
    <dgm:cxn modelId="{69E2E170-D76F-3C40-B601-FDD7D3CADCFC}" type="presOf" srcId="{9D3DC5F6-143C-394A-BE2F-1E08D855B021}" destId="{F60E6437-BE0E-9F44-96DA-44233B45C4B5}" srcOrd="0" destOrd="0" presId="urn:microsoft.com/office/officeart/2005/8/layout/hierarchy4"/>
    <dgm:cxn modelId="{AF383799-7E52-B94F-B28B-9CE7BBF2733F}" type="presOf" srcId="{D701C424-B4BA-F645-BE22-D0D49B27EF05}" destId="{C2C12E49-1103-5544-A13C-5BF348553980}" srcOrd="0" destOrd="0" presId="urn:microsoft.com/office/officeart/2005/8/layout/hierarchy4"/>
    <dgm:cxn modelId="{5A6A2BF3-5E5F-FD4F-B09D-D50B7F711B6E}" type="presOf" srcId="{F5B1815C-C7C6-6B47-9C08-55900C5FE4AF}" destId="{3E25FEC9-BE9B-DD43-B404-A914418A3657}" srcOrd="0" destOrd="0" presId="urn:microsoft.com/office/officeart/2005/8/layout/hierarchy4"/>
    <dgm:cxn modelId="{FA80DFD1-1C61-2844-AB38-E22C00027F65}" srcId="{F5B1815C-C7C6-6B47-9C08-55900C5FE4AF}" destId="{D701C424-B4BA-F645-BE22-D0D49B27EF05}" srcOrd="2" destOrd="0" parTransId="{97B9B524-718B-2B49-B8FF-FCA5A196A485}" sibTransId="{A2A1E1C9-CDA9-A641-ADD3-115C292A0235}"/>
    <dgm:cxn modelId="{A70842DB-0BFC-6B4E-AB71-CEA22B43AC22}" type="presParOf" srcId="{3E25FEC9-BE9B-DD43-B404-A914418A3657}" destId="{917A27CB-74AF-4D41-9850-3F4EC0FE7245}" srcOrd="0" destOrd="0" presId="urn:microsoft.com/office/officeart/2005/8/layout/hierarchy4"/>
    <dgm:cxn modelId="{631323C6-7185-DE44-AF69-74D3854C3E51}" type="presParOf" srcId="{917A27CB-74AF-4D41-9850-3F4EC0FE7245}" destId="{436FBED9-3588-1E47-AA3C-3E8D5C40F270}" srcOrd="0" destOrd="0" presId="urn:microsoft.com/office/officeart/2005/8/layout/hierarchy4"/>
    <dgm:cxn modelId="{74BD6F9D-F4F6-4841-B360-1E2E9062D3F3}" type="presParOf" srcId="{917A27CB-74AF-4D41-9850-3F4EC0FE7245}" destId="{8450F1F8-BB67-324B-8473-222FF83D50FE}" srcOrd="1" destOrd="0" presId="urn:microsoft.com/office/officeart/2005/8/layout/hierarchy4"/>
    <dgm:cxn modelId="{98E51DE7-9C10-9941-8E4A-3F687D238B80}" type="presParOf" srcId="{3E25FEC9-BE9B-DD43-B404-A914418A3657}" destId="{CFEC1900-A602-6A43-8128-321DD0D2836A}" srcOrd="1" destOrd="0" presId="urn:microsoft.com/office/officeart/2005/8/layout/hierarchy4"/>
    <dgm:cxn modelId="{4922A1CC-472A-6348-81AE-4B7D94ECB1F7}" type="presParOf" srcId="{3E25FEC9-BE9B-DD43-B404-A914418A3657}" destId="{BB6EFD9A-54B6-2D46-A100-DC14C64BB7C8}" srcOrd="2" destOrd="0" presId="urn:microsoft.com/office/officeart/2005/8/layout/hierarchy4"/>
    <dgm:cxn modelId="{E43F5E23-6356-6748-B208-7BCE822F4FDA}" type="presParOf" srcId="{BB6EFD9A-54B6-2D46-A100-DC14C64BB7C8}" destId="{F60E6437-BE0E-9F44-96DA-44233B45C4B5}" srcOrd="0" destOrd="0" presId="urn:microsoft.com/office/officeart/2005/8/layout/hierarchy4"/>
    <dgm:cxn modelId="{A7FBE3D7-2A82-A541-9888-C2A6861FD1E6}" type="presParOf" srcId="{BB6EFD9A-54B6-2D46-A100-DC14C64BB7C8}" destId="{57934647-B488-BC4E-A1E8-5890ED4C3BD9}" srcOrd="1" destOrd="0" presId="urn:microsoft.com/office/officeart/2005/8/layout/hierarchy4"/>
    <dgm:cxn modelId="{5FCA5C1A-DB2D-E946-AF0B-18855B0928C9}" type="presParOf" srcId="{3E25FEC9-BE9B-DD43-B404-A914418A3657}" destId="{A0BAEADD-DCDB-5E4A-82B6-BE323B8D2769}" srcOrd="3" destOrd="0" presId="urn:microsoft.com/office/officeart/2005/8/layout/hierarchy4"/>
    <dgm:cxn modelId="{44061B67-F71F-454B-B711-921B740CB640}" type="presParOf" srcId="{3E25FEC9-BE9B-DD43-B404-A914418A3657}" destId="{09AB30A3-8052-EC4F-9C3E-8CF0027F42A6}" srcOrd="4" destOrd="0" presId="urn:microsoft.com/office/officeart/2005/8/layout/hierarchy4"/>
    <dgm:cxn modelId="{6FA80DC8-983E-EC4D-8DAB-ACA5E0C7F15B}" type="presParOf" srcId="{09AB30A3-8052-EC4F-9C3E-8CF0027F42A6}" destId="{C2C12E49-1103-5544-A13C-5BF348553980}" srcOrd="0" destOrd="0" presId="urn:microsoft.com/office/officeart/2005/8/layout/hierarchy4"/>
    <dgm:cxn modelId="{FA2ADC23-4078-704E-886F-512A7C0F7F1E}" type="presParOf" srcId="{09AB30A3-8052-EC4F-9C3E-8CF0027F42A6}" destId="{B29D4F73-8EA3-9F46-B999-23F63965B432}" srcOrd="1" destOrd="0" presId="urn:microsoft.com/office/officeart/2005/8/layout/hierarchy4"/>
    <dgm:cxn modelId="{453DE3E2-80F4-AB46-A18D-946220F39F2D}" type="presParOf" srcId="{3E25FEC9-BE9B-DD43-B404-A914418A3657}" destId="{C10BAB6D-A981-B14D-9A60-AF249D013AFA}" srcOrd="5" destOrd="0" presId="urn:microsoft.com/office/officeart/2005/8/layout/hierarchy4"/>
    <dgm:cxn modelId="{BA9FB66E-DC91-784F-8245-D2DC1878C9DB}" type="presParOf" srcId="{3E25FEC9-BE9B-DD43-B404-A914418A3657}" destId="{4DCD81E1-200E-574F-BE54-36EC57E263E5}" srcOrd="6" destOrd="0" presId="urn:microsoft.com/office/officeart/2005/8/layout/hierarchy4"/>
    <dgm:cxn modelId="{EDE98955-107F-1D4A-801A-2BD7672403AB}" type="presParOf" srcId="{4DCD81E1-200E-574F-BE54-36EC57E263E5}" destId="{6DCD38EC-282A-B34A-B3BB-B702203C2DF7}" srcOrd="0" destOrd="0" presId="urn:microsoft.com/office/officeart/2005/8/layout/hierarchy4"/>
    <dgm:cxn modelId="{17C5D2D2-1889-6948-9512-59DF35A960EA}" type="presParOf" srcId="{4DCD81E1-200E-574F-BE54-36EC57E263E5}" destId="{EB31BB43-AD52-7549-827C-CE693737519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B1815C-C7C6-6B47-9C08-55900C5FE4AF}" type="doc">
      <dgm:prSet loTypeId="urn:microsoft.com/office/officeart/2005/8/layout/hierarchy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D305F3-8884-3141-B9E9-50708AAFD0C1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การส่งเสริมการมีส่วนร่วมของประชาชน</a:t>
          </a:r>
          <a:endParaRPr lang="en-US" dirty="0">
            <a:latin typeface="TH SarabunPSK"/>
            <a:cs typeface="TH SarabunPSK"/>
          </a:endParaRPr>
        </a:p>
      </dgm:t>
    </dgm:pt>
    <dgm:pt modelId="{323FAE34-8E5B-4146-A23D-2EA02189A4E0}" type="parTrans" cxnId="{CF998300-1118-984D-A65C-98DB7BF6E53B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CCC12D3A-645B-2C43-B6F7-4BD04A4E0A1D}" type="sibTrans" cxnId="{CF998300-1118-984D-A65C-98DB7BF6E53B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9D3DC5F6-143C-394A-BE2F-1E08D855B021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การอบรม</a:t>
          </a:r>
          <a:r>
            <a:rPr lang="en-US" dirty="0" smtClean="0">
              <a:latin typeface="TH SarabunPSK"/>
              <a:cs typeface="TH SarabunPSK"/>
            </a:rPr>
            <a:t>/</a:t>
          </a:r>
          <a:r>
            <a:rPr lang="th-TH" dirty="0" smtClean="0">
              <a:latin typeface="TH SarabunPSK"/>
              <a:cs typeface="TH SarabunPSK"/>
            </a:rPr>
            <a:t>ให้คำแนะนำ</a:t>
          </a:r>
          <a:endParaRPr lang="en-US" dirty="0">
            <a:latin typeface="TH SarabunPSK"/>
            <a:cs typeface="TH SarabunPSK"/>
          </a:endParaRPr>
        </a:p>
      </dgm:t>
    </dgm:pt>
    <dgm:pt modelId="{86DDAA85-7CBD-B549-B5E2-31283663FEB1}" type="parTrans" cxnId="{4DC5285F-EBD1-FA4A-83E8-17B261FC978C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18622BFD-C6D0-DC46-830B-6749ECF61F1A}" type="sibTrans" cxnId="{4DC5285F-EBD1-FA4A-83E8-17B261FC978C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D701C424-B4BA-F645-BE22-D0D49B27EF05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ศูนย์ข้อมูลทรัพยากรน้ำระดับลุ่มน้ำ</a:t>
          </a:r>
          <a:endParaRPr lang="en-US" dirty="0">
            <a:latin typeface="TH SarabunPSK"/>
            <a:cs typeface="TH SarabunPSK"/>
          </a:endParaRPr>
        </a:p>
      </dgm:t>
    </dgm:pt>
    <dgm:pt modelId="{97B9B524-718B-2B49-B8FF-FCA5A196A485}" type="parTrans" cxnId="{FA80DFD1-1C61-2844-AB38-E22C00027F65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A2A1E1C9-CDA9-A641-ADD3-115C292A0235}" type="sibTrans" cxnId="{FA80DFD1-1C61-2844-AB38-E22C00027F65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AF4901AE-3E6F-4C44-944D-4550A9094F00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...</a:t>
          </a:r>
          <a:endParaRPr lang="en-US" dirty="0">
            <a:latin typeface="TH SarabunPSK"/>
            <a:cs typeface="TH SarabunPSK"/>
          </a:endParaRPr>
        </a:p>
      </dgm:t>
    </dgm:pt>
    <dgm:pt modelId="{D3C1F7FE-DEAA-C842-B86C-4B33F27FAC60}" type="parTrans" cxnId="{8F79BFBC-5945-7E4E-BA50-2E8413462A82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49A928F5-D250-E943-9328-1EB8398377D8}" type="sibTrans" cxnId="{8F79BFBC-5945-7E4E-BA50-2E8413462A82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3E25FEC9-BE9B-DD43-B404-A914418A3657}" type="pres">
      <dgm:prSet presAssocID="{F5B1815C-C7C6-6B47-9C08-55900C5FE4A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17A27CB-74AF-4D41-9850-3F4EC0FE7245}" type="pres">
      <dgm:prSet presAssocID="{3DD305F3-8884-3141-B9E9-50708AAFD0C1}" presName="vertOne" presStyleCnt="0"/>
      <dgm:spPr/>
    </dgm:pt>
    <dgm:pt modelId="{436FBED9-3588-1E47-AA3C-3E8D5C40F270}" type="pres">
      <dgm:prSet presAssocID="{3DD305F3-8884-3141-B9E9-50708AAFD0C1}" presName="txOne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50F1F8-BB67-324B-8473-222FF83D50FE}" type="pres">
      <dgm:prSet presAssocID="{3DD305F3-8884-3141-B9E9-50708AAFD0C1}" presName="horzOne" presStyleCnt="0"/>
      <dgm:spPr/>
    </dgm:pt>
    <dgm:pt modelId="{CFEC1900-A602-6A43-8128-321DD0D2836A}" type="pres">
      <dgm:prSet presAssocID="{CCC12D3A-645B-2C43-B6F7-4BD04A4E0A1D}" presName="sibSpaceOne" presStyleCnt="0"/>
      <dgm:spPr/>
    </dgm:pt>
    <dgm:pt modelId="{BB6EFD9A-54B6-2D46-A100-DC14C64BB7C8}" type="pres">
      <dgm:prSet presAssocID="{9D3DC5F6-143C-394A-BE2F-1E08D855B021}" presName="vertOne" presStyleCnt="0"/>
      <dgm:spPr/>
    </dgm:pt>
    <dgm:pt modelId="{F60E6437-BE0E-9F44-96DA-44233B45C4B5}" type="pres">
      <dgm:prSet presAssocID="{9D3DC5F6-143C-394A-BE2F-1E08D855B021}" presName="txOne" presStyleLbl="node0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934647-B488-BC4E-A1E8-5890ED4C3BD9}" type="pres">
      <dgm:prSet presAssocID="{9D3DC5F6-143C-394A-BE2F-1E08D855B021}" presName="horzOne" presStyleCnt="0"/>
      <dgm:spPr/>
    </dgm:pt>
    <dgm:pt modelId="{A0BAEADD-DCDB-5E4A-82B6-BE323B8D2769}" type="pres">
      <dgm:prSet presAssocID="{18622BFD-C6D0-DC46-830B-6749ECF61F1A}" presName="sibSpaceOne" presStyleCnt="0"/>
      <dgm:spPr/>
    </dgm:pt>
    <dgm:pt modelId="{09AB30A3-8052-EC4F-9C3E-8CF0027F42A6}" type="pres">
      <dgm:prSet presAssocID="{D701C424-B4BA-F645-BE22-D0D49B27EF05}" presName="vertOne" presStyleCnt="0"/>
      <dgm:spPr/>
    </dgm:pt>
    <dgm:pt modelId="{C2C12E49-1103-5544-A13C-5BF348553980}" type="pres">
      <dgm:prSet presAssocID="{D701C424-B4BA-F645-BE22-D0D49B27EF05}" presName="txOne" presStyleLbl="node0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9D4F73-8EA3-9F46-B999-23F63965B432}" type="pres">
      <dgm:prSet presAssocID="{D701C424-B4BA-F645-BE22-D0D49B27EF05}" presName="horzOne" presStyleCnt="0"/>
      <dgm:spPr/>
    </dgm:pt>
    <dgm:pt modelId="{C10BAB6D-A981-B14D-9A60-AF249D013AFA}" type="pres">
      <dgm:prSet presAssocID="{A2A1E1C9-CDA9-A641-ADD3-115C292A0235}" presName="sibSpaceOne" presStyleCnt="0"/>
      <dgm:spPr/>
    </dgm:pt>
    <dgm:pt modelId="{4DCD81E1-200E-574F-BE54-36EC57E263E5}" type="pres">
      <dgm:prSet presAssocID="{AF4901AE-3E6F-4C44-944D-4550A9094F00}" presName="vertOne" presStyleCnt="0"/>
      <dgm:spPr/>
    </dgm:pt>
    <dgm:pt modelId="{6DCD38EC-282A-B34A-B3BB-B702203C2DF7}" type="pres">
      <dgm:prSet presAssocID="{AF4901AE-3E6F-4C44-944D-4550A9094F00}" presName="txOne" presStyleLbl="node0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31BB43-AD52-7549-827C-CE6937375198}" type="pres">
      <dgm:prSet presAssocID="{AF4901AE-3E6F-4C44-944D-4550A9094F00}" presName="horzOne" presStyleCnt="0"/>
      <dgm:spPr/>
    </dgm:pt>
  </dgm:ptLst>
  <dgm:cxnLst>
    <dgm:cxn modelId="{135730CB-2F2F-6D4C-BB08-90515FAB5E14}" type="presOf" srcId="{AF4901AE-3E6F-4C44-944D-4550A9094F00}" destId="{6DCD38EC-282A-B34A-B3BB-B702203C2DF7}" srcOrd="0" destOrd="0" presId="urn:microsoft.com/office/officeart/2005/8/layout/hierarchy4"/>
    <dgm:cxn modelId="{108949F5-C89D-CC47-A84C-0077E5CEBC87}" type="presOf" srcId="{D701C424-B4BA-F645-BE22-D0D49B27EF05}" destId="{C2C12E49-1103-5544-A13C-5BF348553980}" srcOrd="0" destOrd="0" presId="urn:microsoft.com/office/officeart/2005/8/layout/hierarchy4"/>
    <dgm:cxn modelId="{8F79BFBC-5945-7E4E-BA50-2E8413462A82}" srcId="{F5B1815C-C7C6-6B47-9C08-55900C5FE4AF}" destId="{AF4901AE-3E6F-4C44-944D-4550A9094F00}" srcOrd="3" destOrd="0" parTransId="{D3C1F7FE-DEAA-C842-B86C-4B33F27FAC60}" sibTransId="{49A928F5-D250-E943-9328-1EB8398377D8}"/>
    <dgm:cxn modelId="{D1F17D45-E9BF-A94D-852B-9D1D9BB7ADC1}" type="presOf" srcId="{9D3DC5F6-143C-394A-BE2F-1E08D855B021}" destId="{F60E6437-BE0E-9F44-96DA-44233B45C4B5}" srcOrd="0" destOrd="0" presId="urn:microsoft.com/office/officeart/2005/8/layout/hierarchy4"/>
    <dgm:cxn modelId="{4DC5285F-EBD1-FA4A-83E8-17B261FC978C}" srcId="{F5B1815C-C7C6-6B47-9C08-55900C5FE4AF}" destId="{9D3DC5F6-143C-394A-BE2F-1E08D855B021}" srcOrd="1" destOrd="0" parTransId="{86DDAA85-7CBD-B549-B5E2-31283663FEB1}" sibTransId="{18622BFD-C6D0-DC46-830B-6749ECF61F1A}"/>
    <dgm:cxn modelId="{CF998300-1118-984D-A65C-98DB7BF6E53B}" srcId="{F5B1815C-C7C6-6B47-9C08-55900C5FE4AF}" destId="{3DD305F3-8884-3141-B9E9-50708AAFD0C1}" srcOrd="0" destOrd="0" parTransId="{323FAE34-8E5B-4146-A23D-2EA02189A4E0}" sibTransId="{CCC12D3A-645B-2C43-B6F7-4BD04A4E0A1D}"/>
    <dgm:cxn modelId="{9BF6E434-D432-4342-B060-90524C58A1F5}" type="presOf" srcId="{3DD305F3-8884-3141-B9E9-50708AAFD0C1}" destId="{436FBED9-3588-1E47-AA3C-3E8D5C40F270}" srcOrd="0" destOrd="0" presId="urn:microsoft.com/office/officeart/2005/8/layout/hierarchy4"/>
    <dgm:cxn modelId="{99FA97A9-10EB-E543-A248-C7CC554D0A75}" type="presOf" srcId="{F5B1815C-C7C6-6B47-9C08-55900C5FE4AF}" destId="{3E25FEC9-BE9B-DD43-B404-A914418A3657}" srcOrd="0" destOrd="0" presId="urn:microsoft.com/office/officeart/2005/8/layout/hierarchy4"/>
    <dgm:cxn modelId="{FA80DFD1-1C61-2844-AB38-E22C00027F65}" srcId="{F5B1815C-C7C6-6B47-9C08-55900C5FE4AF}" destId="{D701C424-B4BA-F645-BE22-D0D49B27EF05}" srcOrd="2" destOrd="0" parTransId="{97B9B524-718B-2B49-B8FF-FCA5A196A485}" sibTransId="{A2A1E1C9-CDA9-A641-ADD3-115C292A0235}"/>
    <dgm:cxn modelId="{BD00550B-1DAF-0A4A-AA30-85B36FDBE453}" type="presParOf" srcId="{3E25FEC9-BE9B-DD43-B404-A914418A3657}" destId="{917A27CB-74AF-4D41-9850-3F4EC0FE7245}" srcOrd="0" destOrd="0" presId="urn:microsoft.com/office/officeart/2005/8/layout/hierarchy4"/>
    <dgm:cxn modelId="{491CE865-B899-C242-93BE-8F0CB505FCFF}" type="presParOf" srcId="{917A27CB-74AF-4D41-9850-3F4EC0FE7245}" destId="{436FBED9-3588-1E47-AA3C-3E8D5C40F270}" srcOrd="0" destOrd="0" presId="urn:microsoft.com/office/officeart/2005/8/layout/hierarchy4"/>
    <dgm:cxn modelId="{D5F2B591-A3C6-D246-8BB3-4796539292C3}" type="presParOf" srcId="{917A27CB-74AF-4D41-9850-3F4EC0FE7245}" destId="{8450F1F8-BB67-324B-8473-222FF83D50FE}" srcOrd="1" destOrd="0" presId="urn:microsoft.com/office/officeart/2005/8/layout/hierarchy4"/>
    <dgm:cxn modelId="{C7AD6C5C-FD05-6544-8C93-DF3FB13A890D}" type="presParOf" srcId="{3E25FEC9-BE9B-DD43-B404-A914418A3657}" destId="{CFEC1900-A602-6A43-8128-321DD0D2836A}" srcOrd="1" destOrd="0" presId="urn:microsoft.com/office/officeart/2005/8/layout/hierarchy4"/>
    <dgm:cxn modelId="{55EE9E19-D0A5-3C41-93AE-2294A772AC01}" type="presParOf" srcId="{3E25FEC9-BE9B-DD43-B404-A914418A3657}" destId="{BB6EFD9A-54B6-2D46-A100-DC14C64BB7C8}" srcOrd="2" destOrd="0" presId="urn:microsoft.com/office/officeart/2005/8/layout/hierarchy4"/>
    <dgm:cxn modelId="{C4AC7054-1EA2-8B4E-9EC3-56A585CA4118}" type="presParOf" srcId="{BB6EFD9A-54B6-2D46-A100-DC14C64BB7C8}" destId="{F60E6437-BE0E-9F44-96DA-44233B45C4B5}" srcOrd="0" destOrd="0" presId="urn:microsoft.com/office/officeart/2005/8/layout/hierarchy4"/>
    <dgm:cxn modelId="{9D322DEC-D697-E74E-A4FF-C6BA81FC84E5}" type="presParOf" srcId="{BB6EFD9A-54B6-2D46-A100-DC14C64BB7C8}" destId="{57934647-B488-BC4E-A1E8-5890ED4C3BD9}" srcOrd="1" destOrd="0" presId="urn:microsoft.com/office/officeart/2005/8/layout/hierarchy4"/>
    <dgm:cxn modelId="{642BC662-514F-6D43-A8FB-B3B8C2521E9C}" type="presParOf" srcId="{3E25FEC9-BE9B-DD43-B404-A914418A3657}" destId="{A0BAEADD-DCDB-5E4A-82B6-BE323B8D2769}" srcOrd="3" destOrd="0" presId="urn:microsoft.com/office/officeart/2005/8/layout/hierarchy4"/>
    <dgm:cxn modelId="{7D6A3B61-A3BA-A54A-859B-8F1FAAB13090}" type="presParOf" srcId="{3E25FEC9-BE9B-DD43-B404-A914418A3657}" destId="{09AB30A3-8052-EC4F-9C3E-8CF0027F42A6}" srcOrd="4" destOrd="0" presId="urn:microsoft.com/office/officeart/2005/8/layout/hierarchy4"/>
    <dgm:cxn modelId="{A529B8B3-89C2-3448-8945-FF78CC6566C2}" type="presParOf" srcId="{09AB30A3-8052-EC4F-9C3E-8CF0027F42A6}" destId="{C2C12E49-1103-5544-A13C-5BF348553980}" srcOrd="0" destOrd="0" presId="urn:microsoft.com/office/officeart/2005/8/layout/hierarchy4"/>
    <dgm:cxn modelId="{DDDC138F-5ADF-7A47-B9AC-2FCC8958DB33}" type="presParOf" srcId="{09AB30A3-8052-EC4F-9C3E-8CF0027F42A6}" destId="{B29D4F73-8EA3-9F46-B999-23F63965B432}" srcOrd="1" destOrd="0" presId="urn:microsoft.com/office/officeart/2005/8/layout/hierarchy4"/>
    <dgm:cxn modelId="{EB5C0FBE-0D2B-8447-AD79-ACE725B79476}" type="presParOf" srcId="{3E25FEC9-BE9B-DD43-B404-A914418A3657}" destId="{C10BAB6D-A981-B14D-9A60-AF249D013AFA}" srcOrd="5" destOrd="0" presId="urn:microsoft.com/office/officeart/2005/8/layout/hierarchy4"/>
    <dgm:cxn modelId="{B7D33A9A-F3DF-A14D-94E4-2A1DC80D0DC4}" type="presParOf" srcId="{3E25FEC9-BE9B-DD43-B404-A914418A3657}" destId="{4DCD81E1-200E-574F-BE54-36EC57E263E5}" srcOrd="6" destOrd="0" presId="urn:microsoft.com/office/officeart/2005/8/layout/hierarchy4"/>
    <dgm:cxn modelId="{0E1D137E-C7FD-BC45-9139-529D98BAF158}" type="presParOf" srcId="{4DCD81E1-200E-574F-BE54-36EC57E263E5}" destId="{6DCD38EC-282A-B34A-B3BB-B702203C2DF7}" srcOrd="0" destOrd="0" presId="urn:microsoft.com/office/officeart/2005/8/layout/hierarchy4"/>
    <dgm:cxn modelId="{03D8332B-068F-0048-9937-91A94CA0EB0A}" type="presParOf" srcId="{4DCD81E1-200E-574F-BE54-36EC57E263E5}" destId="{EB31BB43-AD52-7549-827C-CE693737519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5B1815C-C7C6-6B47-9C08-55900C5FE4AF}" type="doc">
      <dgm:prSet loTypeId="urn:microsoft.com/office/officeart/2005/8/layout/hierarchy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D305F3-8884-3141-B9E9-50708AAFD0C1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จัดสรรน้ำ</a:t>
          </a:r>
          <a:endParaRPr lang="en-US" dirty="0">
            <a:latin typeface="TH SarabunPSK"/>
            <a:cs typeface="TH SarabunPSK"/>
          </a:endParaRPr>
        </a:p>
      </dgm:t>
    </dgm:pt>
    <dgm:pt modelId="{323FAE34-8E5B-4146-A23D-2EA02189A4E0}" type="parTrans" cxnId="{CF998300-1118-984D-A65C-98DB7BF6E53B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CCC12D3A-645B-2C43-B6F7-4BD04A4E0A1D}" type="sibTrans" cxnId="{CF998300-1118-984D-A65C-98DB7BF6E53B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9D3DC5F6-143C-394A-BE2F-1E08D855B021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น้ำฝน</a:t>
          </a:r>
          <a:r>
            <a:rPr lang="en-US" dirty="0" smtClean="0">
              <a:latin typeface="TH SarabunPSK"/>
              <a:cs typeface="TH SarabunPSK"/>
            </a:rPr>
            <a:t>/</a:t>
          </a:r>
          <a:r>
            <a:rPr lang="th-TH" dirty="0" smtClean="0">
              <a:latin typeface="TH SarabunPSK"/>
              <a:cs typeface="TH SarabunPSK"/>
            </a:rPr>
            <a:t>น้ำท่า</a:t>
          </a:r>
          <a:endParaRPr lang="en-US" dirty="0">
            <a:latin typeface="TH SarabunPSK"/>
            <a:cs typeface="TH SarabunPSK"/>
          </a:endParaRPr>
        </a:p>
      </dgm:t>
    </dgm:pt>
    <dgm:pt modelId="{86DDAA85-7CBD-B549-B5E2-31283663FEB1}" type="parTrans" cxnId="{4DC5285F-EBD1-FA4A-83E8-17B261FC978C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18622BFD-C6D0-DC46-830B-6749ECF61F1A}" type="sibTrans" cxnId="{4DC5285F-EBD1-FA4A-83E8-17B261FC978C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D701C424-B4BA-F645-BE22-D0D49B27EF05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วิเคราะห์</a:t>
          </a:r>
          <a:r>
            <a:rPr lang="en-US" dirty="0" smtClean="0">
              <a:latin typeface="TH SarabunPSK"/>
              <a:cs typeface="TH SarabunPSK"/>
            </a:rPr>
            <a:t>/</a:t>
          </a:r>
          <a:r>
            <a:rPr lang="th-TH" dirty="0" smtClean="0">
              <a:latin typeface="TH SarabunPSK"/>
              <a:cs typeface="TH SarabunPSK"/>
            </a:rPr>
            <a:t>ติดตาม</a:t>
          </a:r>
          <a:endParaRPr lang="en-US" dirty="0" smtClean="0">
            <a:latin typeface="TH SarabunPSK"/>
            <a:cs typeface="TH SarabunPSK"/>
          </a:endParaRPr>
        </a:p>
        <a:p>
          <a:r>
            <a:rPr lang="th-TH" dirty="0" smtClean="0">
              <a:latin typeface="TH SarabunPSK"/>
              <a:cs typeface="TH SarabunPSK"/>
            </a:rPr>
            <a:t>การบริหารจัดการน้ำ</a:t>
          </a:r>
          <a:endParaRPr lang="en-US" dirty="0">
            <a:latin typeface="TH SarabunPSK"/>
            <a:cs typeface="TH SarabunPSK"/>
          </a:endParaRPr>
        </a:p>
      </dgm:t>
    </dgm:pt>
    <dgm:pt modelId="{97B9B524-718B-2B49-B8FF-FCA5A196A485}" type="parTrans" cxnId="{FA80DFD1-1C61-2844-AB38-E22C00027F65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A2A1E1C9-CDA9-A641-ADD3-115C292A0235}" type="sibTrans" cxnId="{FA80DFD1-1C61-2844-AB38-E22C00027F65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AF4901AE-3E6F-4C44-944D-4550A9094F00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...</a:t>
          </a:r>
          <a:endParaRPr lang="en-US" dirty="0">
            <a:latin typeface="TH SarabunPSK"/>
            <a:cs typeface="TH SarabunPSK"/>
          </a:endParaRPr>
        </a:p>
      </dgm:t>
    </dgm:pt>
    <dgm:pt modelId="{D3C1F7FE-DEAA-C842-B86C-4B33F27FAC60}" type="parTrans" cxnId="{8F79BFBC-5945-7E4E-BA50-2E8413462A82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49A928F5-D250-E943-9328-1EB8398377D8}" type="sibTrans" cxnId="{8F79BFBC-5945-7E4E-BA50-2E8413462A82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3E25FEC9-BE9B-DD43-B404-A914418A3657}" type="pres">
      <dgm:prSet presAssocID="{F5B1815C-C7C6-6B47-9C08-55900C5FE4A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17A27CB-74AF-4D41-9850-3F4EC0FE7245}" type="pres">
      <dgm:prSet presAssocID="{3DD305F3-8884-3141-B9E9-50708AAFD0C1}" presName="vertOne" presStyleCnt="0"/>
      <dgm:spPr/>
    </dgm:pt>
    <dgm:pt modelId="{436FBED9-3588-1E47-AA3C-3E8D5C40F270}" type="pres">
      <dgm:prSet presAssocID="{3DD305F3-8884-3141-B9E9-50708AAFD0C1}" presName="txOne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50F1F8-BB67-324B-8473-222FF83D50FE}" type="pres">
      <dgm:prSet presAssocID="{3DD305F3-8884-3141-B9E9-50708AAFD0C1}" presName="horzOne" presStyleCnt="0"/>
      <dgm:spPr/>
    </dgm:pt>
    <dgm:pt modelId="{CFEC1900-A602-6A43-8128-321DD0D2836A}" type="pres">
      <dgm:prSet presAssocID="{CCC12D3A-645B-2C43-B6F7-4BD04A4E0A1D}" presName="sibSpaceOne" presStyleCnt="0"/>
      <dgm:spPr/>
    </dgm:pt>
    <dgm:pt modelId="{BB6EFD9A-54B6-2D46-A100-DC14C64BB7C8}" type="pres">
      <dgm:prSet presAssocID="{9D3DC5F6-143C-394A-BE2F-1E08D855B021}" presName="vertOne" presStyleCnt="0"/>
      <dgm:spPr/>
    </dgm:pt>
    <dgm:pt modelId="{F60E6437-BE0E-9F44-96DA-44233B45C4B5}" type="pres">
      <dgm:prSet presAssocID="{9D3DC5F6-143C-394A-BE2F-1E08D855B021}" presName="txOne" presStyleLbl="node0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934647-B488-BC4E-A1E8-5890ED4C3BD9}" type="pres">
      <dgm:prSet presAssocID="{9D3DC5F6-143C-394A-BE2F-1E08D855B021}" presName="horzOne" presStyleCnt="0"/>
      <dgm:spPr/>
    </dgm:pt>
    <dgm:pt modelId="{A0BAEADD-DCDB-5E4A-82B6-BE323B8D2769}" type="pres">
      <dgm:prSet presAssocID="{18622BFD-C6D0-DC46-830B-6749ECF61F1A}" presName="sibSpaceOne" presStyleCnt="0"/>
      <dgm:spPr/>
    </dgm:pt>
    <dgm:pt modelId="{09AB30A3-8052-EC4F-9C3E-8CF0027F42A6}" type="pres">
      <dgm:prSet presAssocID="{D701C424-B4BA-F645-BE22-D0D49B27EF05}" presName="vertOne" presStyleCnt="0"/>
      <dgm:spPr/>
    </dgm:pt>
    <dgm:pt modelId="{C2C12E49-1103-5544-A13C-5BF348553980}" type="pres">
      <dgm:prSet presAssocID="{D701C424-B4BA-F645-BE22-D0D49B27EF05}" presName="txOne" presStyleLbl="node0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9D4F73-8EA3-9F46-B999-23F63965B432}" type="pres">
      <dgm:prSet presAssocID="{D701C424-B4BA-F645-BE22-D0D49B27EF05}" presName="horzOne" presStyleCnt="0"/>
      <dgm:spPr/>
    </dgm:pt>
    <dgm:pt modelId="{C10BAB6D-A981-B14D-9A60-AF249D013AFA}" type="pres">
      <dgm:prSet presAssocID="{A2A1E1C9-CDA9-A641-ADD3-115C292A0235}" presName="sibSpaceOne" presStyleCnt="0"/>
      <dgm:spPr/>
    </dgm:pt>
    <dgm:pt modelId="{4DCD81E1-200E-574F-BE54-36EC57E263E5}" type="pres">
      <dgm:prSet presAssocID="{AF4901AE-3E6F-4C44-944D-4550A9094F00}" presName="vertOne" presStyleCnt="0"/>
      <dgm:spPr/>
    </dgm:pt>
    <dgm:pt modelId="{6DCD38EC-282A-B34A-B3BB-B702203C2DF7}" type="pres">
      <dgm:prSet presAssocID="{AF4901AE-3E6F-4C44-944D-4550A9094F00}" presName="txOne" presStyleLbl="node0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31BB43-AD52-7549-827C-CE6937375198}" type="pres">
      <dgm:prSet presAssocID="{AF4901AE-3E6F-4C44-944D-4550A9094F00}" presName="horzOne" presStyleCnt="0"/>
      <dgm:spPr/>
    </dgm:pt>
  </dgm:ptLst>
  <dgm:cxnLst>
    <dgm:cxn modelId="{8F79BFBC-5945-7E4E-BA50-2E8413462A82}" srcId="{F5B1815C-C7C6-6B47-9C08-55900C5FE4AF}" destId="{AF4901AE-3E6F-4C44-944D-4550A9094F00}" srcOrd="3" destOrd="0" parTransId="{D3C1F7FE-DEAA-C842-B86C-4B33F27FAC60}" sibTransId="{49A928F5-D250-E943-9328-1EB8398377D8}"/>
    <dgm:cxn modelId="{4DC5285F-EBD1-FA4A-83E8-17B261FC978C}" srcId="{F5B1815C-C7C6-6B47-9C08-55900C5FE4AF}" destId="{9D3DC5F6-143C-394A-BE2F-1E08D855B021}" srcOrd="1" destOrd="0" parTransId="{86DDAA85-7CBD-B549-B5E2-31283663FEB1}" sibTransId="{18622BFD-C6D0-DC46-830B-6749ECF61F1A}"/>
    <dgm:cxn modelId="{6B778C49-9F0D-994B-A44A-5A52200D636B}" type="presOf" srcId="{9D3DC5F6-143C-394A-BE2F-1E08D855B021}" destId="{F60E6437-BE0E-9F44-96DA-44233B45C4B5}" srcOrd="0" destOrd="0" presId="urn:microsoft.com/office/officeart/2005/8/layout/hierarchy4"/>
    <dgm:cxn modelId="{6E810F9C-B938-A148-87C7-204CB0F676FA}" type="presOf" srcId="{AF4901AE-3E6F-4C44-944D-4550A9094F00}" destId="{6DCD38EC-282A-B34A-B3BB-B702203C2DF7}" srcOrd="0" destOrd="0" presId="urn:microsoft.com/office/officeart/2005/8/layout/hierarchy4"/>
    <dgm:cxn modelId="{4DCD3259-2098-A640-8B16-90CB7BBEA218}" type="presOf" srcId="{3DD305F3-8884-3141-B9E9-50708AAFD0C1}" destId="{436FBED9-3588-1E47-AA3C-3E8D5C40F270}" srcOrd="0" destOrd="0" presId="urn:microsoft.com/office/officeart/2005/8/layout/hierarchy4"/>
    <dgm:cxn modelId="{CF998300-1118-984D-A65C-98DB7BF6E53B}" srcId="{F5B1815C-C7C6-6B47-9C08-55900C5FE4AF}" destId="{3DD305F3-8884-3141-B9E9-50708AAFD0C1}" srcOrd="0" destOrd="0" parTransId="{323FAE34-8E5B-4146-A23D-2EA02189A4E0}" sibTransId="{CCC12D3A-645B-2C43-B6F7-4BD04A4E0A1D}"/>
    <dgm:cxn modelId="{5F26EB49-6256-6745-8376-43A815D902A6}" type="presOf" srcId="{F5B1815C-C7C6-6B47-9C08-55900C5FE4AF}" destId="{3E25FEC9-BE9B-DD43-B404-A914418A3657}" srcOrd="0" destOrd="0" presId="urn:microsoft.com/office/officeart/2005/8/layout/hierarchy4"/>
    <dgm:cxn modelId="{FA80DFD1-1C61-2844-AB38-E22C00027F65}" srcId="{F5B1815C-C7C6-6B47-9C08-55900C5FE4AF}" destId="{D701C424-B4BA-F645-BE22-D0D49B27EF05}" srcOrd="2" destOrd="0" parTransId="{97B9B524-718B-2B49-B8FF-FCA5A196A485}" sibTransId="{A2A1E1C9-CDA9-A641-ADD3-115C292A0235}"/>
    <dgm:cxn modelId="{77A5D71E-EE81-0443-A2DB-20F3F04DD70F}" type="presOf" srcId="{D701C424-B4BA-F645-BE22-D0D49B27EF05}" destId="{C2C12E49-1103-5544-A13C-5BF348553980}" srcOrd="0" destOrd="0" presId="urn:microsoft.com/office/officeart/2005/8/layout/hierarchy4"/>
    <dgm:cxn modelId="{FD11A27B-3273-5B43-8780-45459F5A25D8}" type="presParOf" srcId="{3E25FEC9-BE9B-DD43-B404-A914418A3657}" destId="{917A27CB-74AF-4D41-9850-3F4EC0FE7245}" srcOrd="0" destOrd="0" presId="urn:microsoft.com/office/officeart/2005/8/layout/hierarchy4"/>
    <dgm:cxn modelId="{88A5F82D-FEA3-AD4E-96C8-B7BE559A211F}" type="presParOf" srcId="{917A27CB-74AF-4D41-9850-3F4EC0FE7245}" destId="{436FBED9-3588-1E47-AA3C-3E8D5C40F270}" srcOrd="0" destOrd="0" presId="urn:microsoft.com/office/officeart/2005/8/layout/hierarchy4"/>
    <dgm:cxn modelId="{6AD45ADA-B0A5-2D42-BE76-C96F7260A9E6}" type="presParOf" srcId="{917A27CB-74AF-4D41-9850-3F4EC0FE7245}" destId="{8450F1F8-BB67-324B-8473-222FF83D50FE}" srcOrd="1" destOrd="0" presId="urn:microsoft.com/office/officeart/2005/8/layout/hierarchy4"/>
    <dgm:cxn modelId="{7620A024-8008-D043-83BD-0EB9830A675B}" type="presParOf" srcId="{3E25FEC9-BE9B-DD43-B404-A914418A3657}" destId="{CFEC1900-A602-6A43-8128-321DD0D2836A}" srcOrd="1" destOrd="0" presId="urn:microsoft.com/office/officeart/2005/8/layout/hierarchy4"/>
    <dgm:cxn modelId="{70612387-43B2-164F-AEBD-0D676915A6EA}" type="presParOf" srcId="{3E25FEC9-BE9B-DD43-B404-A914418A3657}" destId="{BB6EFD9A-54B6-2D46-A100-DC14C64BB7C8}" srcOrd="2" destOrd="0" presId="urn:microsoft.com/office/officeart/2005/8/layout/hierarchy4"/>
    <dgm:cxn modelId="{C1884D61-2963-6C40-903A-2BDF7218BC1B}" type="presParOf" srcId="{BB6EFD9A-54B6-2D46-A100-DC14C64BB7C8}" destId="{F60E6437-BE0E-9F44-96DA-44233B45C4B5}" srcOrd="0" destOrd="0" presId="urn:microsoft.com/office/officeart/2005/8/layout/hierarchy4"/>
    <dgm:cxn modelId="{BFDE087B-6DC5-D74E-91EE-67430F1D7841}" type="presParOf" srcId="{BB6EFD9A-54B6-2D46-A100-DC14C64BB7C8}" destId="{57934647-B488-BC4E-A1E8-5890ED4C3BD9}" srcOrd="1" destOrd="0" presId="urn:microsoft.com/office/officeart/2005/8/layout/hierarchy4"/>
    <dgm:cxn modelId="{7B82F5FC-EEF3-A94B-B4A9-5C9A06165669}" type="presParOf" srcId="{3E25FEC9-BE9B-DD43-B404-A914418A3657}" destId="{A0BAEADD-DCDB-5E4A-82B6-BE323B8D2769}" srcOrd="3" destOrd="0" presId="urn:microsoft.com/office/officeart/2005/8/layout/hierarchy4"/>
    <dgm:cxn modelId="{6F7CE437-1067-C34D-AA4C-1915620384EC}" type="presParOf" srcId="{3E25FEC9-BE9B-DD43-B404-A914418A3657}" destId="{09AB30A3-8052-EC4F-9C3E-8CF0027F42A6}" srcOrd="4" destOrd="0" presId="urn:microsoft.com/office/officeart/2005/8/layout/hierarchy4"/>
    <dgm:cxn modelId="{9D534521-F347-6E42-9AD1-3B2DA8A337AB}" type="presParOf" srcId="{09AB30A3-8052-EC4F-9C3E-8CF0027F42A6}" destId="{C2C12E49-1103-5544-A13C-5BF348553980}" srcOrd="0" destOrd="0" presId="urn:microsoft.com/office/officeart/2005/8/layout/hierarchy4"/>
    <dgm:cxn modelId="{23EADA50-6825-4049-AA26-98CD8EA795B0}" type="presParOf" srcId="{09AB30A3-8052-EC4F-9C3E-8CF0027F42A6}" destId="{B29D4F73-8EA3-9F46-B999-23F63965B432}" srcOrd="1" destOrd="0" presId="urn:microsoft.com/office/officeart/2005/8/layout/hierarchy4"/>
    <dgm:cxn modelId="{C326C089-C1C0-7A4B-836A-38085E36E6B2}" type="presParOf" srcId="{3E25FEC9-BE9B-DD43-B404-A914418A3657}" destId="{C10BAB6D-A981-B14D-9A60-AF249D013AFA}" srcOrd="5" destOrd="0" presId="urn:microsoft.com/office/officeart/2005/8/layout/hierarchy4"/>
    <dgm:cxn modelId="{FD5E0F8A-7C84-AD47-8202-3771FB74093A}" type="presParOf" srcId="{3E25FEC9-BE9B-DD43-B404-A914418A3657}" destId="{4DCD81E1-200E-574F-BE54-36EC57E263E5}" srcOrd="6" destOrd="0" presId="urn:microsoft.com/office/officeart/2005/8/layout/hierarchy4"/>
    <dgm:cxn modelId="{00FA486D-7FFC-FC45-A39A-E5276394E9D7}" type="presParOf" srcId="{4DCD81E1-200E-574F-BE54-36EC57E263E5}" destId="{6DCD38EC-282A-B34A-B3BB-B702203C2DF7}" srcOrd="0" destOrd="0" presId="urn:microsoft.com/office/officeart/2005/8/layout/hierarchy4"/>
    <dgm:cxn modelId="{A71AC98F-E85F-C043-96EA-0E88CA4ECB40}" type="presParOf" srcId="{4DCD81E1-200E-574F-BE54-36EC57E263E5}" destId="{EB31BB43-AD52-7549-827C-CE693737519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5B1815C-C7C6-6B47-9C08-55900C5FE4AF}" type="doc">
      <dgm:prSet loTypeId="urn:microsoft.com/office/officeart/2005/8/layout/hierarchy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D305F3-8884-3141-B9E9-50708AAFD0C1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โครงการขนาดใหญ่</a:t>
          </a:r>
          <a:endParaRPr lang="en-US" dirty="0">
            <a:latin typeface="TH SarabunPSK"/>
            <a:cs typeface="TH SarabunPSK"/>
          </a:endParaRPr>
        </a:p>
      </dgm:t>
    </dgm:pt>
    <dgm:pt modelId="{323FAE34-8E5B-4146-A23D-2EA02189A4E0}" type="parTrans" cxnId="{CF998300-1118-984D-A65C-98DB7BF6E53B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CCC12D3A-645B-2C43-B6F7-4BD04A4E0A1D}" type="sibTrans" cxnId="{CF998300-1118-984D-A65C-98DB7BF6E53B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9D3DC5F6-143C-394A-BE2F-1E08D855B021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แผนงาน</a:t>
          </a:r>
          <a:r>
            <a:rPr lang="en-US" dirty="0" smtClean="0">
              <a:latin typeface="TH SarabunPSK"/>
              <a:cs typeface="TH SarabunPSK"/>
            </a:rPr>
            <a:t>/</a:t>
          </a:r>
          <a:r>
            <a:rPr lang="th-TH" dirty="0" smtClean="0">
              <a:latin typeface="TH SarabunPSK"/>
              <a:cs typeface="TH SarabunPSK"/>
            </a:rPr>
            <a:t>งบประมาณ</a:t>
          </a:r>
          <a:endParaRPr lang="en-US" dirty="0">
            <a:latin typeface="TH SarabunPSK"/>
            <a:cs typeface="TH SarabunPSK"/>
          </a:endParaRPr>
        </a:p>
      </dgm:t>
    </dgm:pt>
    <dgm:pt modelId="{86DDAA85-7CBD-B549-B5E2-31283663FEB1}" type="parTrans" cxnId="{4DC5285F-EBD1-FA4A-83E8-17B261FC978C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18622BFD-C6D0-DC46-830B-6749ECF61F1A}" type="sibTrans" cxnId="{4DC5285F-EBD1-FA4A-83E8-17B261FC978C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D701C424-B4BA-F645-BE22-D0D49B27EF05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การติดตามประเมินผล</a:t>
          </a:r>
          <a:endParaRPr lang="en-US" dirty="0">
            <a:latin typeface="TH SarabunPSK"/>
            <a:cs typeface="TH SarabunPSK"/>
          </a:endParaRPr>
        </a:p>
      </dgm:t>
    </dgm:pt>
    <dgm:pt modelId="{97B9B524-718B-2B49-B8FF-FCA5A196A485}" type="parTrans" cxnId="{FA80DFD1-1C61-2844-AB38-E22C00027F65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A2A1E1C9-CDA9-A641-ADD3-115C292A0235}" type="sibTrans" cxnId="{FA80DFD1-1C61-2844-AB38-E22C00027F65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7C098615-A24E-8948-AE98-CB412343A448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การจัดลำดับความสำคัญ</a:t>
          </a:r>
          <a:endParaRPr lang="en-US" dirty="0">
            <a:latin typeface="TH SarabunPSK"/>
            <a:cs typeface="TH SarabunPSK"/>
          </a:endParaRPr>
        </a:p>
      </dgm:t>
    </dgm:pt>
    <dgm:pt modelId="{8F321872-FED6-CA41-BED0-428345435202}" type="parTrans" cxnId="{F45BF172-04FE-B74C-A0E9-5C44A32BDF5C}">
      <dgm:prSet/>
      <dgm:spPr/>
      <dgm:t>
        <a:bodyPr/>
        <a:lstStyle/>
        <a:p>
          <a:endParaRPr lang="en-US"/>
        </a:p>
      </dgm:t>
    </dgm:pt>
    <dgm:pt modelId="{49123F95-3692-FD4A-8F2E-0FB31CD06213}" type="sibTrans" cxnId="{F45BF172-04FE-B74C-A0E9-5C44A32BDF5C}">
      <dgm:prSet/>
      <dgm:spPr/>
      <dgm:t>
        <a:bodyPr/>
        <a:lstStyle/>
        <a:p>
          <a:endParaRPr lang="en-US"/>
        </a:p>
      </dgm:t>
    </dgm:pt>
    <dgm:pt modelId="{F8847180-FA9B-FB40-9161-DDEBE5C70919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..</a:t>
          </a:r>
          <a:endParaRPr lang="en-US" dirty="0">
            <a:latin typeface="TH SarabunPSK"/>
            <a:cs typeface="TH SarabunPSK"/>
          </a:endParaRPr>
        </a:p>
      </dgm:t>
    </dgm:pt>
    <dgm:pt modelId="{785BFE89-8A6C-0C48-AEF0-FF206A09AC43}" type="parTrans" cxnId="{B9837DD5-7CF4-3747-8893-58F58EB40024}">
      <dgm:prSet/>
      <dgm:spPr/>
      <dgm:t>
        <a:bodyPr/>
        <a:lstStyle/>
        <a:p>
          <a:endParaRPr lang="en-US"/>
        </a:p>
      </dgm:t>
    </dgm:pt>
    <dgm:pt modelId="{D8E2D31E-64B0-A34D-9C8D-2D634913A3CB}" type="sibTrans" cxnId="{B9837DD5-7CF4-3747-8893-58F58EB40024}">
      <dgm:prSet/>
      <dgm:spPr/>
      <dgm:t>
        <a:bodyPr/>
        <a:lstStyle/>
        <a:p>
          <a:endParaRPr lang="en-US"/>
        </a:p>
      </dgm:t>
    </dgm:pt>
    <dgm:pt modelId="{3E25FEC9-BE9B-DD43-B404-A914418A3657}" type="pres">
      <dgm:prSet presAssocID="{F5B1815C-C7C6-6B47-9C08-55900C5FE4A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17A27CB-74AF-4D41-9850-3F4EC0FE7245}" type="pres">
      <dgm:prSet presAssocID="{3DD305F3-8884-3141-B9E9-50708AAFD0C1}" presName="vertOne" presStyleCnt="0"/>
      <dgm:spPr/>
    </dgm:pt>
    <dgm:pt modelId="{436FBED9-3588-1E47-AA3C-3E8D5C40F270}" type="pres">
      <dgm:prSet presAssocID="{3DD305F3-8884-3141-B9E9-50708AAFD0C1}" presName="txOn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50F1F8-BB67-324B-8473-222FF83D50FE}" type="pres">
      <dgm:prSet presAssocID="{3DD305F3-8884-3141-B9E9-50708AAFD0C1}" presName="horzOne" presStyleCnt="0"/>
      <dgm:spPr/>
    </dgm:pt>
    <dgm:pt modelId="{CFEC1900-A602-6A43-8128-321DD0D2836A}" type="pres">
      <dgm:prSet presAssocID="{CCC12D3A-645B-2C43-B6F7-4BD04A4E0A1D}" presName="sibSpaceOne" presStyleCnt="0"/>
      <dgm:spPr/>
    </dgm:pt>
    <dgm:pt modelId="{BB6EFD9A-54B6-2D46-A100-DC14C64BB7C8}" type="pres">
      <dgm:prSet presAssocID="{9D3DC5F6-143C-394A-BE2F-1E08D855B021}" presName="vertOne" presStyleCnt="0"/>
      <dgm:spPr/>
    </dgm:pt>
    <dgm:pt modelId="{F60E6437-BE0E-9F44-96DA-44233B45C4B5}" type="pres">
      <dgm:prSet presAssocID="{9D3DC5F6-143C-394A-BE2F-1E08D855B021}" presName="txOn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934647-B488-BC4E-A1E8-5890ED4C3BD9}" type="pres">
      <dgm:prSet presAssocID="{9D3DC5F6-143C-394A-BE2F-1E08D855B021}" presName="horzOne" presStyleCnt="0"/>
      <dgm:spPr/>
    </dgm:pt>
    <dgm:pt modelId="{A0BAEADD-DCDB-5E4A-82B6-BE323B8D2769}" type="pres">
      <dgm:prSet presAssocID="{18622BFD-C6D0-DC46-830B-6749ECF61F1A}" presName="sibSpaceOne" presStyleCnt="0"/>
      <dgm:spPr/>
    </dgm:pt>
    <dgm:pt modelId="{09AB30A3-8052-EC4F-9C3E-8CF0027F42A6}" type="pres">
      <dgm:prSet presAssocID="{D701C424-B4BA-F645-BE22-D0D49B27EF05}" presName="vertOne" presStyleCnt="0"/>
      <dgm:spPr/>
    </dgm:pt>
    <dgm:pt modelId="{C2C12E49-1103-5544-A13C-5BF348553980}" type="pres">
      <dgm:prSet presAssocID="{D701C424-B4BA-F645-BE22-D0D49B27EF05}" presName="txOn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9D4F73-8EA3-9F46-B999-23F63965B432}" type="pres">
      <dgm:prSet presAssocID="{D701C424-B4BA-F645-BE22-D0D49B27EF05}" presName="horzOne" presStyleCnt="0"/>
      <dgm:spPr/>
    </dgm:pt>
    <dgm:pt modelId="{C10BAB6D-A981-B14D-9A60-AF249D013AFA}" type="pres">
      <dgm:prSet presAssocID="{A2A1E1C9-CDA9-A641-ADD3-115C292A0235}" presName="sibSpaceOne" presStyleCnt="0"/>
      <dgm:spPr/>
    </dgm:pt>
    <dgm:pt modelId="{094ADEA0-5696-E94F-80F3-010462298FB7}" type="pres">
      <dgm:prSet presAssocID="{7C098615-A24E-8948-AE98-CB412343A448}" presName="vertOne" presStyleCnt="0"/>
      <dgm:spPr/>
    </dgm:pt>
    <dgm:pt modelId="{741821E9-5BD4-8744-B70D-354239A19CE7}" type="pres">
      <dgm:prSet presAssocID="{7C098615-A24E-8948-AE98-CB412343A448}" presName="txOn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C031F4-38C0-C345-B112-A35463E34558}" type="pres">
      <dgm:prSet presAssocID="{7C098615-A24E-8948-AE98-CB412343A448}" presName="horzOne" presStyleCnt="0"/>
      <dgm:spPr/>
    </dgm:pt>
    <dgm:pt modelId="{EEAB279C-AA02-BC4B-B3A1-FCE2BCBEBEBC}" type="pres">
      <dgm:prSet presAssocID="{49123F95-3692-FD4A-8F2E-0FB31CD06213}" presName="sibSpaceOne" presStyleCnt="0"/>
      <dgm:spPr/>
    </dgm:pt>
    <dgm:pt modelId="{ACC3E5EF-F0E9-DD41-A51F-8F231C75EF97}" type="pres">
      <dgm:prSet presAssocID="{F8847180-FA9B-FB40-9161-DDEBE5C70919}" presName="vertOne" presStyleCnt="0"/>
      <dgm:spPr/>
    </dgm:pt>
    <dgm:pt modelId="{B65E5F29-9861-714B-92E0-554C2CC34A8D}" type="pres">
      <dgm:prSet presAssocID="{F8847180-FA9B-FB40-9161-DDEBE5C70919}" presName="txOn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7F267F-0E38-A64F-9001-78D393763048}" type="pres">
      <dgm:prSet presAssocID="{F8847180-FA9B-FB40-9161-DDEBE5C70919}" presName="horzOne" presStyleCnt="0"/>
      <dgm:spPr/>
    </dgm:pt>
  </dgm:ptLst>
  <dgm:cxnLst>
    <dgm:cxn modelId="{FA80DFD1-1C61-2844-AB38-E22C00027F65}" srcId="{F5B1815C-C7C6-6B47-9C08-55900C5FE4AF}" destId="{D701C424-B4BA-F645-BE22-D0D49B27EF05}" srcOrd="2" destOrd="0" parTransId="{97B9B524-718B-2B49-B8FF-FCA5A196A485}" sibTransId="{A2A1E1C9-CDA9-A641-ADD3-115C292A0235}"/>
    <dgm:cxn modelId="{F45BF172-04FE-B74C-A0E9-5C44A32BDF5C}" srcId="{F5B1815C-C7C6-6B47-9C08-55900C5FE4AF}" destId="{7C098615-A24E-8948-AE98-CB412343A448}" srcOrd="3" destOrd="0" parTransId="{8F321872-FED6-CA41-BED0-428345435202}" sibTransId="{49123F95-3692-FD4A-8F2E-0FB31CD06213}"/>
    <dgm:cxn modelId="{1AF3E0BD-1F6E-C148-86A6-D0A6F5677B0B}" type="presOf" srcId="{F5B1815C-C7C6-6B47-9C08-55900C5FE4AF}" destId="{3E25FEC9-BE9B-DD43-B404-A914418A3657}" srcOrd="0" destOrd="0" presId="urn:microsoft.com/office/officeart/2005/8/layout/hierarchy4"/>
    <dgm:cxn modelId="{8931ACA2-5DD8-F346-8711-4EE960232EFF}" type="presOf" srcId="{D701C424-B4BA-F645-BE22-D0D49B27EF05}" destId="{C2C12E49-1103-5544-A13C-5BF348553980}" srcOrd="0" destOrd="0" presId="urn:microsoft.com/office/officeart/2005/8/layout/hierarchy4"/>
    <dgm:cxn modelId="{CF998300-1118-984D-A65C-98DB7BF6E53B}" srcId="{F5B1815C-C7C6-6B47-9C08-55900C5FE4AF}" destId="{3DD305F3-8884-3141-B9E9-50708AAFD0C1}" srcOrd="0" destOrd="0" parTransId="{323FAE34-8E5B-4146-A23D-2EA02189A4E0}" sibTransId="{CCC12D3A-645B-2C43-B6F7-4BD04A4E0A1D}"/>
    <dgm:cxn modelId="{B9837DD5-7CF4-3747-8893-58F58EB40024}" srcId="{F5B1815C-C7C6-6B47-9C08-55900C5FE4AF}" destId="{F8847180-FA9B-FB40-9161-DDEBE5C70919}" srcOrd="4" destOrd="0" parTransId="{785BFE89-8A6C-0C48-AEF0-FF206A09AC43}" sibTransId="{D8E2D31E-64B0-A34D-9C8D-2D634913A3CB}"/>
    <dgm:cxn modelId="{B17C694C-79EC-3F43-8330-64D02CBFADFC}" type="presOf" srcId="{7C098615-A24E-8948-AE98-CB412343A448}" destId="{741821E9-5BD4-8744-B70D-354239A19CE7}" srcOrd="0" destOrd="0" presId="urn:microsoft.com/office/officeart/2005/8/layout/hierarchy4"/>
    <dgm:cxn modelId="{BF107618-85CA-9745-A771-967B2DA550CA}" type="presOf" srcId="{F8847180-FA9B-FB40-9161-DDEBE5C70919}" destId="{B65E5F29-9861-714B-92E0-554C2CC34A8D}" srcOrd="0" destOrd="0" presId="urn:microsoft.com/office/officeart/2005/8/layout/hierarchy4"/>
    <dgm:cxn modelId="{F3A6B46A-D1AE-1F40-BD6F-0912D5DAF3BE}" type="presOf" srcId="{3DD305F3-8884-3141-B9E9-50708AAFD0C1}" destId="{436FBED9-3588-1E47-AA3C-3E8D5C40F270}" srcOrd="0" destOrd="0" presId="urn:microsoft.com/office/officeart/2005/8/layout/hierarchy4"/>
    <dgm:cxn modelId="{BC752CEE-0AF6-5945-A229-C9FC9FDDA4B8}" type="presOf" srcId="{9D3DC5F6-143C-394A-BE2F-1E08D855B021}" destId="{F60E6437-BE0E-9F44-96DA-44233B45C4B5}" srcOrd="0" destOrd="0" presId="urn:microsoft.com/office/officeart/2005/8/layout/hierarchy4"/>
    <dgm:cxn modelId="{4DC5285F-EBD1-FA4A-83E8-17B261FC978C}" srcId="{F5B1815C-C7C6-6B47-9C08-55900C5FE4AF}" destId="{9D3DC5F6-143C-394A-BE2F-1E08D855B021}" srcOrd="1" destOrd="0" parTransId="{86DDAA85-7CBD-B549-B5E2-31283663FEB1}" sibTransId="{18622BFD-C6D0-DC46-830B-6749ECF61F1A}"/>
    <dgm:cxn modelId="{6EC070F5-E97E-DD4E-800D-66FD90AB8296}" type="presParOf" srcId="{3E25FEC9-BE9B-DD43-B404-A914418A3657}" destId="{917A27CB-74AF-4D41-9850-3F4EC0FE7245}" srcOrd="0" destOrd="0" presId="urn:microsoft.com/office/officeart/2005/8/layout/hierarchy4"/>
    <dgm:cxn modelId="{EA53D8D5-B149-2548-941F-72BB379B0AFD}" type="presParOf" srcId="{917A27CB-74AF-4D41-9850-3F4EC0FE7245}" destId="{436FBED9-3588-1E47-AA3C-3E8D5C40F270}" srcOrd="0" destOrd="0" presId="urn:microsoft.com/office/officeart/2005/8/layout/hierarchy4"/>
    <dgm:cxn modelId="{5E590E6F-1DF0-764F-B096-DD254E42A588}" type="presParOf" srcId="{917A27CB-74AF-4D41-9850-3F4EC0FE7245}" destId="{8450F1F8-BB67-324B-8473-222FF83D50FE}" srcOrd="1" destOrd="0" presId="urn:microsoft.com/office/officeart/2005/8/layout/hierarchy4"/>
    <dgm:cxn modelId="{8970F8B3-9449-9640-987B-B97E76D9461F}" type="presParOf" srcId="{3E25FEC9-BE9B-DD43-B404-A914418A3657}" destId="{CFEC1900-A602-6A43-8128-321DD0D2836A}" srcOrd="1" destOrd="0" presId="urn:microsoft.com/office/officeart/2005/8/layout/hierarchy4"/>
    <dgm:cxn modelId="{D1B30DFB-1F63-DA43-BF14-CC012ACBCA2C}" type="presParOf" srcId="{3E25FEC9-BE9B-DD43-B404-A914418A3657}" destId="{BB6EFD9A-54B6-2D46-A100-DC14C64BB7C8}" srcOrd="2" destOrd="0" presId="urn:microsoft.com/office/officeart/2005/8/layout/hierarchy4"/>
    <dgm:cxn modelId="{FB251D6E-05D7-E14A-A641-2C7FDEF9797A}" type="presParOf" srcId="{BB6EFD9A-54B6-2D46-A100-DC14C64BB7C8}" destId="{F60E6437-BE0E-9F44-96DA-44233B45C4B5}" srcOrd="0" destOrd="0" presId="urn:microsoft.com/office/officeart/2005/8/layout/hierarchy4"/>
    <dgm:cxn modelId="{0DD06247-314C-2341-AFE6-38877DBE6FEB}" type="presParOf" srcId="{BB6EFD9A-54B6-2D46-A100-DC14C64BB7C8}" destId="{57934647-B488-BC4E-A1E8-5890ED4C3BD9}" srcOrd="1" destOrd="0" presId="urn:microsoft.com/office/officeart/2005/8/layout/hierarchy4"/>
    <dgm:cxn modelId="{E467AE1E-B823-2C4E-9253-EC1BD7EFB667}" type="presParOf" srcId="{3E25FEC9-BE9B-DD43-B404-A914418A3657}" destId="{A0BAEADD-DCDB-5E4A-82B6-BE323B8D2769}" srcOrd="3" destOrd="0" presId="urn:microsoft.com/office/officeart/2005/8/layout/hierarchy4"/>
    <dgm:cxn modelId="{314714E7-7C63-8B49-91E8-239D9B8B555C}" type="presParOf" srcId="{3E25FEC9-BE9B-DD43-B404-A914418A3657}" destId="{09AB30A3-8052-EC4F-9C3E-8CF0027F42A6}" srcOrd="4" destOrd="0" presId="urn:microsoft.com/office/officeart/2005/8/layout/hierarchy4"/>
    <dgm:cxn modelId="{1732C2B9-9C71-9445-90A3-6B770D64A6E9}" type="presParOf" srcId="{09AB30A3-8052-EC4F-9C3E-8CF0027F42A6}" destId="{C2C12E49-1103-5544-A13C-5BF348553980}" srcOrd="0" destOrd="0" presId="urn:microsoft.com/office/officeart/2005/8/layout/hierarchy4"/>
    <dgm:cxn modelId="{9BFA1078-F142-6E49-A8BB-59558F71E374}" type="presParOf" srcId="{09AB30A3-8052-EC4F-9C3E-8CF0027F42A6}" destId="{B29D4F73-8EA3-9F46-B999-23F63965B432}" srcOrd="1" destOrd="0" presId="urn:microsoft.com/office/officeart/2005/8/layout/hierarchy4"/>
    <dgm:cxn modelId="{A9386582-B532-DB4E-8EDA-C6411AC7F06A}" type="presParOf" srcId="{3E25FEC9-BE9B-DD43-B404-A914418A3657}" destId="{C10BAB6D-A981-B14D-9A60-AF249D013AFA}" srcOrd="5" destOrd="0" presId="urn:microsoft.com/office/officeart/2005/8/layout/hierarchy4"/>
    <dgm:cxn modelId="{D6EE74BF-C044-5F4F-9804-09BF0C4D2834}" type="presParOf" srcId="{3E25FEC9-BE9B-DD43-B404-A914418A3657}" destId="{094ADEA0-5696-E94F-80F3-010462298FB7}" srcOrd="6" destOrd="0" presId="urn:microsoft.com/office/officeart/2005/8/layout/hierarchy4"/>
    <dgm:cxn modelId="{062BA11E-14BB-6E40-B802-853916CD18C3}" type="presParOf" srcId="{094ADEA0-5696-E94F-80F3-010462298FB7}" destId="{741821E9-5BD4-8744-B70D-354239A19CE7}" srcOrd="0" destOrd="0" presId="urn:microsoft.com/office/officeart/2005/8/layout/hierarchy4"/>
    <dgm:cxn modelId="{07CA7CC9-9123-B14E-9384-6C7EFE86BB0D}" type="presParOf" srcId="{094ADEA0-5696-E94F-80F3-010462298FB7}" destId="{74C031F4-38C0-C345-B112-A35463E34558}" srcOrd="1" destOrd="0" presId="urn:microsoft.com/office/officeart/2005/8/layout/hierarchy4"/>
    <dgm:cxn modelId="{2FA5EE27-7840-CB43-8F18-7EEAC92C4240}" type="presParOf" srcId="{3E25FEC9-BE9B-DD43-B404-A914418A3657}" destId="{EEAB279C-AA02-BC4B-B3A1-FCE2BCBEBEBC}" srcOrd="7" destOrd="0" presId="urn:microsoft.com/office/officeart/2005/8/layout/hierarchy4"/>
    <dgm:cxn modelId="{32BEE0A3-8103-1A49-BCDC-A96FAF5FBF5B}" type="presParOf" srcId="{3E25FEC9-BE9B-DD43-B404-A914418A3657}" destId="{ACC3E5EF-F0E9-DD41-A51F-8F231C75EF97}" srcOrd="8" destOrd="0" presId="urn:microsoft.com/office/officeart/2005/8/layout/hierarchy4"/>
    <dgm:cxn modelId="{7CFA691D-4E0B-0B4C-A2CC-7E9D76A28554}" type="presParOf" srcId="{ACC3E5EF-F0E9-DD41-A51F-8F231C75EF97}" destId="{B65E5F29-9861-714B-92E0-554C2CC34A8D}" srcOrd="0" destOrd="0" presId="urn:microsoft.com/office/officeart/2005/8/layout/hierarchy4"/>
    <dgm:cxn modelId="{24BA02AD-A634-0746-8F42-52B3D57A98CD}" type="presParOf" srcId="{ACC3E5EF-F0E9-DD41-A51F-8F231C75EF97}" destId="{417F267F-0E38-A64F-9001-78D39376304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5B1815C-C7C6-6B47-9C08-55900C5FE4AF}" type="doc">
      <dgm:prSet loTypeId="urn:microsoft.com/office/officeart/2005/8/layout/hierarchy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D305F3-8884-3141-B9E9-50708AAFD0C1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ผังน้ำ</a:t>
          </a:r>
          <a:endParaRPr lang="en-US" dirty="0">
            <a:latin typeface="TH SarabunPSK"/>
            <a:cs typeface="TH SarabunPSK"/>
          </a:endParaRPr>
        </a:p>
      </dgm:t>
    </dgm:pt>
    <dgm:pt modelId="{323FAE34-8E5B-4146-A23D-2EA02189A4E0}" type="parTrans" cxnId="{CF998300-1118-984D-A65C-98DB7BF6E53B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CCC12D3A-645B-2C43-B6F7-4BD04A4E0A1D}" type="sibTrans" cxnId="{CF998300-1118-984D-A65C-98DB7BF6E53B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9D3DC5F6-143C-394A-BE2F-1E08D855B021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แหล่งน้ำและเส้นทางน้ำ</a:t>
          </a:r>
          <a:endParaRPr lang="en-US" dirty="0">
            <a:latin typeface="TH SarabunPSK"/>
            <a:cs typeface="TH SarabunPSK"/>
          </a:endParaRPr>
        </a:p>
      </dgm:t>
    </dgm:pt>
    <dgm:pt modelId="{86DDAA85-7CBD-B549-B5E2-31283663FEB1}" type="parTrans" cxnId="{4DC5285F-EBD1-FA4A-83E8-17B261FC978C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18622BFD-C6D0-DC46-830B-6749ECF61F1A}" type="sibTrans" cxnId="{4DC5285F-EBD1-FA4A-83E8-17B261FC978C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D701C424-B4BA-F645-BE22-D0D49B27EF05}">
      <dgm:prSet phldrT="[Text]"/>
      <dgm:spPr/>
      <dgm:t>
        <a:bodyPr/>
        <a:lstStyle/>
        <a:p>
          <a:r>
            <a:rPr lang="en-US" dirty="0" smtClean="0">
              <a:latin typeface="TH SarabunPSK"/>
              <a:cs typeface="TH SarabunPSK"/>
            </a:rPr>
            <a:t>Land used</a:t>
          </a:r>
          <a:endParaRPr lang="en-US" dirty="0">
            <a:latin typeface="TH SarabunPSK"/>
            <a:cs typeface="TH SarabunPSK"/>
          </a:endParaRPr>
        </a:p>
      </dgm:t>
    </dgm:pt>
    <dgm:pt modelId="{97B9B524-718B-2B49-B8FF-FCA5A196A485}" type="parTrans" cxnId="{FA80DFD1-1C61-2844-AB38-E22C00027F65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A2A1E1C9-CDA9-A641-ADD3-115C292A0235}" type="sibTrans" cxnId="{FA80DFD1-1C61-2844-AB38-E22C00027F65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AF4901AE-3E6F-4C44-944D-4550A9094F00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...</a:t>
          </a:r>
          <a:endParaRPr lang="en-US" dirty="0">
            <a:latin typeface="TH SarabunPSK"/>
            <a:cs typeface="TH SarabunPSK"/>
          </a:endParaRPr>
        </a:p>
      </dgm:t>
    </dgm:pt>
    <dgm:pt modelId="{D3C1F7FE-DEAA-C842-B86C-4B33F27FAC60}" type="parTrans" cxnId="{8F79BFBC-5945-7E4E-BA50-2E8413462A82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49A928F5-D250-E943-9328-1EB8398377D8}" type="sibTrans" cxnId="{8F79BFBC-5945-7E4E-BA50-2E8413462A82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3E25FEC9-BE9B-DD43-B404-A914418A3657}" type="pres">
      <dgm:prSet presAssocID="{F5B1815C-C7C6-6B47-9C08-55900C5FE4A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17A27CB-74AF-4D41-9850-3F4EC0FE7245}" type="pres">
      <dgm:prSet presAssocID="{3DD305F3-8884-3141-B9E9-50708AAFD0C1}" presName="vertOne" presStyleCnt="0"/>
      <dgm:spPr/>
    </dgm:pt>
    <dgm:pt modelId="{436FBED9-3588-1E47-AA3C-3E8D5C40F270}" type="pres">
      <dgm:prSet presAssocID="{3DD305F3-8884-3141-B9E9-50708AAFD0C1}" presName="txOne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50F1F8-BB67-324B-8473-222FF83D50FE}" type="pres">
      <dgm:prSet presAssocID="{3DD305F3-8884-3141-B9E9-50708AAFD0C1}" presName="horzOne" presStyleCnt="0"/>
      <dgm:spPr/>
    </dgm:pt>
    <dgm:pt modelId="{CFEC1900-A602-6A43-8128-321DD0D2836A}" type="pres">
      <dgm:prSet presAssocID="{CCC12D3A-645B-2C43-B6F7-4BD04A4E0A1D}" presName="sibSpaceOne" presStyleCnt="0"/>
      <dgm:spPr/>
    </dgm:pt>
    <dgm:pt modelId="{BB6EFD9A-54B6-2D46-A100-DC14C64BB7C8}" type="pres">
      <dgm:prSet presAssocID="{9D3DC5F6-143C-394A-BE2F-1E08D855B021}" presName="vertOne" presStyleCnt="0"/>
      <dgm:spPr/>
    </dgm:pt>
    <dgm:pt modelId="{F60E6437-BE0E-9F44-96DA-44233B45C4B5}" type="pres">
      <dgm:prSet presAssocID="{9D3DC5F6-143C-394A-BE2F-1E08D855B021}" presName="txOne" presStyleLbl="node0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934647-B488-BC4E-A1E8-5890ED4C3BD9}" type="pres">
      <dgm:prSet presAssocID="{9D3DC5F6-143C-394A-BE2F-1E08D855B021}" presName="horzOne" presStyleCnt="0"/>
      <dgm:spPr/>
    </dgm:pt>
    <dgm:pt modelId="{A0BAEADD-DCDB-5E4A-82B6-BE323B8D2769}" type="pres">
      <dgm:prSet presAssocID="{18622BFD-C6D0-DC46-830B-6749ECF61F1A}" presName="sibSpaceOne" presStyleCnt="0"/>
      <dgm:spPr/>
    </dgm:pt>
    <dgm:pt modelId="{09AB30A3-8052-EC4F-9C3E-8CF0027F42A6}" type="pres">
      <dgm:prSet presAssocID="{D701C424-B4BA-F645-BE22-D0D49B27EF05}" presName="vertOne" presStyleCnt="0"/>
      <dgm:spPr/>
    </dgm:pt>
    <dgm:pt modelId="{C2C12E49-1103-5544-A13C-5BF348553980}" type="pres">
      <dgm:prSet presAssocID="{D701C424-B4BA-F645-BE22-D0D49B27EF05}" presName="txOne" presStyleLbl="node0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9D4F73-8EA3-9F46-B999-23F63965B432}" type="pres">
      <dgm:prSet presAssocID="{D701C424-B4BA-F645-BE22-D0D49B27EF05}" presName="horzOne" presStyleCnt="0"/>
      <dgm:spPr/>
    </dgm:pt>
    <dgm:pt modelId="{C10BAB6D-A981-B14D-9A60-AF249D013AFA}" type="pres">
      <dgm:prSet presAssocID="{A2A1E1C9-CDA9-A641-ADD3-115C292A0235}" presName="sibSpaceOne" presStyleCnt="0"/>
      <dgm:spPr/>
    </dgm:pt>
    <dgm:pt modelId="{4DCD81E1-200E-574F-BE54-36EC57E263E5}" type="pres">
      <dgm:prSet presAssocID="{AF4901AE-3E6F-4C44-944D-4550A9094F00}" presName="vertOne" presStyleCnt="0"/>
      <dgm:spPr/>
    </dgm:pt>
    <dgm:pt modelId="{6DCD38EC-282A-B34A-B3BB-B702203C2DF7}" type="pres">
      <dgm:prSet presAssocID="{AF4901AE-3E6F-4C44-944D-4550A9094F00}" presName="txOne" presStyleLbl="node0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31BB43-AD52-7549-827C-CE6937375198}" type="pres">
      <dgm:prSet presAssocID="{AF4901AE-3E6F-4C44-944D-4550A9094F00}" presName="horzOne" presStyleCnt="0"/>
      <dgm:spPr/>
    </dgm:pt>
  </dgm:ptLst>
  <dgm:cxnLst>
    <dgm:cxn modelId="{8F79BFBC-5945-7E4E-BA50-2E8413462A82}" srcId="{F5B1815C-C7C6-6B47-9C08-55900C5FE4AF}" destId="{AF4901AE-3E6F-4C44-944D-4550A9094F00}" srcOrd="3" destOrd="0" parTransId="{D3C1F7FE-DEAA-C842-B86C-4B33F27FAC60}" sibTransId="{49A928F5-D250-E943-9328-1EB8398377D8}"/>
    <dgm:cxn modelId="{4DC5285F-EBD1-FA4A-83E8-17B261FC978C}" srcId="{F5B1815C-C7C6-6B47-9C08-55900C5FE4AF}" destId="{9D3DC5F6-143C-394A-BE2F-1E08D855B021}" srcOrd="1" destOrd="0" parTransId="{86DDAA85-7CBD-B549-B5E2-31283663FEB1}" sibTransId="{18622BFD-C6D0-DC46-830B-6749ECF61F1A}"/>
    <dgm:cxn modelId="{DD88D578-0ADE-7C46-B82C-F50BEF631319}" type="presOf" srcId="{AF4901AE-3E6F-4C44-944D-4550A9094F00}" destId="{6DCD38EC-282A-B34A-B3BB-B702203C2DF7}" srcOrd="0" destOrd="0" presId="urn:microsoft.com/office/officeart/2005/8/layout/hierarchy4"/>
    <dgm:cxn modelId="{9779199B-C7C2-5C4D-8847-D8B3BDA95CE7}" type="presOf" srcId="{9D3DC5F6-143C-394A-BE2F-1E08D855B021}" destId="{F60E6437-BE0E-9F44-96DA-44233B45C4B5}" srcOrd="0" destOrd="0" presId="urn:microsoft.com/office/officeart/2005/8/layout/hierarchy4"/>
    <dgm:cxn modelId="{CF998300-1118-984D-A65C-98DB7BF6E53B}" srcId="{F5B1815C-C7C6-6B47-9C08-55900C5FE4AF}" destId="{3DD305F3-8884-3141-B9E9-50708AAFD0C1}" srcOrd="0" destOrd="0" parTransId="{323FAE34-8E5B-4146-A23D-2EA02189A4E0}" sibTransId="{CCC12D3A-645B-2C43-B6F7-4BD04A4E0A1D}"/>
    <dgm:cxn modelId="{8F935114-D2AF-DB44-97FC-DC8B6EBA4B41}" type="presOf" srcId="{D701C424-B4BA-F645-BE22-D0D49B27EF05}" destId="{C2C12E49-1103-5544-A13C-5BF348553980}" srcOrd="0" destOrd="0" presId="urn:microsoft.com/office/officeart/2005/8/layout/hierarchy4"/>
    <dgm:cxn modelId="{12ADDDBC-89E8-4944-91C9-E71A21065621}" type="presOf" srcId="{F5B1815C-C7C6-6B47-9C08-55900C5FE4AF}" destId="{3E25FEC9-BE9B-DD43-B404-A914418A3657}" srcOrd="0" destOrd="0" presId="urn:microsoft.com/office/officeart/2005/8/layout/hierarchy4"/>
    <dgm:cxn modelId="{FA80DFD1-1C61-2844-AB38-E22C00027F65}" srcId="{F5B1815C-C7C6-6B47-9C08-55900C5FE4AF}" destId="{D701C424-B4BA-F645-BE22-D0D49B27EF05}" srcOrd="2" destOrd="0" parTransId="{97B9B524-718B-2B49-B8FF-FCA5A196A485}" sibTransId="{A2A1E1C9-CDA9-A641-ADD3-115C292A0235}"/>
    <dgm:cxn modelId="{E64E6C42-67D1-1A42-A60F-3884583F869A}" type="presOf" srcId="{3DD305F3-8884-3141-B9E9-50708AAFD0C1}" destId="{436FBED9-3588-1E47-AA3C-3E8D5C40F270}" srcOrd="0" destOrd="0" presId="urn:microsoft.com/office/officeart/2005/8/layout/hierarchy4"/>
    <dgm:cxn modelId="{8636EAED-B621-1F4A-B540-EF6D0DCA3847}" type="presParOf" srcId="{3E25FEC9-BE9B-DD43-B404-A914418A3657}" destId="{917A27CB-74AF-4D41-9850-3F4EC0FE7245}" srcOrd="0" destOrd="0" presId="urn:microsoft.com/office/officeart/2005/8/layout/hierarchy4"/>
    <dgm:cxn modelId="{D7AF51D4-EF0A-2847-A140-B53D1C493D57}" type="presParOf" srcId="{917A27CB-74AF-4D41-9850-3F4EC0FE7245}" destId="{436FBED9-3588-1E47-AA3C-3E8D5C40F270}" srcOrd="0" destOrd="0" presId="urn:microsoft.com/office/officeart/2005/8/layout/hierarchy4"/>
    <dgm:cxn modelId="{18B44A04-4723-984E-BB87-AB73586B22E2}" type="presParOf" srcId="{917A27CB-74AF-4D41-9850-3F4EC0FE7245}" destId="{8450F1F8-BB67-324B-8473-222FF83D50FE}" srcOrd="1" destOrd="0" presId="urn:microsoft.com/office/officeart/2005/8/layout/hierarchy4"/>
    <dgm:cxn modelId="{D5CF81B1-0CC8-7842-BDA1-9A7761774795}" type="presParOf" srcId="{3E25FEC9-BE9B-DD43-B404-A914418A3657}" destId="{CFEC1900-A602-6A43-8128-321DD0D2836A}" srcOrd="1" destOrd="0" presId="urn:microsoft.com/office/officeart/2005/8/layout/hierarchy4"/>
    <dgm:cxn modelId="{B9AFC82F-2E22-0847-8D5B-0A0A4CA70D63}" type="presParOf" srcId="{3E25FEC9-BE9B-DD43-B404-A914418A3657}" destId="{BB6EFD9A-54B6-2D46-A100-DC14C64BB7C8}" srcOrd="2" destOrd="0" presId="urn:microsoft.com/office/officeart/2005/8/layout/hierarchy4"/>
    <dgm:cxn modelId="{0217975D-EB6A-DA45-8A19-2C9FA47B11F1}" type="presParOf" srcId="{BB6EFD9A-54B6-2D46-A100-DC14C64BB7C8}" destId="{F60E6437-BE0E-9F44-96DA-44233B45C4B5}" srcOrd="0" destOrd="0" presId="urn:microsoft.com/office/officeart/2005/8/layout/hierarchy4"/>
    <dgm:cxn modelId="{B4BAB843-B916-574A-9338-33E27C6E6532}" type="presParOf" srcId="{BB6EFD9A-54B6-2D46-A100-DC14C64BB7C8}" destId="{57934647-B488-BC4E-A1E8-5890ED4C3BD9}" srcOrd="1" destOrd="0" presId="urn:microsoft.com/office/officeart/2005/8/layout/hierarchy4"/>
    <dgm:cxn modelId="{B2758156-A665-774C-9A55-A0D3777B2DF3}" type="presParOf" srcId="{3E25FEC9-BE9B-DD43-B404-A914418A3657}" destId="{A0BAEADD-DCDB-5E4A-82B6-BE323B8D2769}" srcOrd="3" destOrd="0" presId="urn:microsoft.com/office/officeart/2005/8/layout/hierarchy4"/>
    <dgm:cxn modelId="{8C69FC36-FC97-DE40-8D1C-F8FB3C3DE699}" type="presParOf" srcId="{3E25FEC9-BE9B-DD43-B404-A914418A3657}" destId="{09AB30A3-8052-EC4F-9C3E-8CF0027F42A6}" srcOrd="4" destOrd="0" presId="urn:microsoft.com/office/officeart/2005/8/layout/hierarchy4"/>
    <dgm:cxn modelId="{5230546E-BEC4-4A4F-9A84-7A0170E7C755}" type="presParOf" srcId="{09AB30A3-8052-EC4F-9C3E-8CF0027F42A6}" destId="{C2C12E49-1103-5544-A13C-5BF348553980}" srcOrd="0" destOrd="0" presId="urn:microsoft.com/office/officeart/2005/8/layout/hierarchy4"/>
    <dgm:cxn modelId="{7FA1F412-F504-AE43-85FA-B31E1411BDC8}" type="presParOf" srcId="{09AB30A3-8052-EC4F-9C3E-8CF0027F42A6}" destId="{B29D4F73-8EA3-9F46-B999-23F63965B432}" srcOrd="1" destOrd="0" presId="urn:microsoft.com/office/officeart/2005/8/layout/hierarchy4"/>
    <dgm:cxn modelId="{F0F1A241-8D3E-F84A-87AB-5B726669C763}" type="presParOf" srcId="{3E25FEC9-BE9B-DD43-B404-A914418A3657}" destId="{C10BAB6D-A981-B14D-9A60-AF249D013AFA}" srcOrd="5" destOrd="0" presId="urn:microsoft.com/office/officeart/2005/8/layout/hierarchy4"/>
    <dgm:cxn modelId="{EBBEA221-B602-3B4D-AD6A-0A6385F986E8}" type="presParOf" srcId="{3E25FEC9-BE9B-DD43-B404-A914418A3657}" destId="{4DCD81E1-200E-574F-BE54-36EC57E263E5}" srcOrd="6" destOrd="0" presId="urn:microsoft.com/office/officeart/2005/8/layout/hierarchy4"/>
    <dgm:cxn modelId="{758AE4D8-4568-1748-8824-7CFAF9CDC1D8}" type="presParOf" srcId="{4DCD81E1-200E-574F-BE54-36EC57E263E5}" destId="{6DCD38EC-282A-B34A-B3BB-B702203C2DF7}" srcOrd="0" destOrd="0" presId="urn:microsoft.com/office/officeart/2005/8/layout/hierarchy4"/>
    <dgm:cxn modelId="{94EBD6A8-6AB6-7546-B784-315769619AB7}" type="presParOf" srcId="{4DCD81E1-200E-574F-BE54-36EC57E263E5}" destId="{EB31BB43-AD52-7549-827C-CE693737519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5B1815C-C7C6-6B47-9C08-55900C5FE4AF}" type="doc">
      <dgm:prSet loTypeId="urn:microsoft.com/office/officeart/2005/8/layout/hierarchy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D305F3-8884-3141-B9E9-50708AAFD0C1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การส่งเสริมการมีส่วนร่วมของประชาชน</a:t>
          </a:r>
          <a:endParaRPr lang="en-US" dirty="0">
            <a:latin typeface="TH SarabunPSK"/>
            <a:cs typeface="TH SarabunPSK"/>
          </a:endParaRPr>
        </a:p>
      </dgm:t>
    </dgm:pt>
    <dgm:pt modelId="{323FAE34-8E5B-4146-A23D-2EA02189A4E0}" type="parTrans" cxnId="{CF998300-1118-984D-A65C-98DB7BF6E53B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CCC12D3A-645B-2C43-B6F7-4BD04A4E0A1D}" type="sibTrans" cxnId="{CF998300-1118-984D-A65C-98DB7BF6E53B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9D3DC5F6-143C-394A-BE2F-1E08D855B021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การอบรม</a:t>
          </a:r>
          <a:r>
            <a:rPr lang="en-US" dirty="0" smtClean="0">
              <a:latin typeface="TH SarabunPSK"/>
              <a:cs typeface="TH SarabunPSK"/>
            </a:rPr>
            <a:t>/</a:t>
          </a:r>
          <a:r>
            <a:rPr lang="th-TH" dirty="0" smtClean="0">
              <a:latin typeface="TH SarabunPSK"/>
              <a:cs typeface="TH SarabunPSK"/>
            </a:rPr>
            <a:t>ให้คำแนะนำ</a:t>
          </a:r>
          <a:endParaRPr lang="en-US" dirty="0">
            <a:latin typeface="TH SarabunPSK"/>
            <a:cs typeface="TH SarabunPSK"/>
          </a:endParaRPr>
        </a:p>
      </dgm:t>
    </dgm:pt>
    <dgm:pt modelId="{86DDAA85-7CBD-B549-B5E2-31283663FEB1}" type="parTrans" cxnId="{4DC5285F-EBD1-FA4A-83E8-17B261FC978C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18622BFD-C6D0-DC46-830B-6749ECF61F1A}" type="sibTrans" cxnId="{4DC5285F-EBD1-FA4A-83E8-17B261FC978C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D701C424-B4BA-F645-BE22-D0D49B27EF05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ศูนย์ข้อมูลทรัพยากรน้ำระดับลุ่มน้ำ</a:t>
          </a:r>
          <a:endParaRPr lang="en-US" dirty="0">
            <a:latin typeface="TH SarabunPSK"/>
            <a:cs typeface="TH SarabunPSK"/>
          </a:endParaRPr>
        </a:p>
      </dgm:t>
    </dgm:pt>
    <dgm:pt modelId="{97B9B524-718B-2B49-B8FF-FCA5A196A485}" type="parTrans" cxnId="{FA80DFD1-1C61-2844-AB38-E22C00027F65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A2A1E1C9-CDA9-A641-ADD3-115C292A0235}" type="sibTrans" cxnId="{FA80DFD1-1C61-2844-AB38-E22C00027F65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AF4901AE-3E6F-4C44-944D-4550A9094F00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...</a:t>
          </a:r>
          <a:endParaRPr lang="en-US" dirty="0">
            <a:latin typeface="TH SarabunPSK"/>
            <a:cs typeface="TH SarabunPSK"/>
          </a:endParaRPr>
        </a:p>
      </dgm:t>
    </dgm:pt>
    <dgm:pt modelId="{D3C1F7FE-DEAA-C842-B86C-4B33F27FAC60}" type="parTrans" cxnId="{8F79BFBC-5945-7E4E-BA50-2E8413462A82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49A928F5-D250-E943-9328-1EB8398377D8}" type="sibTrans" cxnId="{8F79BFBC-5945-7E4E-BA50-2E8413462A82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3E25FEC9-BE9B-DD43-B404-A914418A3657}" type="pres">
      <dgm:prSet presAssocID="{F5B1815C-C7C6-6B47-9C08-55900C5FE4A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17A27CB-74AF-4D41-9850-3F4EC0FE7245}" type="pres">
      <dgm:prSet presAssocID="{3DD305F3-8884-3141-B9E9-50708AAFD0C1}" presName="vertOne" presStyleCnt="0"/>
      <dgm:spPr/>
    </dgm:pt>
    <dgm:pt modelId="{436FBED9-3588-1E47-AA3C-3E8D5C40F270}" type="pres">
      <dgm:prSet presAssocID="{3DD305F3-8884-3141-B9E9-50708AAFD0C1}" presName="txOne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50F1F8-BB67-324B-8473-222FF83D50FE}" type="pres">
      <dgm:prSet presAssocID="{3DD305F3-8884-3141-B9E9-50708AAFD0C1}" presName="horzOne" presStyleCnt="0"/>
      <dgm:spPr/>
    </dgm:pt>
    <dgm:pt modelId="{CFEC1900-A602-6A43-8128-321DD0D2836A}" type="pres">
      <dgm:prSet presAssocID="{CCC12D3A-645B-2C43-B6F7-4BD04A4E0A1D}" presName="sibSpaceOne" presStyleCnt="0"/>
      <dgm:spPr/>
    </dgm:pt>
    <dgm:pt modelId="{BB6EFD9A-54B6-2D46-A100-DC14C64BB7C8}" type="pres">
      <dgm:prSet presAssocID="{9D3DC5F6-143C-394A-BE2F-1E08D855B021}" presName="vertOne" presStyleCnt="0"/>
      <dgm:spPr/>
    </dgm:pt>
    <dgm:pt modelId="{F60E6437-BE0E-9F44-96DA-44233B45C4B5}" type="pres">
      <dgm:prSet presAssocID="{9D3DC5F6-143C-394A-BE2F-1E08D855B021}" presName="txOne" presStyleLbl="node0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934647-B488-BC4E-A1E8-5890ED4C3BD9}" type="pres">
      <dgm:prSet presAssocID="{9D3DC5F6-143C-394A-BE2F-1E08D855B021}" presName="horzOne" presStyleCnt="0"/>
      <dgm:spPr/>
    </dgm:pt>
    <dgm:pt modelId="{A0BAEADD-DCDB-5E4A-82B6-BE323B8D2769}" type="pres">
      <dgm:prSet presAssocID="{18622BFD-C6D0-DC46-830B-6749ECF61F1A}" presName="sibSpaceOne" presStyleCnt="0"/>
      <dgm:spPr/>
    </dgm:pt>
    <dgm:pt modelId="{09AB30A3-8052-EC4F-9C3E-8CF0027F42A6}" type="pres">
      <dgm:prSet presAssocID="{D701C424-B4BA-F645-BE22-D0D49B27EF05}" presName="vertOne" presStyleCnt="0"/>
      <dgm:spPr/>
    </dgm:pt>
    <dgm:pt modelId="{C2C12E49-1103-5544-A13C-5BF348553980}" type="pres">
      <dgm:prSet presAssocID="{D701C424-B4BA-F645-BE22-D0D49B27EF05}" presName="txOne" presStyleLbl="node0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9D4F73-8EA3-9F46-B999-23F63965B432}" type="pres">
      <dgm:prSet presAssocID="{D701C424-B4BA-F645-BE22-D0D49B27EF05}" presName="horzOne" presStyleCnt="0"/>
      <dgm:spPr/>
    </dgm:pt>
    <dgm:pt modelId="{C10BAB6D-A981-B14D-9A60-AF249D013AFA}" type="pres">
      <dgm:prSet presAssocID="{A2A1E1C9-CDA9-A641-ADD3-115C292A0235}" presName="sibSpaceOne" presStyleCnt="0"/>
      <dgm:spPr/>
    </dgm:pt>
    <dgm:pt modelId="{4DCD81E1-200E-574F-BE54-36EC57E263E5}" type="pres">
      <dgm:prSet presAssocID="{AF4901AE-3E6F-4C44-944D-4550A9094F00}" presName="vertOne" presStyleCnt="0"/>
      <dgm:spPr/>
    </dgm:pt>
    <dgm:pt modelId="{6DCD38EC-282A-B34A-B3BB-B702203C2DF7}" type="pres">
      <dgm:prSet presAssocID="{AF4901AE-3E6F-4C44-944D-4550A9094F00}" presName="txOne" presStyleLbl="node0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31BB43-AD52-7549-827C-CE6937375198}" type="pres">
      <dgm:prSet presAssocID="{AF4901AE-3E6F-4C44-944D-4550A9094F00}" presName="horzOne" presStyleCnt="0"/>
      <dgm:spPr/>
    </dgm:pt>
  </dgm:ptLst>
  <dgm:cxnLst>
    <dgm:cxn modelId="{0F1DB699-717C-874A-AFEE-F93E0652F5C2}" type="presOf" srcId="{D701C424-B4BA-F645-BE22-D0D49B27EF05}" destId="{C2C12E49-1103-5544-A13C-5BF348553980}" srcOrd="0" destOrd="0" presId="urn:microsoft.com/office/officeart/2005/8/layout/hierarchy4"/>
    <dgm:cxn modelId="{0B84FB6C-C8B1-B24F-98D7-920DC8DB3867}" type="presOf" srcId="{F5B1815C-C7C6-6B47-9C08-55900C5FE4AF}" destId="{3E25FEC9-BE9B-DD43-B404-A914418A3657}" srcOrd="0" destOrd="0" presId="urn:microsoft.com/office/officeart/2005/8/layout/hierarchy4"/>
    <dgm:cxn modelId="{8F79BFBC-5945-7E4E-BA50-2E8413462A82}" srcId="{F5B1815C-C7C6-6B47-9C08-55900C5FE4AF}" destId="{AF4901AE-3E6F-4C44-944D-4550A9094F00}" srcOrd="3" destOrd="0" parTransId="{D3C1F7FE-DEAA-C842-B86C-4B33F27FAC60}" sibTransId="{49A928F5-D250-E943-9328-1EB8398377D8}"/>
    <dgm:cxn modelId="{4C779433-474E-394D-BB11-FA1C50B6FA36}" type="presOf" srcId="{AF4901AE-3E6F-4C44-944D-4550A9094F00}" destId="{6DCD38EC-282A-B34A-B3BB-B702203C2DF7}" srcOrd="0" destOrd="0" presId="urn:microsoft.com/office/officeart/2005/8/layout/hierarchy4"/>
    <dgm:cxn modelId="{4DC5285F-EBD1-FA4A-83E8-17B261FC978C}" srcId="{F5B1815C-C7C6-6B47-9C08-55900C5FE4AF}" destId="{9D3DC5F6-143C-394A-BE2F-1E08D855B021}" srcOrd="1" destOrd="0" parTransId="{86DDAA85-7CBD-B549-B5E2-31283663FEB1}" sibTransId="{18622BFD-C6D0-DC46-830B-6749ECF61F1A}"/>
    <dgm:cxn modelId="{87DCAF8D-691B-8E48-9394-B6A087E5D7E6}" type="presOf" srcId="{3DD305F3-8884-3141-B9E9-50708AAFD0C1}" destId="{436FBED9-3588-1E47-AA3C-3E8D5C40F270}" srcOrd="0" destOrd="0" presId="urn:microsoft.com/office/officeart/2005/8/layout/hierarchy4"/>
    <dgm:cxn modelId="{CF998300-1118-984D-A65C-98DB7BF6E53B}" srcId="{F5B1815C-C7C6-6B47-9C08-55900C5FE4AF}" destId="{3DD305F3-8884-3141-B9E9-50708AAFD0C1}" srcOrd="0" destOrd="0" parTransId="{323FAE34-8E5B-4146-A23D-2EA02189A4E0}" sibTransId="{CCC12D3A-645B-2C43-B6F7-4BD04A4E0A1D}"/>
    <dgm:cxn modelId="{431BAC49-A39A-5F42-A971-03A034178B32}" type="presOf" srcId="{9D3DC5F6-143C-394A-BE2F-1E08D855B021}" destId="{F60E6437-BE0E-9F44-96DA-44233B45C4B5}" srcOrd="0" destOrd="0" presId="urn:microsoft.com/office/officeart/2005/8/layout/hierarchy4"/>
    <dgm:cxn modelId="{FA80DFD1-1C61-2844-AB38-E22C00027F65}" srcId="{F5B1815C-C7C6-6B47-9C08-55900C5FE4AF}" destId="{D701C424-B4BA-F645-BE22-D0D49B27EF05}" srcOrd="2" destOrd="0" parTransId="{97B9B524-718B-2B49-B8FF-FCA5A196A485}" sibTransId="{A2A1E1C9-CDA9-A641-ADD3-115C292A0235}"/>
    <dgm:cxn modelId="{9D53A693-FA95-704D-BC00-F7A5B4A5EB43}" type="presParOf" srcId="{3E25FEC9-BE9B-DD43-B404-A914418A3657}" destId="{917A27CB-74AF-4D41-9850-3F4EC0FE7245}" srcOrd="0" destOrd="0" presId="urn:microsoft.com/office/officeart/2005/8/layout/hierarchy4"/>
    <dgm:cxn modelId="{0D419733-151A-F345-8808-0CE763112F2D}" type="presParOf" srcId="{917A27CB-74AF-4D41-9850-3F4EC0FE7245}" destId="{436FBED9-3588-1E47-AA3C-3E8D5C40F270}" srcOrd="0" destOrd="0" presId="urn:microsoft.com/office/officeart/2005/8/layout/hierarchy4"/>
    <dgm:cxn modelId="{B91D96CE-528F-E644-8781-70A3212F659B}" type="presParOf" srcId="{917A27CB-74AF-4D41-9850-3F4EC0FE7245}" destId="{8450F1F8-BB67-324B-8473-222FF83D50FE}" srcOrd="1" destOrd="0" presId="urn:microsoft.com/office/officeart/2005/8/layout/hierarchy4"/>
    <dgm:cxn modelId="{C581CBFB-510C-054C-8F58-20593D5C2691}" type="presParOf" srcId="{3E25FEC9-BE9B-DD43-B404-A914418A3657}" destId="{CFEC1900-A602-6A43-8128-321DD0D2836A}" srcOrd="1" destOrd="0" presId="urn:microsoft.com/office/officeart/2005/8/layout/hierarchy4"/>
    <dgm:cxn modelId="{1394CBE8-1F63-4A40-930A-94E438D3D1EC}" type="presParOf" srcId="{3E25FEC9-BE9B-DD43-B404-A914418A3657}" destId="{BB6EFD9A-54B6-2D46-A100-DC14C64BB7C8}" srcOrd="2" destOrd="0" presId="urn:microsoft.com/office/officeart/2005/8/layout/hierarchy4"/>
    <dgm:cxn modelId="{CC97A8B7-EA8E-304F-8B52-C72824CCE9B6}" type="presParOf" srcId="{BB6EFD9A-54B6-2D46-A100-DC14C64BB7C8}" destId="{F60E6437-BE0E-9F44-96DA-44233B45C4B5}" srcOrd="0" destOrd="0" presId="urn:microsoft.com/office/officeart/2005/8/layout/hierarchy4"/>
    <dgm:cxn modelId="{716588BB-8E9A-7143-9589-DDDDFCC740C1}" type="presParOf" srcId="{BB6EFD9A-54B6-2D46-A100-DC14C64BB7C8}" destId="{57934647-B488-BC4E-A1E8-5890ED4C3BD9}" srcOrd="1" destOrd="0" presId="urn:microsoft.com/office/officeart/2005/8/layout/hierarchy4"/>
    <dgm:cxn modelId="{CFB14734-09EB-EB48-BEDF-3A6642AAB607}" type="presParOf" srcId="{3E25FEC9-BE9B-DD43-B404-A914418A3657}" destId="{A0BAEADD-DCDB-5E4A-82B6-BE323B8D2769}" srcOrd="3" destOrd="0" presId="urn:microsoft.com/office/officeart/2005/8/layout/hierarchy4"/>
    <dgm:cxn modelId="{A08CE830-716D-BE46-B5F0-166729629049}" type="presParOf" srcId="{3E25FEC9-BE9B-DD43-B404-A914418A3657}" destId="{09AB30A3-8052-EC4F-9C3E-8CF0027F42A6}" srcOrd="4" destOrd="0" presId="urn:microsoft.com/office/officeart/2005/8/layout/hierarchy4"/>
    <dgm:cxn modelId="{7431BF7F-FBB0-6A46-A5AD-83F75E5CEED0}" type="presParOf" srcId="{09AB30A3-8052-EC4F-9C3E-8CF0027F42A6}" destId="{C2C12E49-1103-5544-A13C-5BF348553980}" srcOrd="0" destOrd="0" presId="urn:microsoft.com/office/officeart/2005/8/layout/hierarchy4"/>
    <dgm:cxn modelId="{5435A8D3-B1AD-6346-99E3-EA4418630A70}" type="presParOf" srcId="{09AB30A3-8052-EC4F-9C3E-8CF0027F42A6}" destId="{B29D4F73-8EA3-9F46-B999-23F63965B432}" srcOrd="1" destOrd="0" presId="urn:microsoft.com/office/officeart/2005/8/layout/hierarchy4"/>
    <dgm:cxn modelId="{2B495CC4-1EE5-6D40-AFC1-2043F54E20D3}" type="presParOf" srcId="{3E25FEC9-BE9B-DD43-B404-A914418A3657}" destId="{C10BAB6D-A981-B14D-9A60-AF249D013AFA}" srcOrd="5" destOrd="0" presId="urn:microsoft.com/office/officeart/2005/8/layout/hierarchy4"/>
    <dgm:cxn modelId="{BC85E506-48BD-7A40-A297-5104A9D1DF55}" type="presParOf" srcId="{3E25FEC9-BE9B-DD43-B404-A914418A3657}" destId="{4DCD81E1-200E-574F-BE54-36EC57E263E5}" srcOrd="6" destOrd="0" presId="urn:microsoft.com/office/officeart/2005/8/layout/hierarchy4"/>
    <dgm:cxn modelId="{29754F09-4E4D-F14A-8F6D-CBD70739784B}" type="presParOf" srcId="{4DCD81E1-200E-574F-BE54-36EC57E263E5}" destId="{6DCD38EC-282A-B34A-B3BB-B702203C2DF7}" srcOrd="0" destOrd="0" presId="urn:microsoft.com/office/officeart/2005/8/layout/hierarchy4"/>
    <dgm:cxn modelId="{9EEBF7A6-52C2-CC4A-857B-ABDB076ABADF}" type="presParOf" srcId="{4DCD81E1-200E-574F-BE54-36EC57E263E5}" destId="{EB31BB43-AD52-7549-827C-CE693737519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FBED9-3588-1E47-AA3C-3E8D5C40F270}">
      <dsp:nvSpPr>
        <dsp:cNvPr id="0" name=""/>
        <dsp:cNvSpPr/>
      </dsp:nvSpPr>
      <dsp:spPr>
        <a:xfrm>
          <a:off x="1190" y="0"/>
          <a:ext cx="1161223" cy="558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200" kern="1200" dirty="0" smtClean="0">
              <a:latin typeface="TH SarabunPSK"/>
              <a:cs typeface="TH SarabunPSK"/>
            </a:rPr>
            <a:t>จัดสรรน้ำ</a:t>
          </a:r>
          <a:endParaRPr lang="en-US" sz="1200" kern="1200" dirty="0">
            <a:latin typeface="TH SarabunPSK"/>
            <a:cs typeface="TH SarabunPSK"/>
          </a:endParaRPr>
        </a:p>
      </dsp:txBody>
      <dsp:txXfrm>
        <a:off x="17543" y="16353"/>
        <a:ext cx="1128517" cy="525616"/>
      </dsp:txXfrm>
    </dsp:sp>
    <dsp:sp modelId="{F60E6437-BE0E-9F44-96DA-44233B45C4B5}">
      <dsp:nvSpPr>
        <dsp:cNvPr id="0" name=""/>
        <dsp:cNvSpPr/>
      </dsp:nvSpPr>
      <dsp:spPr>
        <a:xfrm>
          <a:off x="1357499" y="0"/>
          <a:ext cx="1161223" cy="558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200" kern="1200" dirty="0" smtClean="0">
              <a:latin typeface="TH SarabunPSK"/>
              <a:cs typeface="TH SarabunPSK"/>
            </a:rPr>
            <a:t>น้ำฝน</a:t>
          </a:r>
          <a:r>
            <a:rPr lang="en-US" sz="1200" kern="1200" dirty="0" smtClean="0">
              <a:latin typeface="TH SarabunPSK"/>
              <a:cs typeface="TH SarabunPSK"/>
            </a:rPr>
            <a:t>/</a:t>
          </a:r>
          <a:r>
            <a:rPr lang="th-TH" sz="1200" kern="1200" dirty="0" smtClean="0">
              <a:latin typeface="TH SarabunPSK"/>
              <a:cs typeface="TH SarabunPSK"/>
            </a:rPr>
            <a:t>น้ำท่า</a:t>
          </a:r>
          <a:endParaRPr lang="en-US" sz="1200" kern="1200" dirty="0">
            <a:latin typeface="TH SarabunPSK"/>
            <a:cs typeface="TH SarabunPSK"/>
          </a:endParaRPr>
        </a:p>
      </dsp:txBody>
      <dsp:txXfrm>
        <a:off x="1373852" y="16353"/>
        <a:ext cx="1128517" cy="525616"/>
      </dsp:txXfrm>
    </dsp:sp>
    <dsp:sp modelId="{C2C12E49-1103-5544-A13C-5BF348553980}">
      <dsp:nvSpPr>
        <dsp:cNvPr id="0" name=""/>
        <dsp:cNvSpPr/>
      </dsp:nvSpPr>
      <dsp:spPr>
        <a:xfrm>
          <a:off x="2713807" y="0"/>
          <a:ext cx="1161223" cy="558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200" kern="1200" dirty="0" smtClean="0">
              <a:latin typeface="TH SarabunPSK"/>
              <a:cs typeface="TH SarabunPSK"/>
            </a:rPr>
            <a:t>วิเคราะห์</a:t>
          </a:r>
          <a:r>
            <a:rPr lang="en-US" sz="1200" kern="1200" dirty="0" smtClean="0">
              <a:latin typeface="TH SarabunPSK"/>
              <a:cs typeface="TH SarabunPSK"/>
            </a:rPr>
            <a:t>/</a:t>
          </a:r>
          <a:r>
            <a:rPr lang="th-TH" sz="1200" kern="1200" dirty="0" smtClean="0">
              <a:latin typeface="TH SarabunPSK"/>
              <a:cs typeface="TH SarabunPSK"/>
            </a:rPr>
            <a:t>ติดตาม</a:t>
          </a:r>
          <a:endParaRPr lang="en-US" sz="1200" kern="1200" dirty="0" smtClean="0">
            <a:latin typeface="TH SarabunPSK"/>
            <a:cs typeface="TH SarabunPSK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200" kern="1200" dirty="0" smtClean="0">
              <a:latin typeface="TH SarabunPSK"/>
              <a:cs typeface="TH SarabunPSK"/>
            </a:rPr>
            <a:t>การบริหารจัดการน้ำ</a:t>
          </a:r>
          <a:endParaRPr lang="en-US" sz="1200" kern="1200" dirty="0">
            <a:latin typeface="TH SarabunPSK"/>
            <a:cs typeface="TH SarabunPSK"/>
          </a:endParaRPr>
        </a:p>
      </dsp:txBody>
      <dsp:txXfrm>
        <a:off x="2730160" y="16353"/>
        <a:ext cx="1128517" cy="525616"/>
      </dsp:txXfrm>
    </dsp:sp>
    <dsp:sp modelId="{6DCD38EC-282A-B34A-B3BB-B702203C2DF7}">
      <dsp:nvSpPr>
        <dsp:cNvPr id="0" name=""/>
        <dsp:cNvSpPr/>
      </dsp:nvSpPr>
      <dsp:spPr>
        <a:xfrm>
          <a:off x="4070116" y="0"/>
          <a:ext cx="1161223" cy="558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200" kern="1200" dirty="0" smtClean="0">
              <a:latin typeface="TH SarabunPSK"/>
              <a:cs typeface="TH SarabunPSK"/>
            </a:rPr>
            <a:t>...</a:t>
          </a:r>
          <a:endParaRPr lang="en-US" sz="1200" kern="1200" dirty="0">
            <a:latin typeface="TH SarabunPSK"/>
            <a:cs typeface="TH SarabunPSK"/>
          </a:endParaRPr>
        </a:p>
      </dsp:txBody>
      <dsp:txXfrm>
        <a:off x="4086469" y="16353"/>
        <a:ext cx="1128517" cy="525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FBED9-3588-1E47-AA3C-3E8D5C40F270}">
      <dsp:nvSpPr>
        <dsp:cNvPr id="0" name=""/>
        <dsp:cNvSpPr/>
      </dsp:nvSpPr>
      <dsp:spPr>
        <a:xfrm>
          <a:off x="520" y="0"/>
          <a:ext cx="920272" cy="5740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500" kern="1200" dirty="0" smtClean="0">
              <a:latin typeface="TH SarabunPSK"/>
              <a:cs typeface="TH SarabunPSK"/>
            </a:rPr>
            <a:t>โครงการขนาดใหญ่</a:t>
          </a:r>
          <a:endParaRPr lang="en-US" sz="1500" kern="1200" dirty="0">
            <a:latin typeface="TH SarabunPSK"/>
            <a:cs typeface="TH SarabunPSK"/>
          </a:endParaRPr>
        </a:p>
      </dsp:txBody>
      <dsp:txXfrm>
        <a:off x="17333" y="16813"/>
        <a:ext cx="886646" cy="540425"/>
      </dsp:txXfrm>
    </dsp:sp>
    <dsp:sp modelId="{F60E6437-BE0E-9F44-96DA-44233B45C4B5}">
      <dsp:nvSpPr>
        <dsp:cNvPr id="0" name=""/>
        <dsp:cNvSpPr/>
      </dsp:nvSpPr>
      <dsp:spPr>
        <a:xfrm>
          <a:off x="1075397" y="0"/>
          <a:ext cx="920272" cy="5740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500" kern="1200" dirty="0" smtClean="0">
              <a:latin typeface="TH SarabunPSK"/>
              <a:cs typeface="TH SarabunPSK"/>
            </a:rPr>
            <a:t>แผนงาน</a:t>
          </a:r>
          <a:r>
            <a:rPr lang="en-US" sz="1500" kern="1200" dirty="0" smtClean="0">
              <a:latin typeface="TH SarabunPSK"/>
              <a:cs typeface="TH SarabunPSK"/>
            </a:rPr>
            <a:t>/</a:t>
          </a:r>
          <a:r>
            <a:rPr lang="th-TH" sz="1500" kern="1200" dirty="0" smtClean="0">
              <a:latin typeface="TH SarabunPSK"/>
              <a:cs typeface="TH SarabunPSK"/>
            </a:rPr>
            <a:t>งบประมาณ</a:t>
          </a:r>
          <a:endParaRPr lang="en-US" sz="1500" kern="1200" dirty="0">
            <a:latin typeface="TH SarabunPSK"/>
            <a:cs typeface="TH SarabunPSK"/>
          </a:endParaRPr>
        </a:p>
      </dsp:txBody>
      <dsp:txXfrm>
        <a:off x="1092210" y="16813"/>
        <a:ext cx="886646" cy="540425"/>
      </dsp:txXfrm>
    </dsp:sp>
    <dsp:sp modelId="{C2C12E49-1103-5544-A13C-5BF348553980}">
      <dsp:nvSpPr>
        <dsp:cNvPr id="0" name=""/>
        <dsp:cNvSpPr/>
      </dsp:nvSpPr>
      <dsp:spPr>
        <a:xfrm>
          <a:off x="2150275" y="0"/>
          <a:ext cx="920272" cy="5740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500" kern="1200" dirty="0" smtClean="0">
              <a:latin typeface="TH SarabunPSK"/>
              <a:cs typeface="TH SarabunPSK"/>
            </a:rPr>
            <a:t>การติดตามประเมินผล</a:t>
          </a:r>
          <a:endParaRPr lang="en-US" sz="1500" kern="1200" dirty="0">
            <a:latin typeface="TH SarabunPSK"/>
            <a:cs typeface="TH SarabunPSK"/>
          </a:endParaRPr>
        </a:p>
      </dsp:txBody>
      <dsp:txXfrm>
        <a:off x="2167088" y="16813"/>
        <a:ext cx="886646" cy="540425"/>
      </dsp:txXfrm>
    </dsp:sp>
    <dsp:sp modelId="{741821E9-5BD4-8744-B70D-354239A19CE7}">
      <dsp:nvSpPr>
        <dsp:cNvPr id="0" name=""/>
        <dsp:cNvSpPr/>
      </dsp:nvSpPr>
      <dsp:spPr>
        <a:xfrm>
          <a:off x="3225153" y="0"/>
          <a:ext cx="920272" cy="5740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500" kern="1200" dirty="0" smtClean="0">
              <a:latin typeface="TH SarabunPSK"/>
              <a:cs typeface="TH SarabunPSK"/>
            </a:rPr>
            <a:t>การจัดลำดับความสำคัญ</a:t>
          </a:r>
          <a:endParaRPr lang="en-US" sz="1500" kern="1200" dirty="0">
            <a:latin typeface="TH SarabunPSK"/>
            <a:cs typeface="TH SarabunPSK"/>
          </a:endParaRPr>
        </a:p>
      </dsp:txBody>
      <dsp:txXfrm>
        <a:off x="3241966" y="16813"/>
        <a:ext cx="886646" cy="540425"/>
      </dsp:txXfrm>
    </dsp:sp>
    <dsp:sp modelId="{B65E5F29-9861-714B-92E0-554C2CC34A8D}">
      <dsp:nvSpPr>
        <dsp:cNvPr id="0" name=""/>
        <dsp:cNvSpPr/>
      </dsp:nvSpPr>
      <dsp:spPr>
        <a:xfrm>
          <a:off x="4300031" y="0"/>
          <a:ext cx="920272" cy="5740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500" kern="1200" dirty="0" smtClean="0">
              <a:latin typeface="TH SarabunPSK"/>
              <a:cs typeface="TH SarabunPSK"/>
            </a:rPr>
            <a:t>..</a:t>
          </a:r>
          <a:endParaRPr lang="en-US" sz="1500" kern="1200" dirty="0">
            <a:latin typeface="TH SarabunPSK"/>
            <a:cs typeface="TH SarabunPSK"/>
          </a:endParaRPr>
        </a:p>
      </dsp:txBody>
      <dsp:txXfrm>
        <a:off x="4316844" y="16813"/>
        <a:ext cx="886646" cy="5404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FBED9-3588-1E47-AA3C-3E8D5C40F270}">
      <dsp:nvSpPr>
        <dsp:cNvPr id="0" name=""/>
        <dsp:cNvSpPr/>
      </dsp:nvSpPr>
      <dsp:spPr>
        <a:xfrm>
          <a:off x="1162" y="0"/>
          <a:ext cx="1133836" cy="5751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500" kern="1200" dirty="0" smtClean="0">
              <a:latin typeface="TH SarabunPSK"/>
              <a:cs typeface="TH SarabunPSK"/>
            </a:rPr>
            <a:t>ผังน้ำ</a:t>
          </a:r>
          <a:endParaRPr lang="en-US" sz="1500" kern="1200" dirty="0">
            <a:latin typeface="TH SarabunPSK"/>
            <a:cs typeface="TH SarabunPSK"/>
          </a:endParaRPr>
        </a:p>
      </dsp:txBody>
      <dsp:txXfrm>
        <a:off x="18007" y="16845"/>
        <a:ext cx="1100146" cy="541429"/>
      </dsp:txXfrm>
    </dsp:sp>
    <dsp:sp modelId="{F60E6437-BE0E-9F44-96DA-44233B45C4B5}">
      <dsp:nvSpPr>
        <dsp:cNvPr id="0" name=""/>
        <dsp:cNvSpPr/>
      </dsp:nvSpPr>
      <dsp:spPr>
        <a:xfrm>
          <a:off x="1325483" y="0"/>
          <a:ext cx="1133836" cy="5751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500" kern="1200" dirty="0" smtClean="0">
              <a:latin typeface="TH SarabunPSK"/>
              <a:cs typeface="TH SarabunPSK"/>
            </a:rPr>
            <a:t>แหล่งน้ำและเส้นทางน้ำ</a:t>
          </a:r>
          <a:endParaRPr lang="en-US" sz="1500" kern="1200" dirty="0">
            <a:latin typeface="TH SarabunPSK"/>
            <a:cs typeface="TH SarabunPSK"/>
          </a:endParaRPr>
        </a:p>
      </dsp:txBody>
      <dsp:txXfrm>
        <a:off x="1342328" y="16845"/>
        <a:ext cx="1100146" cy="541429"/>
      </dsp:txXfrm>
    </dsp:sp>
    <dsp:sp modelId="{C2C12E49-1103-5544-A13C-5BF348553980}">
      <dsp:nvSpPr>
        <dsp:cNvPr id="0" name=""/>
        <dsp:cNvSpPr/>
      </dsp:nvSpPr>
      <dsp:spPr>
        <a:xfrm>
          <a:off x="2649804" y="0"/>
          <a:ext cx="1133836" cy="5751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latin typeface="TH SarabunPSK"/>
              <a:cs typeface="TH SarabunPSK"/>
            </a:rPr>
            <a:t>Land used</a:t>
          </a:r>
          <a:endParaRPr lang="en-US" sz="1500" kern="1200" dirty="0">
            <a:latin typeface="TH SarabunPSK"/>
            <a:cs typeface="TH SarabunPSK"/>
          </a:endParaRPr>
        </a:p>
      </dsp:txBody>
      <dsp:txXfrm>
        <a:off x="2666649" y="16845"/>
        <a:ext cx="1100146" cy="541429"/>
      </dsp:txXfrm>
    </dsp:sp>
    <dsp:sp modelId="{6DCD38EC-282A-B34A-B3BB-B702203C2DF7}">
      <dsp:nvSpPr>
        <dsp:cNvPr id="0" name=""/>
        <dsp:cNvSpPr/>
      </dsp:nvSpPr>
      <dsp:spPr>
        <a:xfrm>
          <a:off x="3974125" y="0"/>
          <a:ext cx="1133836" cy="5751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500" kern="1200" dirty="0" smtClean="0">
              <a:latin typeface="TH SarabunPSK"/>
              <a:cs typeface="TH SarabunPSK"/>
            </a:rPr>
            <a:t>...</a:t>
          </a:r>
          <a:endParaRPr lang="en-US" sz="1500" kern="1200" dirty="0">
            <a:latin typeface="TH SarabunPSK"/>
            <a:cs typeface="TH SarabunPSK"/>
          </a:endParaRPr>
        </a:p>
      </dsp:txBody>
      <dsp:txXfrm>
        <a:off x="3990970" y="16845"/>
        <a:ext cx="1100146" cy="5414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FBED9-3588-1E47-AA3C-3E8D5C40F270}">
      <dsp:nvSpPr>
        <dsp:cNvPr id="0" name=""/>
        <dsp:cNvSpPr/>
      </dsp:nvSpPr>
      <dsp:spPr>
        <a:xfrm>
          <a:off x="1173" y="0"/>
          <a:ext cx="1144085" cy="6580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400" kern="1200" dirty="0" smtClean="0">
              <a:latin typeface="TH SarabunPSK"/>
              <a:cs typeface="TH SarabunPSK"/>
            </a:rPr>
            <a:t>การส่งเสริมการมีส่วนร่วมของประชาชน</a:t>
          </a:r>
          <a:endParaRPr lang="en-US" sz="1400" kern="1200" dirty="0">
            <a:latin typeface="TH SarabunPSK"/>
            <a:cs typeface="TH SarabunPSK"/>
          </a:endParaRPr>
        </a:p>
      </dsp:txBody>
      <dsp:txXfrm>
        <a:off x="20448" y="19275"/>
        <a:ext cx="1105535" cy="619540"/>
      </dsp:txXfrm>
    </dsp:sp>
    <dsp:sp modelId="{F60E6437-BE0E-9F44-96DA-44233B45C4B5}">
      <dsp:nvSpPr>
        <dsp:cNvPr id="0" name=""/>
        <dsp:cNvSpPr/>
      </dsp:nvSpPr>
      <dsp:spPr>
        <a:xfrm>
          <a:off x="1337464" y="0"/>
          <a:ext cx="1144085" cy="6580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400" kern="1200" dirty="0" smtClean="0">
              <a:latin typeface="TH SarabunPSK"/>
              <a:cs typeface="TH SarabunPSK"/>
            </a:rPr>
            <a:t>การอบรม</a:t>
          </a:r>
          <a:r>
            <a:rPr lang="en-US" sz="1400" kern="1200" dirty="0" smtClean="0">
              <a:latin typeface="TH SarabunPSK"/>
              <a:cs typeface="TH SarabunPSK"/>
            </a:rPr>
            <a:t>/</a:t>
          </a:r>
          <a:r>
            <a:rPr lang="th-TH" sz="1400" kern="1200" dirty="0" smtClean="0">
              <a:latin typeface="TH SarabunPSK"/>
              <a:cs typeface="TH SarabunPSK"/>
            </a:rPr>
            <a:t>ให้คำแนะนำ</a:t>
          </a:r>
          <a:endParaRPr lang="en-US" sz="1400" kern="1200" dirty="0">
            <a:latin typeface="TH SarabunPSK"/>
            <a:cs typeface="TH SarabunPSK"/>
          </a:endParaRPr>
        </a:p>
      </dsp:txBody>
      <dsp:txXfrm>
        <a:off x="1356739" y="19275"/>
        <a:ext cx="1105535" cy="619540"/>
      </dsp:txXfrm>
    </dsp:sp>
    <dsp:sp modelId="{C2C12E49-1103-5544-A13C-5BF348553980}">
      <dsp:nvSpPr>
        <dsp:cNvPr id="0" name=""/>
        <dsp:cNvSpPr/>
      </dsp:nvSpPr>
      <dsp:spPr>
        <a:xfrm>
          <a:off x="2673756" y="0"/>
          <a:ext cx="1144085" cy="6580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400" kern="1200" dirty="0" smtClean="0">
              <a:latin typeface="TH SarabunPSK"/>
              <a:cs typeface="TH SarabunPSK"/>
            </a:rPr>
            <a:t>ศูนย์ข้อมูลทรัพยากรน้ำระดับลุ่มน้ำ</a:t>
          </a:r>
          <a:endParaRPr lang="en-US" sz="1400" kern="1200" dirty="0">
            <a:latin typeface="TH SarabunPSK"/>
            <a:cs typeface="TH SarabunPSK"/>
          </a:endParaRPr>
        </a:p>
      </dsp:txBody>
      <dsp:txXfrm>
        <a:off x="2693031" y="19275"/>
        <a:ext cx="1105535" cy="619540"/>
      </dsp:txXfrm>
    </dsp:sp>
    <dsp:sp modelId="{6DCD38EC-282A-B34A-B3BB-B702203C2DF7}">
      <dsp:nvSpPr>
        <dsp:cNvPr id="0" name=""/>
        <dsp:cNvSpPr/>
      </dsp:nvSpPr>
      <dsp:spPr>
        <a:xfrm>
          <a:off x="4010047" y="0"/>
          <a:ext cx="1144085" cy="6580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400" kern="1200" dirty="0" smtClean="0">
              <a:latin typeface="TH SarabunPSK"/>
              <a:cs typeface="TH SarabunPSK"/>
            </a:rPr>
            <a:t>...</a:t>
          </a:r>
          <a:endParaRPr lang="en-US" sz="1400" kern="1200" dirty="0">
            <a:latin typeface="TH SarabunPSK"/>
            <a:cs typeface="TH SarabunPSK"/>
          </a:endParaRPr>
        </a:p>
      </dsp:txBody>
      <dsp:txXfrm>
        <a:off x="4029322" y="19275"/>
        <a:ext cx="1105535" cy="6195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FBED9-3588-1E47-AA3C-3E8D5C40F270}">
      <dsp:nvSpPr>
        <dsp:cNvPr id="0" name=""/>
        <dsp:cNvSpPr/>
      </dsp:nvSpPr>
      <dsp:spPr>
        <a:xfrm>
          <a:off x="1190" y="0"/>
          <a:ext cx="1161223" cy="558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200" kern="1200" dirty="0" smtClean="0">
              <a:latin typeface="TH SarabunPSK"/>
              <a:cs typeface="TH SarabunPSK"/>
            </a:rPr>
            <a:t>จัดสรรน้ำ</a:t>
          </a:r>
          <a:endParaRPr lang="en-US" sz="1200" kern="1200" dirty="0">
            <a:latin typeface="TH SarabunPSK"/>
            <a:cs typeface="TH SarabunPSK"/>
          </a:endParaRPr>
        </a:p>
      </dsp:txBody>
      <dsp:txXfrm>
        <a:off x="17543" y="16353"/>
        <a:ext cx="1128517" cy="525616"/>
      </dsp:txXfrm>
    </dsp:sp>
    <dsp:sp modelId="{F60E6437-BE0E-9F44-96DA-44233B45C4B5}">
      <dsp:nvSpPr>
        <dsp:cNvPr id="0" name=""/>
        <dsp:cNvSpPr/>
      </dsp:nvSpPr>
      <dsp:spPr>
        <a:xfrm>
          <a:off x="1357499" y="0"/>
          <a:ext cx="1161223" cy="558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200" kern="1200" dirty="0" smtClean="0">
              <a:latin typeface="TH SarabunPSK"/>
              <a:cs typeface="TH SarabunPSK"/>
            </a:rPr>
            <a:t>น้ำฝน</a:t>
          </a:r>
          <a:r>
            <a:rPr lang="en-US" sz="1200" kern="1200" dirty="0" smtClean="0">
              <a:latin typeface="TH SarabunPSK"/>
              <a:cs typeface="TH SarabunPSK"/>
            </a:rPr>
            <a:t>/</a:t>
          </a:r>
          <a:r>
            <a:rPr lang="th-TH" sz="1200" kern="1200" dirty="0" smtClean="0">
              <a:latin typeface="TH SarabunPSK"/>
              <a:cs typeface="TH SarabunPSK"/>
            </a:rPr>
            <a:t>น้ำท่า</a:t>
          </a:r>
          <a:endParaRPr lang="en-US" sz="1200" kern="1200" dirty="0">
            <a:latin typeface="TH SarabunPSK"/>
            <a:cs typeface="TH SarabunPSK"/>
          </a:endParaRPr>
        </a:p>
      </dsp:txBody>
      <dsp:txXfrm>
        <a:off x="1373852" y="16353"/>
        <a:ext cx="1128517" cy="525616"/>
      </dsp:txXfrm>
    </dsp:sp>
    <dsp:sp modelId="{C2C12E49-1103-5544-A13C-5BF348553980}">
      <dsp:nvSpPr>
        <dsp:cNvPr id="0" name=""/>
        <dsp:cNvSpPr/>
      </dsp:nvSpPr>
      <dsp:spPr>
        <a:xfrm>
          <a:off x="2713807" y="0"/>
          <a:ext cx="1161223" cy="558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200" kern="1200" dirty="0" smtClean="0">
              <a:latin typeface="TH SarabunPSK"/>
              <a:cs typeface="TH SarabunPSK"/>
            </a:rPr>
            <a:t>วิเคราะห์</a:t>
          </a:r>
          <a:r>
            <a:rPr lang="en-US" sz="1200" kern="1200" dirty="0" smtClean="0">
              <a:latin typeface="TH SarabunPSK"/>
              <a:cs typeface="TH SarabunPSK"/>
            </a:rPr>
            <a:t>/</a:t>
          </a:r>
          <a:r>
            <a:rPr lang="th-TH" sz="1200" kern="1200" dirty="0" smtClean="0">
              <a:latin typeface="TH SarabunPSK"/>
              <a:cs typeface="TH SarabunPSK"/>
            </a:rPr>
            <a:t>ติดตาม</a:t>
          </a:r>
          <a:endParaRPr lang="en-US" sz="1200" kern="1200" dirty="0" smtClean="0">
            <a:latin typeface="TH SarabunPSK"/>
            <a:cs typeface="TH SarabunPSK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200" kern="1200" dirty="0" smtClean="0">
              <a:latin typeface="TH SarabunPSK"/>
              <a:cs typeface="TH SarabunPSK"/>
            </a:rPr>
            <a:t>การบริหารจัดการน้ำ</a:t>
          </a:r>
          <a:endParaRPr lang="en-US" sz="1200" kern="1200" dirty="0">
            <a:latin typeface="TH SarabunPSK"/>
            <a:cs typeface="TH SarabunPSK"/>
          </a:endParaRPr>
        </a:p>
      </dsp:txBody>
      <dsp:txXfrm>
        <a:off x="2730160" y="16353"/>
        <a:ext cx="1128517" cy="525616"/>
      </dsp:txXfrm>
    </dsp:sp>
    <dsp:sp modelId="{6DCD38EC-282A-B34A-B3BB-B702203C2DF7}">
      <dsp:nvSpPr>
        <dsp:cNvPr id="0" name=""/>
        <dsp:cNvSpPr/>
      </dsp:nvSpPr>
      <dsp:spPr>
        <a:xfrm>
          <a:off x="4070116" y="0"/>
          <a:ext cx="1161223" cy="558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200" kern="1200" dirty="0" smtClean="0">
              <a:latin typeface="TH SarabunPSK"/>
              <a:cs typeface="TH SarabunPSK"/>
            </a:rPr>
            <a:t>...</a:t>
          </a:r>
          <a:endParaRPr lang="en-US" sz="1200" kern="1200" dirty="0">
            <a:latin typeface="TH SarabunPSK"/>
            <a:cs typeface="TH SarabunPSK"/>
          </a:endParaRPr>
        </a:p>
      </dsp:txBody>
      <dsp:txXfrm>
        <a:off x="4086469" y="16353"/>
        <a:ext cx="1128517" cy="5256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FBED9-3588-1E47-AA3C-3E8D5C40F270}">
      <dsp:nvSpPr>
        <dsp:cNvPr id="0" name=""/>
        <dsp:cNvSpPr/>
      </dsp:nvSpPr>
      <dsp:spPr>
        <a:xfrm>
          <a:off x="520" y="0"/>
          <a:ext cx="920272" cy="5740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500" kern="1200" dirty="0" smtClean="0">
              <a:latin typeface="TH SarabunPSK"/>
              <a:cs typeface="TH SarabunPSK"/>
            </a:rPr>
            <a:t>โครงการขนาดใหญ่</a:t>
          </a:r>
          <a:endParaRPr lang="en-US" sz="1500" kern="1200" dirty="0">
            <a:latin typeface="TH SarabunPSK"/>
            <a:cs typeface="TH SarabunPSK"/>
          </a:endParaRPr>
        </a:p>
      </dsp:txBody>
      <dsp:txXfrm>
        <a:off x="17333" y="16813"/>
        <a:ext cx="886646" cy="540425"/>
      </dsp:txXfrm>
    </dsp:sp>
    <dsp:sp modelId="{F60E6437-BE0E-9F44-96DA-44233B45C4B5}">
      <dsp:nvSpPr>
        <dsp:cNvPr id="0" name=""/>
        <dsp:cNvSpPr/>
      </dsp:nvSpPr>
      <dsp:spPr>
        <a:xfrm>
          <a:off x="1075397" y="0"/>
          <a:ext cx="920272" cy="5740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500" kern="1200" dirty="0" smtClean="0">
              <a:latin typeface="TH SarabunPSK"/>
              <a:cs typeface="TH SarabunPSK"/>
            </a:rPr>
            <a:t>แผนงาน</a:t>
          </a:r>
          <a:r>
            <a:rPr lang="en-US" sz="1500" kern="1200" dirty="0" smtClean="0">
              <a:latin typeface="TH SarabunPSK"/>
              <a:cs typeface="TH SarabunPSK"/>
            </a:rPr>
            <a:t>/</a:t>
          </a:r>
          <a:r>
            <a:rPr lang="th-TH" sz="1500" kern="1200" dirty="0" smtClean="0">
              <a:latin typeface="TH SarabunPSK"/>
              <a:cs typeface="TH SarabunPSK"/>
            </a:rPr>
            <a:t>งบประมาณ</a:t>
          </a:r>
          <a:endParaRPr lang="en-US" sz="1500" kern="1200" dirty="0">
            <a:latin typeface="TH SarabunPSK"/>
            <a:cs typeface="TH SarabunPSK"/>
          </a:endParaRPr>
        </a:p>
      </dsp:txBody>
      <dsp:txXfrm>
        <a:off x="1092210" y="16813"/>
        <a:ext cx="886646" cy="540425"/>
      </dsp:txXfrm>
    </dsp:sp>
    <dsp:sp modelId="{C2C12E49-1103-5544-A13C-5BF348553980}">
      <dsp:nvSpPr>
        <dsp:cNvPr id="0" name=""/>
        <dsp:cNvSpPr/>
      </dsp:nvSpPr>
      <dsp:spPr>
        <a:xfrm>
          <a:off x="2150275" y="0"/>
          <a:ext cx="920272" cy="5740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500" kern="1200" dirty="0" smtClean="0">
              <a:latin typeface="TH SarabunPSK"/>
              <a:cs typeface="TH SarabunPSK"/>
            </a:rPr>
            <a:t>การติดตามประเมินผล</a:t>
          </a:r>
          <a:endParaRPr lang="en-US" sz="1500" kern="1200" dirty="0">
            <a:latin typeface="TH SarabunPSK"/>
            <a:cs typeface="TH SarabunPSK"/>
          </a:endParaRPr>
        </a:p>
      </dsp:txBody>
      <dsp:txXfrm>
        <a:off x="2167088" y="16813"/>
        <a:ext cx="886646" cy="540425"/>
      </dsp:txXfrm>
    </dsp:sp>
    <dsp:sp modelId="{741821E9-5BD4-8744-B70D-354239A19CE7}">
      <dsp:nvSpPr>
        <dsp:cNvPr id="0" name=""/>
        <dsp:cNvSpPr/>
      </dsp:nvSpPr>
      <dsp:spPr>
        <a:xfrm>
          <a:off x="3225153" y="0"/>
          <a:ext cx="920272" cy="5740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500" kern="1200" dirty="0" smtClean="0">
              <a:latin typeface="TH SarabunPSK"/>
              <a:cs typeface="TH SarabunPSK"/>
            </a:rPr>
            <a:t>การจัดลำดับความสำคัญ</a:t>
          </a:r>
          <a:endParaRPr lang="en-US" sz="1500" kern="1200" dirty="0">
            <a:latin typeface="TH SarabunPSK"/>
            <a:cs typeface="TH SarabunPSK"/>
          </a:endParaRPr>
        </a:p>
      </dsp:txBody>
      <dsp:txXfrm>
        <a:off x="3241966" y="16813"/>
        <a:ext cx="886646" cy="540425"/>
      </dsp:txXfrm>
    </dsp:sp>
    <dsp:sp modelId="{B65E5F29-9861-714B-92E0-554C2CC34A8D}">
      <dsp:nvSpPr>
        <dsp:cNvPr id="0" name=""/>
        <dsp:cNvSpPr/>
      </dsp:nvSpPr>
      <dsp:spPr>
        <a:xfrm>
          <a:off x="4300031" y="0"/>
          <a:ext cx="920272" cy="5740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500" kern="1200" dirty="0" smtClean="0">
              <a:latin typeface="TH SarabunPSK"/>
              <a:cs typeface="TH SarabunPSK"/>
            </a:rPr>
            <a:t>..</a:t>
          </a:r>
          <a:endParaRPr lang="en-US" sz="1500" kern="1200" dirty="0">
            <a:latin typeface="TH SarabunPSK"/>
            <a:cs typeface="TH SarabunPSK"/>
          </a:endParaRPr>
        </a:p>
      </dsp:txBody>
      <dsp:txXfrm>
        <a:off x="4316844" y="16813"/>
        <a:ext cx="886646" cy="5404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FBED9-3588-1E47-AA3C-3E8D5C40F270}">
      <dsp:nvSpPr>
        <dsp:cNvPr id="0" name=""/>
        <dsp:cNvSpPr/>
      </dsp:nvSpPr>
      <dsp:spPr>
        <a:xfrm>
          <a:off x="1162" y="0"/>
          <a:ext cx="1133836" cy="5751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500" kern="1200" dirty="0" smtClean="0">
              <a:latin typeface="TH SarabunPSK"/>
              <a:cs typeface="TH SarabunPSK"/>
            </a:rPr>
            <a:t>ผังน้ำ</a:t>
          </a:r>
          <a:endParaRPr lang="en-US" sz="1500" kern="1200" dirty="0">
            <a:latin typeface="TH SarabunPSK"/>
            <a:cs typeface="TH SarabunPSK"/>
          </a:endParaRPr>
        </a:p>
      </dsp:txBody>
      <dsp:txXfrm>
        <a:off x="18007" y="16845"/>
        <a:ext cx="1100146" cy="541429"/>
      </dsp:txXfrm>
    </dsp:sp>
    <dsp:sp modelId="{F60E6437-BE0E-9F44-96DA-44233B45C4B5}">
      <dsp:nvSpPr>
        <dsp:cNvPr id="0" name=""/>
        <dsp:cNvSpPr/>
      </dsp:nvSpPr>
      <dsp:spPr>
        <a:xfrm>
          <a:off x="1325483" y="0"/>
          <a:ext cx="1133836" cy="5751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500" kern="1200" dirty="0" smtClean="0">
              <a:latin typeface="TH SarabunPSK"/>
              <a:cs typeface="TH SarabunPSK"/>
            </a:rPr>
            <a:t>แหล่งน้ำและเส้นทางน้ำ</a:t>
          </a:r>
          <a:endParaRPr lang="en-US" sz="1500" kern="1200" dirty="0">
            <a:latin typeface="TH SarabunPSK"/>
            <a:cs typeface="TH SarabunPSK"/>
          </a:endParaRPr>
        </a:p>
      </dsp:txBody>
      <dsp:txXfrm>
        <a:off x="1342328" y="16845"/>
        <a:ext cx="1100146" cy="541429"/>
      </dsp:txXfrm>
    </dsp:sp>
    <dsp:sp modelId="{C2C12E49-1103-5544-A13C-5BF348553980}">
      <dsp:nvSpPr>
        <dsp:cNvPr id="0" name=""/>
        <dsp:cNvSpPr/>
      </dsp:nvSpPr>
      <dsp:spPr>
        <a:xfrm>
          <a:off x="2649804" y="0"/>
          <a:ext cx="1133836" cy="5751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TH SarabunPSK"/>
              <a:cs typeface="TH SarabunPSK"/>
            </a:rPr>
            <a:t>Land used</a:t>
          </a:r>
          <a:endParaRPr lang="en-US" sz="1500" kern="1200" dirty="0">
            <a:latin typeface="TH SarabunPSK"/>
            <a:cs typeface="TH SarabunPSK"/>
          </a:endParaRPr>
        </a:p>
      </dsp:txBody>
      <dsp:txXfrm>
        <a:off x="2666649" y="16845"/>
        <a:ext cx="1100146" cy="541429"/>
      </dsp:txXfrm>
    </dsp:sp>
    <dsp:sp modelId="{6DCD38EC-282A-B34A-B3BB-B702203C2DF7}">
      <dsp:nvSpPr>
        <dsp:cNvPr id="0" name=""/>
        <dsp:cNvSpPr/>
      </dsp:nvSpPr>
      <dsp:spPr>
        <a:xfrm>
          <a:off x="3974125" y="0"/>
          <a:ext cx="1133836" cy="5751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500" kern="1200" dirty="0" smtClean="0">
              <a:latin typeface="TH SarabunPSK"/>
              <a:cs typeface="TH SarabunPSK"/>
            </a:rPr>
            <a:t>...</a:t>
          </a:r>
          <a:endParaRPr lang="en-US" sz="1500" kern="1200" dirty="0">
            <a:latin typeface="TH SarabunPSK"/>
            <a:cs typeface="TH SarabunPSK"/>
          </a:endParaRPr>
        </a:p>
      </dsp:txBody>
      <dsp:txXfrm>
        <a:off x="3990970" y="16845"/>
        <a:ext cx="1100146" cy="54142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FBED9-3588-1E47-AA3C-3E8D5C40F270}">
      <dsp:nvSpPr>
        <dsp:cNvPr id="0" name=""/>
        <dsp:cNvSpPr/>
      </dsp:nvSpPr>
      <dsp:spPr>
        <a:xfrm>
          <a:off x="1173" y="0"/>
          <a:ext cx="1144085" cy="6580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400" kern="1200" dirty="0" smtClean="0">
              <a:latin typeface="TH SarabunPSK"/>
              <a:cs typeface="TH SarabunPSK"/>
            </a:rPr>
            <a:t>การส่งเสริมการมีส่วนร่วมของประชาชน</a:t>
          </a:r>
          <a:endParaRPr lang="en-US" sz="1400" kern="1200" dirty="0">
            <a:latin typeface="TH SarabunPSK"/>
            <a:cs typeface="TH SarabunPSK"/>
          </a:endParaRPr>
        </a:p>
      </dsp:txBody>
      <dsp:txXfrm>
        <a:off x="20448" y="19275"/>
        <a:ext cx="1105535" cy="619540"/>
      </dsp:txXfrm>
    </dsp:sp>
    <dsp:sp modelId="{F60E6437-BE0E-9F44-96DA-44233B45C4B5}">
      <dsp:nvSpPr>
        <dsp:cNvPr id="0" name=""/>
        <dsp:cNvSpPr/>
      </dsp:nvSpPr>
      <dsp:spPr>
        <a:xfrm>
          <a:off x="1337464" y="0"/>
          <a:ext cx="1144085" cy="6580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400" kern="1200" dirty="0" smtClean="0">
              <a:latin typeface="TH SarabunPSK"/>
              <a:cs typeface="TH SarabunPSK"/>
            </a:rPr>
            <a:t>การอบรม</a:t>
          </a:r>
          <a:r>
            <a:rPr lang="en-US" sz="1400" kern="1200" dirty="0" smtClean="0">
              <a:latin typeface="TH SarabunPSK"/>
              <a:cs typeface="TH SarabunPSK"/>
            </a:rPr>
            <a:t>/</a:t>
          </a:r>
          <a:r>
            <a:rPr lang="th-TH" sz="1400" kern="1200" dirty="0" smtClean="0">
              <a:latin typeface="TH SarabunPSK"/>
              <a:cs typeface="TH SarabunPSK"/>
            </a:rPr>
            <a:t>ให้คำแนะนำ</a:t>
          </a:r>
          <a:endParaRPr lang="en-US" sz="1400" kern="1200" dirty="0">
            <a:latin typeface="TH SarabunPSK"/>
            <a:cs typeface="TH SarabunPSK"/>
          </a:endParaRPr>
        </a:p>
      </dsp:txBody>
      <dsp:txXfrm>
        <a:off x="1356739" y="19275"/>
        <a:ext cx="1105535" cy="619540"/>
      </dsp:txXfrm>
    </dsp:sp>
    <dsp:sp modelId="{C2C12E49-1103-5544-A13C-5BF348553980}">
      <dsp:nvSpPr>
        <dsp:cNvPr id="0" name=""/>
        <dsp:cNvSpPr/>
      </dsp:nvSpPr>
      <dsp:spPr>
        <a:xfrm>
          <a:off x="2673756" y="0"/>
          <a:ext cx="1144085" cy="6580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400" kern="1200" dirty="0" smtClean="0">
              <a:latin typeface="TH SarabunPSK"/>
              <a:cs typeface="TH SarabunPSK"/>
            </a:rPr>
            <a:t>ศูนย์ข้อมูลทรัพยากรน้ำระดับลุ่มน้ำ</a:t>
          </a:r>
          <a:endParaRPr lang="en-US" sz="1400" kern="1200" dirty="0">
            <a:latin typeface="TH SarabunPSK"/>
            <a:cs typeface="TH SarabunPSK"/>
          </a:endParaRPr>
        </a:p>
      </dsp:txBody>
      <dsp:txXfrm>
        <a:off x="2693031" y="19275"/>
        <a:ext cx="1105535" cy="619540"/>
      </dsp:txXfrm>
    </dsp:sp>
    <dsp:sp modelId="{6DCD38EC-282A-B34A-B3BB-B702203C2DF7}">
      <dsp:nvSpPr>
        <dsp:cNvPr id="0" name=""/>
        <dsp:cNvSpPr/>
      </dsp:nvSpPr>
      <dsp:spPr>
        <a:xfrm>
          <a:off x="4010047" y="0"/>
          <a:ext cx="1144085" cy="6580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400" kern="1200" dirty="0" smtClean="0">
              <a:latin typeface="TH SarabunPSK"/>
              <a:cs typeface="TH SarabunPSK"/>
            </a:rPr>
            <a:t>...</a:t>
          </a:r>
          <a:endParaRPr lang="en-US" sz="1400" kern="1200" dirty="0">
            <a:latin typeface="TH SarabunPSK"/>
            <a:cs typeface="TH SarabunPSK"/>
          </a:endParaRPr>
        </a:p>
      </dsp:txBody>
      <dsp:txXfrm>
        <a:off x="4029322" y="19275"/>
        <a:ext cx="1105535" cy="619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2B88-9450-4A4D-9094-23D42A5065B3}" type="datetimeFigureOut">
              <a:rPr lang="en-US" smtClean="0"/>
              <a:t>27/12/18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6197-A1EC-447B-A8C3-411869FE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4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2B88-9450-4A4D-9094-23D42A5065B3}" type="datetimeFigureOut">
              <a:rPr lang="en-US" smtClean="0"/>
              <a:t>27/12/18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6197-A1EC-447B-A8C3-411869FE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2B88-9450-4A4D-9094-23D42A5065B3}" type="datetimeFigureOut">
              <a:rPr lang="en-US" smtClean="0"/>
              <a:t>27/12/18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6197-A1EC-447B-A8C3-411869FE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2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2B88-9450-4A4D-9094-23D42A5065B3}" type="datetimeFigureOut">
              <a:rPr lang="en-US" smtClean="0"/>
              <a:t>27/12/18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6197-A1EC-447B-A8C3-411869FE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6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2B88-9450-4A4D-9094-23D42A5065B3}" type="datetimeFigureOut">
              <a:rPr lang="en-US" smtClean="0"/>
              <a:t>27/12/18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6197-A1EC-447B-A8C3-411869FE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7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2B88-9450-4A4D-9094-23D42A5065B3}" type="datetimeFigureOut">
              <a:rPr lang="en-US" smtClean="0"/>
              <a:t>27/12/18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6197-A1EC-447B-A8C3-411869FE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5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2B88-9450-4A4D-9094-23D42A5065B3}" type="datetimeFigureOut">
              <a:rPr lang="en-US" smtClean="0"/>
              <a:t>27/12/18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6197-A1EC-447B-A8C3-411869FE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3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2B88-9450-4A4D-9094-23D42A5065B3}" type="datetimeFigureOut">
              <a:rPr lang="en-US" smtClean="0"/>
              <a:t>27/12/18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6197-A1EC-447B-A8C3-411869FE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3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2B88-9450-4A4D-9094-23D42A5065B3}" type="datetimeFigureOut">
              <a:rPr lang="en-US" smtClean="0"/>
              <a:t>27/12/18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6197-A1EC-447B-A8C3-411869FE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8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2B88-9450-4A4D-9094-23D42A5065B3}" type="datetimeFigureOut">
              <a:rPr lang="en-US" smtClean="0"/>
              <a:t>27/12/18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6197-A1EC-447B-A8C3-411869FE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3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2B88-9450-4A4D-9094-23D42A5065B3}" type="datetimeFigureOut">
              <a:rPr lang="en-US" smtClean="0"/>
              <a:t>27/12/18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6197-A1EC-447B-A8C3-411869FE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2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F2B88-9450-4A4D-9094-23D42A5065B3}" type="datetimeFigureOut">
              <a:rPr lang="en-US" smtClean="0"/>
              <a:t>27/12/18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76197-A1EC-447B-A8C3-411869FE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2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2.xml"/><Relationship Id="rId20" Type="http://schemas.openxmlformats.org/officeDocument/2006/relationships/diagramQuickStyle" Target="../diagrams/quickStyle4.xml"/><Relationship Id="rId21" Type="http://schemas.openxmlformats.org/officeDocument/2006/relationships/diagramColors" Target="../diagrams/colors4.xml"/><Relationship Id="rId22" Type="http://schemas.microsoft.com/office/2007/relationships/diagramDrawing" Target="../diagrams/drawing4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7" Type="http://schemas.openxmlformats.org/officeDocument/2006/relationships/image" Target="../media/image1.emf"/><Relationship Id="rId18" Type="http://schemas.openxmlformats.org/officeDocument/2006/relationships/diagramData" Target="../diagrams/data4.xml"/><Relationship Id="rId19" Type="http://schemas.openxmlformats.org/officeDocument/2006/relationships/diagramLayout" Target="../diagrams/layout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diagramLayout" Target="../diagrams/layout7.xml"/><Relationship Id="rId20" Type="http://schemas.openxmlformats.org/officeDocument/2006/relationships/image" Target="../media/image10.png"/><Relationship Id="rId21" Type="http://schemas.openxmlformats.org/officeDocument/2006/relationships/image" Target="../media/image11.png"/><Relationship Id="rId10" Type="http://schemas.openxmlformats.org/officeDocument/2006/relationships/diagramQuickStyle" Target="../diagrams/quickStyle7.xml"/><Relationship Id="rId11" Type="http://schemas.openxmlformats.org/officeDocument/2006/relationships/diagramColors" Target="../diagrams/colors7.xml"/><Relationship Id="rId12" Type="http://schemas.microsoft.com/office/2007/relationships/diagramDrawing" Target="../diagrams/drawing7.xml"/><Relationship Id="rId13" Type="http://schemas.openxmlformats.org/officeDocument/2006/relationships/diagramData" Target="../diagrams/data8.xml"/><Relationship Id="rId14" Type="http://schemas.openxmlformats.org/officeDocument/2006/relationships/diagramLayout" Target="../diagrams/layout8.xml"/><Relationship Id="rId15" Type="http://schemas.openxmlformats.org/officeDocument/2006/relationships/diagramQuickStyle" Target="../diagrams/quickStyle8.xml"/><Relationship Id="rId16" Type="http://schemas.openxmlformats.org/officeDocument/2006/relationships/diagramColors" Target="../diagrams/colors8.xml"/><Relationship Id="rId17" Type="http://schemas.microsoft.com/office/2007/relationships/diagramDrawing" Target="../diagrams/drawing8.xml"/><Relationship Id="rId18" Type="http://schemas.openxmlformats.org/officeDocument/2006/relationships/image" Target="../media/image8.png"/><Relationship Id="rId1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8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601" y="1845650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th-TH" dirty="0" smtClean="0">
                <a:latin typeface="TH SarabunPSK"/>
                <a:cs typeface="TH SarabunPSK"/>
              </a:rPr>
              <a:t>การเชื่อมโยงระบบสารสนเทศของ </a:t>
            </a:r>
            <a:r>
              <a:rPr lang="en-US" dirty="0" smtClean="0">
                <a:latin typeface="TH SarabunPSK"/>
                <a:cs typeface="TH SarabunPSK"/>
              </a:rPr>
              <a:t/>
            </a:r>
            <a:br>
              <a:rPr lang="en-US" dirty="0" smtClean="0">
                <a:latin typeface="TH SarabunPSK"/>
                <a:cs typeface="TH SarabunPSK"/>
              </a:rPr>
            </a:br>
            <a:r>
              <a:rPr lang="th-TH" dirty="0" smtClean="0">
                <a:latin typeface="TH SarabunPSK"/>
                <a:cs typeface="TH SarabunPSK"/>
              </a:rPr>
              <a:t>ศูนย์อำนวยการน้ำแห่งชาติ</a:t>
            </a:r>
            <a:r>
              <a:rPr lang="en-US" dirty="0">
                <a:latin typeface="TH SarabunPSK"/>
                <a:cs typeface="TH SarabunPSK"/>
              </a:rPr>
              <a:t/>
            </a:r>
            <a:br>
              <a:rPr lang="en-US" dirty="0">
                <a:latin typeface="TH SarabunPSK"/>
                <a:cs typeface="TH SarabunPSK"/>
              </a:rPr>
            </a:br>
            <a:r>
              <a:rPr lang="th-TH" dirty="0" smtClean="0">
                <a:latin typeface="TH SarabunPSK"/>
                <a:cs typeface="TH SarabunPSK"/>
              </a:rPr>
              <a:t>และ</a:t>
            </a:r>
            <a:br>
              <a:rPr lang="th-TH" dirty="0" smtClean="0">
                <a:latin typeface="TH SarabunPSK"/>
                <a:cs typeface="TH SarabunPSK"/>
              </a:rPr>
            </a:br>
            <a:r>
              <a:rPr lang="th-TH" dirty="0" smtClean="0">
                <a:latin typeface="TH SarabunPSK"/>
                <a:cs typeface="TH SarabunPSK"/>
              </a:rPr>
              <a:t>สำนักงานทรัพยากรน้ำภาค </a:t>
            </a:r>
            <a:r>
              <a:rPr lang="en-US" dirty="0" smtClean="0">
                <a:latin typeface="TH SarabunPSK"/>
                <a:cs typeface="TH SarabunPSK"/>
              </a:rPr>
              <a:t>1 -10</a:t>
            </a:r>
            <a:endParaRPr lang="en-US" dirty="0">
              <a:latin typeface="TH SarabunPSK"/>
              <a:cs typeface="TH SarabunPS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52976" y="6367094"/>
            <a:ext cx="129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27/12/2561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607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34819" y="3198092"/>
            <a:ext cx="5772726" cy="3579090"/>
          </a:xfrm>
          <a:prstGeom prst="roundRect">
            <a:avLst>
              <a:gd name="adj" fmla="val 6157"/>
            </a:avLst>
          </a:prstGeom>
          <a:gradFill flip="none" rotWithShape="1">
            <a:gsLst>
              <a:gs pos="0">
                <a:schemeClr val="bg1"/>
              </a:gs>
              <a:gs pos="55000">
                <a:schemeClr val="bg1">
                  <a:lumMod val="7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30538873"/>
              </p:ext>
            </p:extLst>
          </p:nvPr>
        </p:nvGraphicFramePr>
        <p:xfrm>
          <a:off x="690288" y="3528769"/>
          <a:ext cx="5232530" cy="558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5898" y="3171956"/>
            <a:ext cx="142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latin typeface="TH SarabunPSK"/>
                <a:cs typeface="TH SarabunPSK"/>
              </a:rPr>
              <a:t>การบริหารจัดการน้ำ</a:t>
            </a:r>
            <a:endParaRPr lang="en-US" dirty="0">
              <a:latin typeface="TH SarabunPSK"/>
              <a:cs typeface="TH SarabunPSK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153981904"/>
              </p:ext>
            </p:extLst>
          </p:nvPr>
        </p:nvGraphicFramePr>
        <p:xfrm>
          <a:off x="713540" y="4352636"/>
          <a:ext cx="5220824" cy="574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9149" y="4011928"/>
            <a:ext cx="154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latin typeface="TH SarabunPSK"/>
                <a:cs typeface="TH SarabunPSK"/>
              </a:rPr>
              <a:t>งานขับเคลื่อนโครงการ</a:t>
            </a:r>
            <a:endParaRPr lang="en-US" dirty="0">
              <a:latin typeface="TH SarabunPSK"/>
              <a:cs typeface="TH SarabunPSK"/>
            </a:endParaRP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4067988640"/>
              </p:ext>
            </p:extLst>
          </p:nvPr>
        </p:nvGraphicFramePr>
        <p:xfrm>
          <a:off x="790602" y="5241636"/>
          <a:ext cx="5109125" cy="575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36212" y="4901996"/>
            <a:ext cx="161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latin typeface="TH SarabunPSK"/>
                <a:cs typeface="TH SarabunPSK"/>
              </a:rPr>
              <a:t>ภูมิสารสนเทศและผังน้ำ</a:t>
            </a:r>
            <a:endParaRPr lang="en-US" dirty="0">
              <a:latin typeface="TH SarabunPSK"/>
              <a:cs typeface="TH SarabunPS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38728" y="324700"/>
            <a:ext cx="4572000" cy="2857501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407080" y="0"/>
            <a:ext cx="3736920" cy="27084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h-TH" sz="1400" b="1" dirty="0" smtClean="0">
                <a:latin typeface="TH SarabunPSK"/>
                <a:cs typeface="TH SarabunPSK"/>
              </a:rPr>
              <a:t>ภารกิจของสำนักงานภาค</a:t>
            </a:r>
          </a:p>
          <a:p>
            <a:r>
              <a:rPr lang="th-TH" sz="1200" dirty="0" smtClean="0">
                <a:latin typeface="TH SarabunPSK"/>
                <a:cs typeface="TH SarabunPSK"/>
              </a:rPr>
              <a:t>จัด</a:t>
            </a:r>
            <a:r>
              <a:rPr lang="th-TH" sz="1200" dirty="0">
                <a:latin typeface="TH SarabunPSK"/>
                <a:cs typeface="TH SarabunPSK"/>
              </a:rPr>
              <a:t>ทำแผนแม่บท การบริหารจัดการ บำรุงรักษา อนุรักษ์ ฟื้นฟู ทรัพยากรน้ำ (เสนอ กนช.)</a:t>
            </a:r>
          </a:p>
          <a:p>
            <a:r>
              <a:rPr lang="th-TH" sz="1200" dirty="0">
                <a:latin typeface="TH SarabunPSK"/>
                <a:cs typeface="TH SarabunPSK"/>
              </a:rPr>
              <a:t>จัดทำผังน้ำ</a:t>
            </a:r>
          </a:p>
          <a:p>
            <a:r>
              <a:rPr lang="th-TH" sz="1200" dirty="0">
                <a:latin typeface="TH SarabunPSK"/>
                <a:cs typeface="TH SarabunPSK"/>
              </a:rPr>
              <a:t>แผนป้องกันและแก้ไข ภาวะน้ำแล้ง/น้ำท่วม</a:t>
            </a:r>
          </a:p>
          <a:p>
            <a:r>
              <a:rPr lang="th-TH" sz="1200" dirty="0">
                <a:latin typeface="TH SarabunPSK"/>
                <a:cs typeface="TH SarabunPSK"/>
              </a:rPr>
              <a:t>พิจารณาจัดสรรน้ำ การผันน้ำ</a:t>
            </a:r>
          </a:p>
          <a:p>
            <a:r>
              <a:rPr lang="th-TH" sz="1200" dirty="0">
                <a:latin typeface="TH SarabunPSK"/>
                <a:cs typeface="TH SarabunPSK"/>
              </a:rPr>
              <a:t>การจัดลำดับความสำคัญของแผนงาน/แผนปฏิบัติการ/โครงการ</a:t>
            </a:r>
          </a:p>
          <a:p>
            <a:r>
              <a:rPr lang="th-TH" sz="1200" dirty="0">
                <a:latin typeface="TH SarabunPSK"/>
                <a:cs typeface="TH SarabunPSK"/>
              </a:rPr>
              <a:t>ติดตามประเมินผลแผนงาน/แผนปฏิบัติการ/โครงการ</a:t>
            </a:r>
          </a:p>
          <a:p>
            <a:r>
              <a:rPr lang="th-TH" sz="1200" dirty="0">
                <a:latin typeface="TH SarabunPSK"/>
                <a:cs typeface="TH SarabunPSK"/>
              </a:rPr>
              <a:t>ให้คำแนะนำเกี่ยวกับการบริหารทรัพยากรน้ำ </a:t>
            </a:r>
          </a:p>
          <a:p>
            <a:r>
              <a:rPr lang="th-TH" sz="1200" dirty="0">
                <a:latin typeface="TH SarabunPSK"/>
                <a:cs typeface="TH SarabunPSK"/>
              </a:rPr>
              <a:t>การเสริมศักยภาพบุคลากรและการมีส่วนร่วมของประชาชน</a:t>
            </a:r>
          </a:p>
          <a:p>
            <a:r>
              <a:rPr lang="th-TH" sz="1200" dirty="0">
                <a:latin typeface="TH SarabunPSK"/>
                <a:cs typeface="TH SarabunPSK"/>
              </a:rPr>
              <a:t>- อบรมและแลกเปลี่ยนเรียนรู้ระดับต้น-กลาง-สูง</a:t>
            </a:r>
          </a:p>
          <a:p>
            <a:r>
              <a:rPr lang="th-TH" sz="1200" dirty="0">
                <a:latin typeface="TH SarabunPSK"/>
                <a:cs typeface="TH SarabunPSK"/>
              </a:rPr>
              <a:t>- ประชุม-สัมนา ระหว่างกลุ่มผู้ใช้น้ำและคณะกรรมการลุ่มน้ำ</a:t>
            </a:r>
          </a:p>
          <a:p>
            <a:r>
              <a:rPr lang="th-TH" sz="1200" dirty="0">
                <a:latin typeface="TH SarabunPSK"/>
                <a:cs typeface="TH SarabunPSK"/>
              </a:rPr>
              <a:t>- ประชาสัมพันธ์ทุกช่องทาง และ ผ่านระบบออนไลน์</a:t>
            </a:r>
          </a:p>
          <a:p>
            <a:r>
              <a:rPr lang="th-TH" sz="1200" dirty="0">
                <a:latin typeface="TH SarabunPSK"/>
                <a:cs typeface="TH SarabunPSK"/>
              </a:rPr>
              <a:t>- สนับสนุนวิจัยและพัฒนาด้วยทุนทั้งในและต่างประเทศ</a:t>
            </a:r>
          </a:p>
          <a:p>
            <a:r>
              <a:rPr lang="th-TH" sz="1200" dirty="0">
                <a:latin typeface="TH SarabunPSK"/>
                <a:cs typeface="TH SarabunPSK"/>
              </a:rPr>
              <a:t>- ถ่ายทอดและแลกเปลี่ยนองค์ความรู้ทั้งในและต่างประเทศ</a:t>
            </a:r>
            <a:endParaRPr lang="en-US" sz="1200" dirty="0">
              <a:latin typeface="TH SarabunPSK"/>
              <a:cs typeface="TH SarabunPSK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1907" y="0"/>
            <a:ext cx="4537275" cy="3259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SarabunPSK"/>
                <a:cs typeface="TH SarabunPSK"/>
              </a:rPr>
              <a:t>สถาปัตยกรรมระบบสารสนเทศของ สทนช.</a:t>
            </a:r>
            <a:endParaRPr lang="en-US" dirty="0">
              <a:latin typeface="TH SarabunPSK"/>
              <a:cs typeface="TH SarabunPSK"/>
            </a:endParaRPr>
          </a:p>
        </p:txBody>
      </p:sp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2624145830"/>
              </p:ext>
            </p:extLst>
          </p:nvPr>
        </p:nvGraphicFramePr>
        <p:xfrm>
          <a:off x="790603" y="6119091"/>
          <a:ext cx="5155306" cy="658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636213" y="5781608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latin typeface="TH SarabunPSK"/>
                <a:cs typeface="TH SarabunPSK"/>
              </a:rPr>
              <a:t>งานสื่อสารข้อมูลและประชาสัมพันธ์</a:t>
            </a:r>
            <a:endParaRPr lang="en-US" dirty="0">
              <a:latin typeface="TH SarabunPSK"/>
              <a:cs typeface="TH SarabunPS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66433" y="2782455"/>
            <a:ext cx="3073112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2000" b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H SarabunPSK"/>
                <a:cs typeface="TH SarabunPSK"/>
              </a:rPr>
              <a:t>เครื่องมือ</a:t>
            </a:r>
            <a:r>
              <a:rPr lang="en-US" sz="2000" b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H SarabunPSK"/>
                <a:cs typeface="TH SarabunPSK"/>
              </a:rPr>
              <a:t>/</a:t>
            </a:r>
            <a:r>
              <a:rPr lang="th-TH" sz="2000" b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H SarabunPSK"/>
                <a:cs typeface="TH SarabunPSK"/>
              </a:rPr>
              <a:t>ระบบสารสนเทศ ที่สำคัญ</a:t>
            </a:r>
          </a:p>
          <a:p>
            <a:pPr algn="ctr"/>
            <a:r>
              <a:rPr lang="th-TH" sz="2000" b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H SarabunPSK"/>
                <a:cs typeface="TH SarabunPSK"/>
              </a:rPr>
              <a:t>ที่ต้องใช้งานตามภารกิจของสำนักงานภาค</a:t>
            </a:r>
            <a:endParaRPr lang="en-US" sz="2000" b="1" cap="none" spc="0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H SarabunPSK"/>
              <a:cs typeface="TH SarabunPSK"/>
            </a:endParaRPr>
          </a:p>
        </p:txBody>
      </p:sp>
    </p:spTree>
    <p:extLst>
      <p:ext uri="{BB962C8B-B14F-4D97-AF65-F5344CB8AC3E}">
        <p14:creationId xmlns:p14="http://schemas.microsoft.com/office/powerpoint/2010/main" val="346872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Up-Down Arrow 47"/>
          <p:cNvSpPr/>
          <p:nvPr/>
        </p:nvSpPr>
        <p:spPr>
          <a:xfrm>
            <a:off x="4395487" y="2576939"/>
            <a:ext cx="370541" cy="1520021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688709" y="2594583"/>
            <a:ext cx="296242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14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ข้อมูล</a:t>
            </a:r>
            <a:r>
              <a:rPr lang="en-US" sz="14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 </a:t>
            </a:r>
            <a:r>
              <a:rPr lang="th-TH" sz="14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การบริหารจัดการน้ำ</a:t>
            </a:r>
            <a:r>
              <a:rPr lang="en-US" sz="14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…</a:t>
            </a:r>
            <a:endParaRPr lang="th-TH" sz="1400" b="1" dirty="0">
              <a:latin typeface="TH SarabunPSK" panose="020B0500040200020003" pitchFamily="34" charset="-34"/>
              <a:cs typeface="TH SarabunPSK" panose="020B0500040200020003" pitchFamily="34" charset="-34"/>
              <a:sym typeface="Wingdings" panose="05000000000000000000" pitchFamily="2" charset="2"/>
            </a:endParaRPr>
          </a:p>
          <a:p>
            <a:pPr marL="285750" indent="-285750">
              <a:buFont typeface="Arial"/>
              <a:buChar char="•"/>
            </a:pPr>
            <a:r>
              <a:rPr lang="th-TH" sz="1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</a:t>
            </a:r>
            <a:r>
              <a:rPr lang="th-TH" sz="1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ต้องการใช้น้ำ ชุมชน เกษตร อุตสาหกรรม</a:t>
            </a:r>
          </a:p>
          <a:p>
            <a:pPr marL="285750" indent="-285750">
              <a:buFont typeface="Arial"/>
              <a:buChar char="•"/>
            </a:pPr>
            <a:r>
              <a:rPr lang="th-TH" sz="1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ปริมาณ น้ำฝน น้ำท่า น้ำบาดาล น้ำทะเล</a:t>
            </a:r>
          </a:p>
          <a:p>
            <a:pPr marL="285750" indent="-285750">
              <a:buFont typeface="Arial"/>
              <a:buChar char="•"/>
            </a:pPr>
            <a:r>
              <a:rPr lang="th-TH" sz="1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คุณภาพ น้ำ</a:t>
            </a:r>
          </a:p>
          <a:p>
            <a:pPr marL="285750" indent="-285750">
              <a:buFont typeface="Arial"/>
              <a:buChar char="•"/>
            </a:pPr>
            <a:r>
              <a:rPr lang="th-TH" sz="1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การบริหารจัดการน้ำ การจัดการภัย</a:t>
            </a:r>
            <a:r>
              <a:rPr lang="th-TH" sz="1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พิบัติ</a:t>
            </a:r>
          </a:p>
          <a:p>
            <a:pPr marL="285750" indent="-285750">
              <a:buFont typeface="Arial"/>
              <a:buChar char="•"/>
            </a:pPr>
            <a:r>
              <a:rPr lang="th-TH" sz="1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...</a:t>
            </a:r>
            <a:endParaRPr lang="en-US" sz="1400" dirty="0"/>
          </a:p>
        </p:txBody>
      </p:sp>
      <p:pic>
        <p:nvPicPr>
          <p:cNvPr id="13" name="Picture 12" descr="nwcc-clou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217" y="835577"/>
            <a:ext cx="2737031" cy="2020728"/>
          </a:xfrm>
          <a:prstGeom prst="rect">
            <a:avLst/>
          </a:prstGeom>
        </p:spPr>
      </p:pic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157875292"/>
              </p:ext>
            </p:extLst>
          </p:nvPr>
        </p:nvGraphicFramePr>
        <p:xfrm>
          <a:off x="629086" y="4278439"/>
          <a:ext cx="5232530" cy="558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3434" y="812600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Impact"/>
                <a:cs typeface="Impact"/>
              </a:rPr>
              <a:t>Single DATABASE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(</a:t>
            </a:r>
            <a:r>
              <a:rPr lang="en-US" sz="1200" dirty="0" err="1" smtClean="0">
                <a:latin typeface="Arial"/>
                <a:cs typeface="Arial"/>
              </a:rPr>
              <a:t>BigDATA</a:t>
            </a:r>
            <a:r>
              <a:rPr lang="en-US" sz="1200" dirty="0" smtClean="0">
                <a:latin typeface="Arial"/>
                <a:cs typeface="Arial"/>
              </a:rPr>
              <a:t>)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16" name="Picture 15" descr="hadoop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85" y="152995"/>
            <a:ext cx="757479" cy="75747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65884" y="11606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9972" y="180206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Impact"/>
                <a:cs typeface="Impact"/>
              </a:rPr>
              <a:t>DATA </a:t>
            </a:r>
            <a:r>
              <a:rPr lang="en-US" sz="1600" dirty="0" smtClean="0">
                <a:latin typeface="Impact"/>
                <a:cs typeface="Impact"/>
              </a:rPr>
              <a:t>Center</a:t>
            </a:r>
            <a:endParaRPr lang="en-US" sz="1100" dirty="0" smtClean="0">
              <a:latin typeface="Arial"/>
              <a:cs typeface="Arial"/>
            </a:endParaRP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 Application/</a:t>
            </a:r>
            <a:r>
              <a:rPr lang="en-US" sz="1200" dirty="0" smtClean="0">
                <a:latin typeface="Arial"/>
                <a:cs typeface="Arial"/>
              </a:rPr>
              <a:t>Solution platform **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19" name="รูปภาพ 15" descr="a1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7968" y="1240129"/>
            <a:ext cx="787679" cy="868281"/>
          </a:xfrm>
          <a:prstGeom prst="rect">
            <a:avLst/>
          </a:prstGeom>
        </p:spPr>
      </p:pic>
      <p:sp>
        <p:nvSpPr>
          <p:cNvPr id="2" name="Right Brace 1"/>
          <p:cNvSpPr/>
          <p:nvPr/>
        </p:nvSpPr>
        <p:spPr>
          <a:xfrm>
            <a:off x="2327793" y="168294"/>
            <a:ext cx="520220" cy="240202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6210" y="5823809"/>
            <a:ext cx="2313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Impact"/>
                <a:cs typeface="Impact"/>
              </a:rPr>
              <a:t>DATA </a:t>
            </a:r>
            <a:r>
              <a:rPr lang="en-US" sz="1600" dirty="0" smtClean="0">
                <a:latin typeface="Impact"/>
                <a:cs typeface="Impact"/>
              </a:rPr>
              <a:t>Center</a:t>
            </a:r>
            <a:r>
              <a:rPr lang="th-TH" sz="1600" dirty="0" smtClean="0">
                <a:latin typeface="Impact"/>
                <a:cs typeface="Impact"/>
              </a:rPr>
              <a:t> ระดับลุ่มน้ำ</a:t>
            </a:r>
            <a:endParaRPr lang="en-US" sz="1600" dirty="0" smtClean="0">
              <a:latin typeface="Impact"/>
              <a:cs typeface="Impact"/>
            </a:endParaRP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Application</a:t>
            </a:r>
            <a:r>
              <a:rPr lang="en-US" sz="1200" dirty="0" smtClean="0">
                <a:latin typeface="Arial"/>
                <a:cs typeface="Arial"/>
              </a:rPr>
              <a:t>/</a:t>
            </a:r>
            <a:r>
              <a:rPr lang="en-US" sz="1200" dirty="0" smtClean="0">
                <a:latin typeface="Arial"/>
                <a:cs typeface="Arial"/>
              </a:rPr>
              <a:t>Solution</a:t>
            </a:r>
            <a:r>
              <a:rPr lang="th-TH" sz="1200" dirty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platform **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21" name="รูปภาพ 15" descr="a1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1385" y="5261878"/>
            <a:ext cx="787679" cy="868281"/>
          </a:xfrm>
          <a:prstGeom prst="rect">
            <a:avLst/>
          </a:prstGeom>
        </p:spPr>
      </p:pic>
      <p:sp>
        <p:nvSpPr>
          <p:cNvPr id="22" name="Right Brace 21"/>
          <p:cNvSpPr/>
          <p:nvPr/>
        </p:nvSpPr>
        <p:spPr>
          <a:xfrm rot="16200000">
            <a:off x="2925971" y="2703156"/>
            <a:ext cx="520220" cy="498085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926177" y="2545749"/>
            <a:ext cx="2453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 channel </a:t>
            </a:r>
            <a:endParaRPr lang="th-TH" dirty="0" smtClean="0"/>
          </a:p>
          <a:p>
            <a:r>
              <a:rPr lang="en-US" dirty="0" smtClean="0"/>
              <a:t> </a:t>
            </a:r>
            <a:r>
              <a:rPr lang="en-US" dirty="0"/>
              <a:t>N</a:t>
            </a:r>
            <a:r>
              <a:rPr lang="en-US" dirty="0" smtClean="0"/>
              <a:t>etwork (</a:t>
            </a:r>
            <a:r>
              <a:rPr lang="en-US" dirty="0" err="1"/>
              <a:t>I</a:t>
            </a:r>
            <a:r>
              <a:rPr lang="en-US" dirty="0" err="1" smtClean="0"/>
              <a:t>nternet,VPN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56868" y="4253260"/>
            <a:ext cx="2537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</a:t>
            </a:r>
            <a:r>
              <a:rPr lang="th-TH" dirty="0" smtClean="0"/>
              <a:t> </a:t>
            </a:r>
            <a:r>
              <a:rPr lang="en-US" dirty="0" smtClean="0"/>
              <a:t>/Solution </a:t>
            </a:r>
          </a:p>
          <a:p>
            <a:r>
              <a:rPr lang="en-US" dirty="0" smtClean="0"/>
              <a:t> </a:t>
            </a:r>
            <a:r>
              <a:rPr lang="th-TH" dirty="0" smtClean="0"/>
              <a:t>ด้านการบริหารจัดการน้ำ</a:t>
            </a:r>
            <a:endParaRPr lang="en-US" dirty="0" smtClean="0"/>
          </a:p>
          <a:p>
            <a:r>
              <a:rPr lang="th-TH" dirty="0" smtClean="0"/>
              <a:t>ในระดับลุ่มน้ำ</a:t>
            </a:r>
            <a:endParaRPr lang="en-US" dirty="0"/>
          </a:p>
        </p:txBody>
      </p:sp>
      <p:pic>
        <p:nvPicPr>
          <p:cNvPr id="25" name="Picture 24" descr="nwcc-clou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97"/>
          <a:stretch/>
        </p:blipFill>
        <p:spPr>
          <a:xfrm>
            <a:off x="2986129" y="3293302"/>
            <a:ext cx="1271503" cy="68906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922403" y="3905010"/>
            <a:ext cx="1511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สำนักงานภาค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446973" y="0"/>
            <a:ext cx="2517396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th-TH" dirty="0" smtClean="0"/>
              <a:t>การเชื่อมโยงระบบ</a:t>
            </a:r>
            <a:r>
              <a:rPr lang="en-US" dirty="0" smtClean="0"/>
              <a:t> </a:t>
            </a:r>
          </a:p>
          <a:p>
            <a:r>
              <a:rPr lang="th-TH" dirty="0" smtClean="0"/>
              <a:t>กรณีการบริหารจัดการน้ำ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93394" y="6488668"/>
            <a:ext cx="885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H SarabunPSK"/>
                <a:cs typeface="TH SarabunPSK"/>
              </a:rPr>
              <a:t>** platform </a:t>
            </a:r>
            <a:r>
              <a:rPr lang="th-TH" dirty="0" smtClean="0">
                <a:latin typeface="TH SarabunPSK"/>
                <a:cs typeface="TH SarabunPSK"/>
              </a:rPr>
              <a:t>ระบบต่าง ๆ ของศูนย์อำนวยการน้ำแห่งชาติ และสำนักงานภาคแต่ละภาค</a:t>
            </a:r>
            <a:r>
              <a:rPr lang="en-US" dirty="0" smtClean="0">
                <a:latin typeface="TH SarabunPSK"/>
                <a:cs typeface="TH SarabunPSK"/>
              </a:rPr>
              <a:t> </a:t>
            </a:r>
            <a:r>
              <a:rPr lang="th-TH" dirty="0" smtClean="0">
                <a:latin typeface="TH SarabunPSK"/>
                <a:cs typeface="TH SarabunPSK"/>
              </a:rPr>
              <a:t>ใช้ </a:t>
            </a:r>
            <a:r>
              <a:rPr lang="en-US" dirty="0" smtClean="0">
                <a:latin typeface="TH SarabunPSK"/>
                <a:cs typeface="TH SarabunPSK"/>
              </a:rPr>
              <a:t>platform </a:t>
            </a:r>
            <a:r>
              <a:rPr lang="th-TH" dirty="0" smtClean="0">
                <a:latin typeface="TH SarabunPSK"/>
                <a:cs typeface="TH SarabunPSK"/>
              </a:rPr>
              <a:t>เดียวกัน</a:t>
            </a:r>
            <a:r>
              <a:rPr lang="en-US" dirty="0" smtClean="0">
                <a:latin typeface="TH SarabunPSK"/>
                <a:cs typeface="TH SarabunPSK"/>
              </a:rPr>
              <a:t> / </a:t>
            </a:r>
            <a:r>
              <a:rPr lang="th-TH" dirty="0" smtClean="0">
                <a:latin typeface="TH SarabunPSK"/>
                <a:cs typeface="TH SarabunPSK"/>
              </a:rPr>
              <a:t>หรือสนับสนุนการทำงานร่วมกัน</a:t>
            </a:r>
            <a:endParaRPr lang="en-US" dirty="0">
              <a:latin typeface="TH SarabunPSK"/>
              <a:cs typeface="TH SarabunPSK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34505" y="637756"/>
            <a:ext cx="449048" cy="449048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4652690" y="1055181"/>
            <a:ext cx="17620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ln w="3175">
                  <a:noFill/>
                </a:ln>
                <a:effectLst>
                  <a:glow rad="101600">
                    <a:schemeClr val="bg1">
                      <a:alpha val="75000"/>
                    </a:schemeClr>
                  </a:glow>
                </a:effectLst>
                <a:latin typeface="TH SarabunPSK"/>
                <a:cs typeface="TH SarabunPSK"/>
              </a:rPr>
              <a:t>ระบบวิเคราะห์สถานการณ์น้ำ</a:t>
            </a:r>
            <a:endParaRPr lang="en-US" sz="1600" dirty="0">
              <a:ln w="3175">
                <a:noFill/>
              </a:ln>
              <a:effectLst>
                <a:glow rad="101600">
                  <a:schemeClr val="bg1">
                    <a:alpha val="75000"/>
                  </a:schemeClr>
                </a:glow>
              </a:effectLst>
              <a:latin typeface="TH SarabunPSK"/>
              <a:cs typeface="TH SarabunPSK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66591" y="761199"/>
            <a:ext cx="935148" cy="850134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5623235" y="1543534"/>
            <a:ext cx="19415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ln w="3175">
                  <a:noFill/>
                </a:ln>
                <a:effectLst>
                  <a:glow rad="101600">
                    <a:schemeClr val="bg1">
                      <a:alpha val="75000"/>
                    </a:schemeClr>
                  </a:glow>
                </a:effectLst>
                <a:latin typeface="TH SarabunPSK"/>
                <a:cs typeface="TH SarabunPSK"/>
              </a:rPr>
              <a:t>ระบบสนับสนุนการตัดสินใจ DSS</a:t>
            </a:r>
            <a:endParaRPr lang="en-US" sz="1600" dirty="0">
              <a:ln w="3175">
                <a:noFill/>
              </a:ln>
              <a:effectLst>
                <a:glow rad="101600">
                  <a:schemeClr val="bg1">
                    <a:alpha val="75000"/>
                  </a:schemeClr>
                </a:glow>
              </a:effectLst>
              <a:latin typeface="TH SarabunPSK"/>
              <a:cs typeface="TH SarabunPSK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40030" y="344241"/>
            <a:ext cx="570441" cy="530175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2684430" y="803199"/>
            <a:ext cx="2076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>
                <a:ln w="3175">
                  <a:noFill/>
                </a:ln>
                <a:effectLst>
                  <a:glow rad="101600">
                    <a:schemeClr val="bg1">
                      <a:alpha val="75000"/>
                    </a:schemeClr>
                  </a:glow>
                </a:effectLst>
                <a:latin typeface="TH SarabunPSK"/>
                <a:cs typeface="TH SarabunPSK"/>
              </a:rPr>
              <a:t>ระบบจัดการข้อมูลทรัพยากรน้ำ</a:t>
            </a:r>
            <a:endParaRPr lang="en-US" dirty="0">
              <a:ln w="3175">
                <a:noFill/>
              </a:ln>
              <a:effectLst>
                <a:glow rad="101600">
                  <a:schemeClr val="bg1">
                    <a:alpha val="75000"/>
                  </a:schemeClr>
                </a:glow>
              </a:effectLst>
              <a:latin typeface="TH SarabunPSK"/>
              <a:cs typeface="TH SarabunPSK"/>
            </a:endParaRPr>
          </a:p>
        </p:txBody>
      </p:sp>
    </p:spTree>
    <p:extLst>
      <p:ext uri="{BB962C8B-B14F-4D97-AF65-F5344CB8AC3E}">
        <p14:creationId xmlns:p14="http://schemas.microsoft.com/office/powerpoint/2010/main" val="671183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Up-Down Arrow 47"/>
          <p:cNvSpPr/>
          <p:nvPr/>
        </p:nvSpPr>
        <p:spPr>
          <a:xfrm>
            <a:off x="2694360" y="2320391"/>
            <a:ext cx="370541" cy="1520021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nwcc-clou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37031" cy="20207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211669"/>
            <a:ext cx="217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</a:t>
            </a:r>
            <a:r>
              <a:rPr lang="th-TH" dirty="0" smtClean="0"/>
              <a:t> </a:t>
            </a:r>
            <a:r>
              <a:rPr lang="en-US" dirty="0" smtClean="0"/>
              <a:t>/Solution </a:t>
            </a:r>
          </a:p>
          <a:p>
            <a:r>
              <a:rPr lang="th-TH" dirty="0" smtClean="0"/>
              <a:t>ในระดับลุ่มน้ำ</a:t>
            </a:r>
            <a:endParaRPr lang="en-US" dirty="0"/>
          </a:p>
        </p:txBody>
      </p:sp>
      <p:pic>
        <p:nvPicPr>
          <p:cNvPr id="25" name="Picture 24" descr="nwcc-clou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97"/>
          <a:stretch/>
        </p:blipFill>
        <p:spPr>
          <a:xfrm>
            <a:off x="-279117" y="3524734"/>
            <a:ext cx="1271503" cy="68906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00440" y="3743752"/>
            <a:ext cx="1511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สำนักงานภาค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446973" y="0"/>
            <a:ext cx="1918142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th-TH" dirty="0" smtClean="0"/>
              <a:t>การเชื่อมโยงระบบ</a:t>
            </a:r>
            <a:r>
              <a:rPr lang="en-US" dirty="0" smtClean="0"/>
              <a:t> </a:t>
            </a:r>
          </a:p>
          <a:p>
            <a:r>
              <a:rPr lang="th-TH" dirty="0" smtClean="0"/>
              <a:t>กรณีอืน ๆ</a:t>
            </a:r>
            <a:endParaRPr lang="en-US" dirty="0"/>
          </a:p>
        </p:txBody>
      </p:sp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151593219"/>
              </p:ext>
            </p:extLst>
          </p:nvPr>
        </p:nvGraphicFramePr>
        <p:xfrm>
          <a:off x="284915" y="4336761"/>
          <a:ext cx="5220824" cy="574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375716" y="3982688"/>
            <a:ext cx="154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latin typeface="TH SarabunPSK"/>
                <a:cs typeface="TH SarabunPSK"/>
              </a:rPr>
              <a:t>งานขับเคลื่อนโครงการ</a:t>
            </a:r>
            <a:endParaRPr lang="en-US" dirty="0">
              <a:latin typeface="TH SarabunPSK"/>
              <a:cs typeface="TH SarabunPSK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3452" y="2434329"/>
            <a:ext cx="29666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1400" b="1" dirty="0" smtClean="0">
                <a:latin typeface="TH SarabunPSK"/>
                <a:cs typeface="TH SarabunPSK"/>
                <a:sym typeface="Wingdings" panose="05000000000000000000" pitchFamily="2" charset="2"/>
              </a:rPr>
              <a:t>ข้อมูล งานขับเคลื่อนโครงการ</a:t>
            </a:r>
            <a:r>
              <a:rPr lang="en-US" sz="1400" b="1" dirty="0" smtClean="0">
                <a:latin typeface="TH SarabunPSK"/>
                <a:cs typeface="TH SarabunPSK"/>
                <a:sym typeface="Wingdings" panose="05000000000000000000" pitchFamily="2" charset="2"/>
              </a:rPr>
              <a:t>…</a:t>
            </a:r>
            <a:endParaRPr lang="th-TH" sz="1400" b="1" dirty="0">
              <a:latin typeface="TH SarabunPSK"/>
              <a:cs typeface="TH SarabunPSK"/>
              <a:sym typeface="Wingdings" panose="05000000000000000000" pitchFamily="2" charset="2"/>
            </a:endParaRPr>
          </a:p>
          <a:p>
            <a:r>
              <a:rPr lang="en-US" sz="1400" dirty="0" smtClean="0">
                <a:latin typeface="TH SarabunPSK"/>
                <a:cs typeface="TH SarabunPSK"/>
              </a:rPr>
              <a:t>- </a:t>
            </a:r>
            <a:r>
              <a:rPr lang="th-TH" sz="1400" dirty="0" smtClean="0">
                <a:latin typeface="TH SarabunPSK"/>
                <a:cs typeface="TH SarabunPSK"/>
              </a:rPr>
              <a:t>แผน</a:t>
            </a:r>
            <a:r>
              <a:rPr lang="th-TH" sz="1400" dirty="0">
                <a:latin typeface="TH SarabunPSK"/>
                <a:cs typeface="TH SarabunPSK"/>
              </a:rPr>
              <a:t>งาน งบประมาณ ผลงาน การติดตามผล</a:t>
            </a:r>
          </a:p>
          <a:p>
            <a:r>
              <a:rPr lang="en-US" sz="1400" dirty="0" smtClean="0">
                <a:latin typeface="TH SarabunPSK"/>
                <a:cs typeface="TH SarabunPSK"/>
              </a:rPr>
              <a:t>- </a:t>
            </a:r>
            <a:r>
              <a:rPr lang="th-TH" sz="1400" dirty="0" smtClean="0">
                <a:latin typeface="TH SarabunPSK"/>
                <a:cs typeface="TH SarabunPSK"/>
              </a:rPr>
              <a:t>คณะ</a:t>
            </a:r>
            <a:r>
              <a:rPr lang="th-TH" sz="1400" dirty="0">
                <a:latin typeface="TH SarabunPSK"/>
                <a:cs typeface="TH SarabunPSK"/>
              </a:rPr>
              <a:t>กรรมการลุ่มน้ำ องค์กรผู้ใช้น้ำ ภาคีร่วม</a:t>
            </a:r>
          </a:p>
          <a:p>
            <a:r>
              <a:rPr lang="en-US" sz="1400" dirty="0" smtClean="0">
                <a:latin typeface="TH SarabunPSK"/>
                <a:cs typeface="TH SarabunPSK"/>
              </a:rPr>
              <a:t>- </a:t>
            </a:r>
            <a:r>
              <a:rPr lang="th-TH" sz="1400" dirty="0" smtClean="0">
                <a:latin typeface="TH SarabunPSK"/>
                <a:cs typeface="TH SarabunPSK"/>
              </a:rPr>
              <a:t>ยุทธศาสตร์ </a:t>
            </a:r>
            <a:r>
              <a:rPr lang="th-TH" sz="1400" dirty="0">
                <a:latin typeface="TH SarabunPSK"/>
                <a:cs typeface="TH SarabunPSK"/>
              </a:rPr>
              <a:t>นโยบาย แผน กฎหมาย ท้องถิ่น</a:t>
            </a:r>
            <a:endParaRPr lang="en-US" sz="1400" dirty="0">
              <a:latin typeface="TH SarabunPSK"/>
              <a:cs typeface="TH SarabunPSK"/>
            </a:endParaRPr>
          </a:p>
        </p:txBody>
      </p:sp>
      <p:graphicFrame>
        <p:nvGraphicFramePr>
          <p:cNvPr id="28" name="Diagram 27"/>
          <p:cNvGraphicFramePr/>
          <p:nvPr>
            <p:extLst>
              <p:ext uri="{D42A27DB-BD31-4B8C-83A1-F6EECF244321}">
                <p14:modId xmlns:p14="http://schemas.microsoft.com/office/powerpoint/2010/main" val="4084162688"/>
              </p:ext>
            </p:extLst>
          </p:nvPr>
        </p:nvGraphicFramePr>
        <p:xfrm>
          <a:off x="854102" y="5352761"/>
          <a:ext cx="5109125" cy="575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414462" y="4949621"/>
            <a:ext cx="161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latin typeface="TH SarabunPSK"/>
                <a:cs typeface="TH SarabunPSK"/>
              </a:rPr>
              <a:t>ภูมิสารสนเทศและผังน้ำ</a:t>
            </a:r>
            <a:endParaRPr lang="en-US" dirty="0">
              <a:latin typeface="TH SarabunPSK"/>
              <a:cs typeface="TH SarabunPSK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25558" y="2800228"/>
            <a:ext cx="19996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1400" b="1" dirty="0" smtClean="0">
                <a:latin typeface="TH SarabunPSK"/>
                <a:cs typeface="TH SarabunPSK"/>
                <a:sym typeface="Wingdings" panose="05000000000000000000" pitchFamily="2" charset="2"/>
              </a:rPr>
              <a:t>ข้อมูล ภูมิสารสนเทศและผังน้ำ</a:t>
            </a:r>
            <a:r>
              <a:rPr lang="en-US" sz="1400" b="1" dirty="0" smtClean="0">
                <a:latin typeface="TH SarabunPSK"/>
                <a:cs typeface="TH SarabunPSK"/>
                <a:sym typeface="Wingdings" panose="05000000000000000000" pitchFamily="2" charset="2"/>
              </a:rPr>
              <a:t>…</a:t>
            </a:r>
            <a:endParaRPr lang="th-TH" sz="1400" b="1" dirty="0" smtClean="0">
              <a:latin typeface="TH SarabunPSK"/>
              <a:cs typeface="TH SarabunPSK"/>
              <a:sym typeface="Wingdings" panose="05000000000000000000" pitchFamily="2" charset="2"/>
            </a:endParaRPr>
          </a:p>
          <a:p>
            <a:r>
              <a:rPr lang="en-US" sz="1400" dirty="0" smtClean="0">
                <a:latin typeface="TH SarabunPSK"/>
                <a:cs typeface="TH SarabunPSK"/>
                <a:sym typeface="Wingdings" panose="05000000000000000000" pitchFamily="2" charset="2"/>
              </a:rPr>
              <a:t>- </a:t>
            </a:r>
            <a:r>
              <a:rPr lang="th-TH" sz="1400" dirty="0" smtClean="0">
                <a:latin typeface="TH SarabunPSK"/>
                <a:cs typeface="TH SarabunPSK"/>
                <a:sym typeface="Wingdings" panose="05000000000000000000" pitchFamily="2" charset="2"/>
              </a:rPr>
              <a:t>ผัง</a:t>
            </a:r>
            <a:r>
              <a:rPr lang="th-TH" sz="1400" dirty="0">
                <a:latin typeface="TH SarabunPSK"/>
                <a:cs typeface="TH SarabunPSK"/>
                <a:sym typeface="Wingdings" panose="05000000000000000000" pitchFamily="2" charset="2"/>
              </a:rPr>
              <a:t>น้ำ เส้นทางน้ำ</a:t>
            </a:r>
          </a:p>
          <a:p>
            <a:r>
              <a:rPr lang="en-US" sz="1400" dirty="0" smtClean="0">
                <a:latin typeface="TH SarabunPSK"/>
                <a:cs typeface="TH SarabunPSK"/>
                <a:sym typeface="Wingdings" panose="05000000000000000000" pitchFamily="2" charset="2"/>
              </a:rPr>
              <a:t>- </a:t>
            </a:r>
            <a:r>
              <a:rPr lang="th-TH" sz="1400" dirty="0" smtClean="0">
                <a:latin typeface="TH SarabunPSK"/>
                <a:cs typeface="TH SarabunPSK"/>
                <a:sym typeface="Wingdings" panose="05000000000000000000" pitchFamily="2" charset="2"/>
              </a:rPr>
              <a:t>การ</a:t>
            </a:r>
            <a:r>
              <a:rPr lang="th-TH" sz="1400" dirty="0">
                <a:latin typeface="TH SarabunPSK"/>
                <a:cs typeface="TH SarabunPSK"/>
                <a:sym typeface="Wingdings" panose="05000000000000000000" pitchFamily="2" charset="2"/>
              </a:rPr>
              <a:t>ใช้ที่ดิน แผนที่การใช้น้ำ </a:t>
            </a:r>
          </a:p>
          <a:p>
            <a:r>
              <a:rPr lang="en-US" sz="1400" dirty="0" smtClean="0">
                <a:latin typeface="TH SarabunPSK"/>
                <a:cs typeface="TH SarabunPSK"/>
                <a:sym typeface="Wingdings" panose="05000000000000000000" pitchFamily="2" charset="2"/>
              </a:rPr>
              <a:t>- </a:t>
            </a:r>
            <a:r>
              <a:rPr lang="th-TH" sz="1400" dirty="0" smtClean="0">
                <a:latin typeface="TH SarabunPSK"/>
                <a:cs typeface="TH SarabunPSK"/>
                <a:sym typeface="Wingdings" panose="05000000000000000000" pitchFamily="2" charset="2"/>
              </a:rPr>
              <a:t>แหล่ง</a:t>
            </a:r>
            <a:r>
              <a:rPr lang="th-TH" sz="1400" dirty="0">
                <a:latin typeface="TH SarabunPSK"/>
                <a:cs typeface="TH SarabunPSK"/>
                <a:sym typeface="Wingdings" panose="05000000000000000000" pitchFamily="2" charset="2"/>
              </a:rPr>
              <a:t>น้ำ แผนที่ชุมชน</a:t>
            </a:r>
          </a:p>
        </p:txBody>
      </p:sp>
      <p:sp>
        <p:nvSpPr>
          <p:cNvPr id="34" name="Up-Down Arrow 33"/>
          <p:cNvSpPr/>
          <p:nvPr/>
        </p:nvSpPr>
        <p:spPr>
          <a:xfrm>
            <a:off x="5635625" y="2298166"/>
            <a:ext cx="296301" cy="2623084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988684841"/>
              </p:ext>
            </p:extLst>
          </p:nvPr>
        </p:nvGraphicFramePr>
        <p:xfrm>
          <a:off x="3838603" y="6055591"/>
          <a:ext cx="5155306" cy="658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668713" y="5670483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latin typeface="TH SarabunPSK"/>
                <a:cs typeface="TH SarabunPSK"/>
              </a:rPr>
              <a:t>งานสื่อสารข้อมูลและประชาสัมพันธ์</a:t>
            </a:r>
            <a:endParaRPr lang="en-US" dirty="0">
              <a:latin typeface="TH SarabunPSK"/>
              <a:cs typeface="TH SarabunPSK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038164" y="3402268"/>
            <a:ext cx="284329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1400" b="1" dirty="0" smtClean="0">
                <a:latin typeface="TH SarabunPSK"/>
                <a:cs typeface="TH SarabunPSK"/>
                <a:sym typeface="Wingdings" panose="05000000000000000000" pitchFamily="2" charset="2"/>
              </a:rPr>
              <a:t>ข้อมูล งานสื่อสารข้อมูลและประชาสัมพันธ์</a:t>
            </a:r>
            <a:r>
              <a:rPr lang="en-US" sz="1400" b="1" dirty="0" smtClean="0">
                <a:latin typeface="TH SarabunPSK"/>
                <a:cs typeface="TH SarabunPSK"/>
                <a:sym typeface="Wingdings" panose="05000000000000000000" pitchFamily="2" charset="2"/>
              </a:rPr>
              <a:t>…</a:t>
            </a:r>
            <a:endParaRPr lang="th-TH" sz="1400" b="1" dirty="0" smtClean="0">
              <a:latin typeface="TH SarabunPSK"/>
              <a:cs typeface="TH SarabunPSK"/>
              <a:sym typeface="Wingdings" panose="05000000000000000000" pitchFamily="2" charset="2"/>
            </a:endParaRPr>
          </a:p>
          <a:p>
            <a:r>
              <a:rPr lang="en-US" sz="1400" dirty="0" smtClean="0">
                <a:latin typeface="TH SarabunPSK"/>
                <a:cs typeface="TH SarabunPSK"/>
                <a:sym typeface="Wingdings" panose="05000000000000000000" pitchFamily="2" charset="2"/>
              </a:rPr>
              <a:t>- </a:t>
            </a:r>
            <a:r>
              <a:rPr lang="th-TH" sz="1400" dirty="0" smtClean="0">
                <a:latin typeface="TH SarabunPSK"/>
                <a:cs typeface="TH SarabunPSK"/>
                <a:sym typeface="Wingdings" panose="05000000000000000000" pitchFamily="2" charset="2"/>
              </a:rPr>
              <a:t>รายการ</a:t>
            </a:r>
            <a:r>
              <a:rPr lang="th-TH" sz="1400" dirty="0">
                <a:latin typeface="TH SarabunPSK"/>
                <a:cs typeface="TH SarabunPSK"/>
                <a:sym typeface="Wingdings" panose="05000000000000000000" pitchFamily="2" charset="2"/>
              </a:rPr>
              <a:t>ผลผลิตเกษตรและอุตสาหกรรม ราคาต่อหน่วย</a:t>
            </a:r>
          </a:p>
          <a:p>
            <a:r>
              <a:rPr lang="en-US" sz="1400" dirty="0" smtClean="0">
                <a:latin typeface="TH SarabunPSK"/>
                <a:cs typeface="TH SarabunPSK"/>
                <a:sym typeface="Wingdings" panose="05000000000000000000" pitchFamily="2" charset="2"/>
              </a:rPr>
              <a:t>- </a:t>
            </a:r>
            <a:r>
              <a:rPr lang="th-TH" sz="1400" dirty="0" smtClean="0">
                <a:latin typeface="TH SarabunPSK"/>
                <a:cs typeface="TH SarabunPSK"/>
                <a:sym typeface="Wingdings" panose="05000000000000000000" pitchFamily="2" charset="2"/>
              </a:rPr>
              <a:t>งบ</a:t>
            </a:r>
            <a:r>
              <a:rPr lang="th-TH" sz="1400" dirty="0">
                <a:latin typeface="TH SarabunPSK"/>
                <a:cs typeface="TH SarabunPSK"/>
                <a:sym typeface="Wingdings" panose="05000000000000000000" pitchFamily="2" charset="2"/>
              </a:rPr>
              <a:t>ในการจัดการภัยพิบัติ และ สถิติโรคภัยจากน้ำ</a:t>
            </a:r>
          </a:p>
          <a:p>
            <a:r>
              <a:rPr lang="en-US" sz="1400" dirty="0" smtClean="0">
                <a:latin typeface="TH SarabunPSK"/>
                <a:cs typeface="TH SarabunPSK"/>
                <a:sym typeface="Wingdings" panose="05000000000000000000" pitchFamily="2" charset="2"/>
              </a:rPr>
              <a:t>- </a:t>
            </a:r>
            <a:r>
              <a:rPr lang="th-TH" sz="1400" dirty="0" smtClean="0">
                <a:latin typeface="TH SarabunPSK"/>
                <a:cs typeface="TH SarabunPSK"/>
                <a:sym typeface="Wingdings" panose="05000000000000000000" pitchFamily="2" charset="2"/>
              </a:rPr>
              <a:t>สถิติ</a:t>
            </a:r>
            <a:r>
              <a:rPr lang="th-TH" sz="1400" dirty="0">
                <a:latin typeface="TH SarabunPSK"/>
                <a:cs typeface="TH SarabunPSK"/>
                <a:sym typeface="Wingdings" panose="05000000000000000000" pitchFamily="2" charset="2"/>
              </a:rPr>
              <a:t>ต่าง ๆ</a:t>
            </a:r>
          </a:p>
          <a:p>
            <a:r>
              <a:rPr lang="en-US" sz="1400" dirty="0" smtClean="0">
                <a:latin typeface="TH SarabunPSK"/>
                <a:cs typeface="TH SarabunPSK"/>
                <a:sym typeface="Wingdings" panose="05000000000000000000" pitchFamily="2" charset="2"/>
              </a:rPr>
              <a:t>- </a:t>
            </a:r>
            <a:r>
              <a:rPr lang="th-TH" sz="1400" dirty="0" smtClean="0">
                <a:latin typeface="TH SarabunPSK"/>
                <a:cs typeface="TH SarabunPSK"/>
                <a:sym typeface="Wingdings" panose="05000000000000000000" pitchFamily="2" charset="2"/>
              </a:rPr>
              <a:t>ข้อมูล</a:t>
            </a:r>
            <a:r>
              <a:rPr lang="th-TH" sz="1400" dirty="0">
                <a:latin typeface="TH SarabunPSK"/>
                <a:cs typeface="TH SarabunPSK"/>
                <a:sym typeface="Wingdings" panose="05000000000000000000" pitchFamily="2" charset="2"/>
              </a:rPr>
              <a:t>ด้านทรัพยากรน้ำและรายงานต่าง ๆ</a:t>
            </a:r>
          </a:p>
        </p:txBody>
      </p:sp>
      <p:sp>
        <p:nvSpPr>
          <p:cNvPr id="38" name="Up-Down Arrow 37"/>
          <p:cNvSpPr/>
          <p:nvPr/>
        </p:nvSpPr>
        <p:spPr>
          <a:xfrm>
            <a:off x="8667751" y="2212440"/>
            <a:ext cx="305826" cy="3502559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0" y="1999496"/>
            <a:ext cx="9294316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12714" y="1424961"/>
            <a:ext cx="1278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 smtClean="0">
                <a:ln w="3175">
                  <a:noFill/>
                </a:ln>
                <a:effectLst>
                  <a:glow rad="101600">
                    <a:schemeClr val="bg1">
                      <a:alpha val="75000"/>
                    </a:schemeClr>
                  </a:glow>
                </a:effectLst>
                <a:latin typeface="TH SarabunPSK"/>
                <a:cs typeface="TH SarabunPSK"/>
              </a:rPr>
              <a:t>คลัง</a:t>
            </a:r>
            <a:r>
              <a:rPr lang="th-TH" dirty="0" smtClean="0">
                <a:ln w="3175">
                  <a:noFill/>
                </a:ln>
                <a:effectLst>
                  <a:glow rad="101600">
                    <a:schemeClr val="bg1">
                      <a:alpha val="75000"/>
                    </a:schemeClr>
                  </a:glow>
                </a:effectLst>
                <a:latin typeface="TH SarabunPSK"/>
                <a:cs typeface="TH SarabunPSK"/>
              </a:rPr>
              <a:t>ภูมิสารสนเทศ</a:t>
            </a:r>
            <a:endParaRPr lang="en-US" dirty="0">
              <a:ln w="3175">
                <a:noFill/>
              </a:ln>
              <a:effectLst>
                <a:glow rad="101600">
                  <a:schemeClr val="bg1">
                    <a:alpha val="75000"/>
                  </a:schemeClr>
                </a:glow>
              </a:effectLst>
              <a:latin typeface="TH SarabunPSK"/>
              <a:cs typeface="TH SarabunPSK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59560" y="789878"/>
            <a:ext cx="595274" cy="730203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3829713" y="960798"/>
            <a:ext cx="1193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H SarabunPSK"/>
                <a:cs typeface="TH SarabunPSK"/>
              </a:rPr>
              <a:t>Sharing Report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110612" y="497671"/>
            <a:ext cx="474577" cy="56497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081708" y="968730"/>
            <a:ext cx="612192" cy="440101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4142689" y="1262487"/>
            <a:ext cx="29262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dirty="0">
                <a:ln w="3175">
                  <a:noFill/>
                </a:ln>
                <a:effectLst>
                  <a:glow rad="101600">
                    <a:schemeClr val="bg1">
                      <a:alpha val="75000"/>
                    </a:schemeClr>
                  </a:glow>
                </a:effectLst>
                <a:latin typeface="TH SarabunPSK"/>
                <a:cs typeface="TH SarabunPSK"/>
              </a:rPr>
              <a:t>ระบบ</a:t>
            </a:r>
            <a:r>
              <a:rPr lang="th-TH" dirty="0" smtClean="0">
                <a:ln w="3175">
                  <a:noFill/>
                </a:ln>
                <a:effectLst>
                  <a:glow rad="101600">
                    <a:schemeClr val="bg1">
                      <a:alpha val="75000"/>
                    </a:schemeClr>
                  </a:glow>
                </a:effectLst>
                <a:latin typeface="TH SarabunPSK"/>
                <a:cs typeface="TH SarabunPSK"/>
              </a:rPr>
              <a:t>จัดการองค์ความรู้และ </a:t>
            </a:r>
          </a:p>
          <a:p>
            <a:pPr algn="ctr"/>
            <a:r>
              <a:rPr lang="en-US" dirty="0" smtClean="0">
                <a:ln w="3175">
                  <a:noFill/>
                </a:ln>
                <a:effectLst>
                  <a:glow rad="101600">
                    <a:schemeClr val="bg1">
                      <a:alpha val="75000"/>
                    </a:schemeClr>
                  </a:glow>
                </a:effectLst>
                <a:latin typeface="TH SarabunPSK"/>
                <a:cs typeface="TH SarabunPSK"/>
              </a:rPr>
              <a:t>innovation</a:t>
            </a:r>
            <a:r>
              <a:rPr lang="th-TH" dirty="0" smtClean="0">
                <a:ln w="3175">
                  <a:noFill/>
                </a:ln>
                <a:effectLst>
                  <a:glow rad="101600">
                    <a:schemeClr val="bg1">
                      <a:alpha val="75000"/>
                    </a:schemeClr>
                  </a:glow>
                </a:effectLst>
                <a:latin typeface="TH SarabunPSK"/>
                <a:cs typeface="TH SarabunPSK"/>
              </a:rPr>
              <a:t>ด้านทรัพยากรน้ำ</a:t>
            </a:r>
            <a:r>
              <a:rPr lang="th-TH" dirty="0">
                <a:ln w="3175">
                  <a:noFill/>
                </a:ln>
                <a:effectLst>
                  <a:glow rad="101600">
                    <a:schemeClr val="bg1">
                      <a:alpha val="75000"/>
                    </a:schemeClr>
                  </a:glow>
                </a:effectLst>
                <a:latin typeface="TH SarabunPSK"/>
                <a:cs typeface="TH SarabunPSK"/>
              </a:rPr>
              <a:t>ของประเทศไทย</a:t>
            </a:r>
            <a:endParaRPr lang="en-US" dirty="0">
              <a:ln w="3175">
                <a:noFill/>
              </a:ln>
              <a:effectLst>
                <a:glow rad="101600">
                  <a:schemeClr val="bg1">
                    <a:alpha val="75000"/>
                  </a:schemeClr>
                </a:glow>
              </a:effectLst>
              <a:latin typeface="TH SarabunPSK"/>
              <a:cs typeface="TH SarabunPSK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197063" y="685706"/>
            <a:ext cx="544733" cy="654839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7134658" y="1070225"/>
            <a:ext cx="18646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dirty="0">
                <a:ln w="3175">
                  <a:noFill/>
                </a:ln>
                <a:effectLst>
                  <a:glow rad="101600">
                    <a:schemeClr val="bg1">
                      <a:alpha val="75000"/>
                    </a:schemeClr>
                  </a:glow>
                </a:effectLst>
                <a:latin typeface="TH SarabunPSK"/>
                <a:cs typeface="TH SarabunPSK"/>
              </a:rPr>
              <a:t>ระบบ</a:t>
            </a:r>
            <a:r>
              <a:rPr lang="th-TH" dirty="0" smtClean="0">
                <a:ln w="3175">
                  <a:noFill/>
                </a:ln>
                <a:effectLst>
                  <a:glow rad="101600">
                    <a:schemeClr val="bg1">
                      <a:alpha val="75000"/>
                    </a:schemeClr>
                  </a:glow>
                </a:effectLst>
                <a:latin typeface="TH SarabunPSK"/>
                <a:cs typeface="TH SarabunPSK"/>
              </a:rPr>
              <a:t>จัดการ</a:t>
            </a:r>
            <a:endParaRPr lang="en-US" dirty="0" smtClean="0">
              <a:ln w="3175">
                <a:noFill/>
              </a:ln>
              <a:effectLst>
                <a:glow rad="101600">
                  <a:schemeClr val="bg1">
                    <a:alpha val="75000"/>
                  </a:schemeClr>
                </a:glow>
              </a:effectLst>
              <a:latin typeface="TH SarabunPSK"/>
              <a:cs typeface="TH SarabunPSK"/>
            </a:endParaRPr>
          </a:p>
          <a:p>
            <a:pPr algn="ctr"/>
            <a:r>
              <a:rPr lang="th-TH" dirty="0" smtClean="0">
                <a:ln w="3175">
                  <a:noFill/>
                </a:ln>
                <a:effectLst>
                  <a:glow rad="101600">
                    <a:schemeClr val="bg1">
                      <a:alpha val="75000"/>
                    </a:schemeClr>
                  </a:glow>
                </a:effectLst>
                <a:latin typeface="TH SarabunPSK"/>
                <a:cs typeface="TH SarabunPSK"/>
              </a:rPr>
              <a:t>และ</a:t>
            </a:r>
            <a:r>
              <a:rPr lang="th-TH" dirty="0">
                <a:ln w="3175">
                  <a:noFill/>
                </a:ln>
                <a:effectLst>
                  <a:glow rad="101600">
                    <a:schemeClr val="bg1">
                      <a:alpha val="75000"/>
                    </a:schemeClr>
                  </a:glow>
                </a:effectLst>
                <a:latin typeface="TH SarabunPSK"/>
                <a:cs typeface="TH SarabunPSK"/>
              </a:rPr>
              <a:t>พิจารณาข้อมูลโครงการ</a:t>
            </a:r>
            <a:endParaRPr lang="en-US" dirty="0">
              <a:ln w="3175">
                <a:noFill/>
              </a:ln>
              <a:effectLst>
                <a:glow rad="101600">
                  <a:schemeClr val="bg1">
                    <a:alpha val="75000"/>
                  </a:schemeClr>
                </a:glow>
              </a:effectLst>
              <a:latin typeface="TH SarabunPSK"/>
              <a:cs typeface="TH SarabunPSK"/>
            </a:endParaRPr>
          </a:p>
          <a:p>
            <a:pPr algn="ctr"/>
            <a:r>
              <a:rPr lang="en-US" dirty="0" smtClean="0">
                <a:ln w="3175">
                  <a:noFill/>
                </a:ln>
                <a:effectLst>
                  <a:glow rad="101600">
                    <a:schemeClr val="bg1">
                      <a:alpha val="75000"/>
                    </a:schemeClr>
                  </a:glow>
                </a:effectLst>
                <a:latin typeface="TH SarabunPSK"/>
                <a:cs typeface="TH SarabunPSK"/>
              </a:rPr>
              <a:t>Thai Water Plan</a:t>
            </a:r>
            <a:endParaRPr lang="en-US" dirty="0">
              <a:ln w="3175">
                <a:noFill/>
              </a:ln>
              <a:effectLst>
                <a:glow rad="101600">
                  <a:schemeClr val="bg1">
                    <a:alpha val="75000"/>
                  </a:schemeClr>
                </a:glow>
              </a:effectLst>
              <a:latin typeface="TH SarabunPSK"/>
              <a:cs typeface="TH SarabunPSK"/>
            </a:endParaRPr>
          </a:p>
        </p:txBody>
      </p:sp>
    </p:spTree>
    <p:extLst>
      <p:ext uri="{BB962C8B-B14F-4D97-AF65-F5344CB8AC3E}">
        <p14:creationId xmlns:p14="http://schemas.microsoft.com/office/powerpoint/2010/main" val="4241266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</TotalTime>
  <Words>640</Words>
  <Application>Microsoft Macintosh PowerPoint</Application>
  <PresentationFormat>On-screen Show (4:3)</PresentationFormat>
  <Paragraphs>112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การเชื่อมโยงระบบสารสนเทศของ  ศูนย์อำนวยการน้ำแห่งชาติ และ สำนักงานทรัพยากรน้ำภาค 1 -10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Nuanwan</dc:creator>
  <cp:lastModifiedBy>Plan RID</cp:lastModifiedBy>
  <cp:revision>38</cp:revision>
  <dcterms:created xsi:type="dcterms:W3CDTF">2018-12-25T03:45:47Z</dcterms:created>
  <dcterms:modified xsi:type="dcterms:W3CDTF">2018-12-27T15:42:21Z</dcterms:modified>
</cp:coreProperties>
</file>