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136" r:id="rId2"/>
  </p:sldIdLst>
  <p:sldSz cx="9144000" cy="6858000" type="screen4x3"/>
  <p:notesSz cx="9866313" cy="6735763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ttarawit Thitiyanarutr" initials="AT" lastIdx="1" clrIdx="0">
    <p:extLst>
      <p:ext uri="{19B8F6BF-5375-455C-9EA6-DF929625EA0E}">
        <p15:presenceInfo xmlns:p15="http://schemas.microsoft.com/office/powerpoint/2012/main" xmlns="" userId="d01bef38f24c1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66FFFF"/>
    <a:srgbClr val="E1A788"/>
    <a:srgbClr val="FF9966"/>
    <a:srgbClr val="99FF99"/>
    <a:srgbClr val="CCCCFF"/>
    <a:srgbClr val="CC99FF"/>
    <a:srgbClr val="CC00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สไตล์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61184" autoAdjust="0"/>
  </p:normalViewPr>
  <p:slideViewPr>
    <p:cSldViewPr snapToGrid="0" showGuides="1">
      <p:cViewPr varScale="1">
        <p:scale>
          <a:sx n="115" d="100"/>
          <a:sy n="115" d="100"/>
        </p:scale>
        <p:origin x="-1576" y="-104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xmlns="" id="{9B383838-C609-45D4-9159-092B12631C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138" cy="338138"/>
          </a:xfrm>
          <a:prstGeom prst="rect">
            <a:avLst/>
          </a:prstGeom>
        </p:spPr>
        <p:txBody>
          <a:bodyPr vert="horz" lIns="89737" tIns="44869" rIns="89737" bIns="4486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xmlns="" id="{B848F19B-6221-4D1F-A087-C67B861AC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002" y="0"/>
            <a:ext cx="4276725" cy="338138"/>
          </a:xfrm>
          <a:prstGeom prst="rect">
            <a:avLst/>
          </a:prstGeom>
        </p:spPr>
        <p:txBody>
          <a:bodyPr vert="horz" lIns="89737" tIns="44869" rIns="89737" bIns="4486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1FFE1-5EF4-4516-AA72-A97655B6411C}" type="datetimeFigureOut">
              <a:rPr lang="th-TH"/>
              <a:pPr>
                <a:defRPr/>
              </a:pPr>
              <a:t>27/12/18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xmlns="" id="{A92761F5-0D8B-4772-879D-B9ABB1318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6397625"/>
            <a:ext cx="4275138" cy="338138"/>
          </a:xfrm>
          <a:prstGeom prst="rect">
            <a:avLst/>
          </a:prstGeom>
        </p:spPr>
        <p:txBody>
          <a:bodyPr vert="horz" lIns="89737" tIns="44869" rIns="89737" bIns="4486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xmlns="" id="{1591E216-8942-4FD5-8351-95B1B5820C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002" y="6397625"/>
            <a:ext cx="4276725" cy="338138"/>
          </a:xfrm>
          <a:prstGeom prst="rect">
            <a:avLst/>
          </a:prstGeom>
        </p:spPr>
        <p:txBody>
          <a:bodyPr vert="horz" lIns="89737" tIns="44869" rIns="89737" bIns="4486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B0EF06-1450-471A-8220-207C92B16DE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270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xmlns="" id="{F8A0E730-A95B-419F-A97B-05E47BB1E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138" cy="338138"/>
          </a:xfrm>
          <a:prstGeom prst="rect">
            <a:avLst/>
          </a:prstGeom>
        </p:spPr>
        <p:txBody>
          <a:bodyPr vert="horz" lIns="89792" tIns="44894" rIns="89792" bIns="4489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xmlns="" id="{95170D83-BF33-45E2-914C-EE30A133A8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8002" y="0"/>
            <a:ext cx="4276725" cy="338138"/>
          </a:xfrm>
          <a:prstGeom prst="rect">
            <a:avLst/>
          </a:prstGeom>
        </p:spPr>
        <p:txBody>
          <a:bodyPr vert="horz" lIns="89792" tIns="44894" rIns="89792" bIns="4489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E19358-39DD-4EB6-8E7C-ABED311921A1}" type="datetimeFigureOut">
              <a:rPr lang="th-TH"/>
              <a:pPr>
                <a:defRPr/>
              </a:pPr>
              <a:t>27/12/18</a:t>
            </a:fld>
            <a:endParaRPr lang="th-TH"/>
          </a:p>
        </p:txBody>
      </p:sp>
      <p:sp>
        <p:nvSpPr>
          <p:cNvPr id="4" name="ตัวแทนรูปบนสไลด์ 3">
            <a:extLst>
              <a:ext uri="{FF2B5EF4-FFF2-40B4-BE49-F238E27FC236}">
                <a16:creationId xmlns:a16="http://schemas.microsoft.com/office/drawing/2014/main" xmlns="" id="{140F1CEC-CF40-46C7-ABEE-0380DADBD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2" tIns="44894" rIns="89792" bIns="44894" rtlCol="0" anchor="ctr"/>
          <a:lstStyle/>
          <a:p>
            <a:pPr lvl="0"/>
            <a:endParaRPr lang="th-TH" noProof="0"/>
          </a:p>
        </p:txBody>
      </p:sp>
      <p:sp>
        <p:nvSpPr>
          <p:cNvPr id="5" name="ตัวแทนบันทึกย่อ 4">
            <a:extLst>
              <a:ext uri="{FF2B5EF4-FFF2-40B4-BE49-F238E27FC236}">
                <a16:creationId xmlns:a16="http://schemas.microsoft.com/office/drawing/2014/main" xmlns="" id="{D600AEF7-8691-4F10-B6A5-9CE588EE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89792" tIns="44894" rIns="89792" bIns="44894" rtlCol="0"/>
          <a:lstStyle/>
          <a:p>
            <a:pPr lvl="0"/>
            <a:r>
              <a:rPr lang="th-TH" noProof="0"/>
              <a:t>คลิกเพื่อแก้ไขสไตล์ของข้อความต้นแบบ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9AFB1C43-0E2D-4969-A96B-8550039850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6397625"/>
            <a:ext cx="4275138" cy="338138"/>
          </a:xfrm>
          <a:prstGeom prst="rect">
            <a:avLst/>
          </a:prstGeom>
        </p:spPr>
        <p:txBody>
          <a:bodyPr vert="horz" lIns="89792" tIns="44894" rIns="89792" bIns="4489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85489052-B532-4251-8FB0-C1E9B625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8002" y="6397625"/>
            <a:ext cx="4276725" cy="338138"/>
          </a:xfrm>
          <a:prstGeom prst="rect">
            <a:avLst/>
          </a:prstGeom>
        </p:spPr>
        <p:txBody>
          <a:bodyPr vert="horz" lIns="89792" tIns="44894" rIns="89792" bIns="4489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9F7C7E-D4A6-4955-ACA6-A11DBE95EE6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409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81BEB4EE-F09A-4A17-9EAD-C9F4AB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A2D4C4-B2AA-4637-8EFD-5C5EA97241F3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ED535F97-6CEC-41F1-95FA-8EDEE9E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05757265-CE98-4FA1-962C-2A45F18C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87EC6F-A764-47B9-8F30-B4B34B3143C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154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8A0FC4A6-34C0-4362-9735-B60C553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583C3A-6693-4BDD-A5B9-6D0C5EBE0730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A5CEBB8F-242F-42F1-B3A5-934DD087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B4039F21-ED13-4FDB-AF88-25A59F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FA07698-D63F-4FDE-BA79-46A9F3567EE2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9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E9A11590-6441-429E-B752-AC588676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B75D48-AA60-4F91-A990-B20D5E90A24E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D8FEDDBE-9B7B-404B-9C79-CCB74E02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D8140B64-121A-4EEA-A80E-AAB55959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A04256-2C42-495C-A8DA-D5BDD4A9C6E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858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E7822B70-60E1-47BA-AF78-CB9EB837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A2C2C2-F794-41A1-A544-3F2DF6FF56F8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E9CABF01-E5E8-4CF5-98CC-8CB5FAAD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3D2AB21F-3B35-47D7-BDC4-C8E475D5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9C0D1-CADA-4150-9E62-B451DA9F0E5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24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B596CE1F-B332-4D1C-84C0-EEF86C3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14FB8A-F57F-4E3A-8F44-F85ACFE25C91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87E9ED49-3849-4F2E-A2C5-C9C04182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D7D9AFAF-43F8-450F-891C-2EA70D64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93994A-C8C3-4713-84A5-DC10293EBDC4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16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:a16="http://schemas.microsoft.com/office/drawing/2014/main" xmlns="" id="{8B68371D-63F5-4B1A-8956-2F0E1F10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542285-46AA-4944-A52D-CF0BCA2AA28D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xmlns="" id="{6A357777-126E-4DD1-96ED-52E8910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:a16="http://schemas.microsoft.com/office/drawing/2014/main" xmlns="" id="{6327E252-AAC3-4B49-88D1-30BEBE5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997B8A-1C7E-4E67-B6F6-CF948D851E3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7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>
            <a:extLst>
              <a:ext uri="{FF2B5EF4-FFF2-40B4-BE49-F238E27FC236}">
                <a16:creationId xmlns:a16="http://schemas.microsoft.com/office/drawing/2014/main" xmlns="" id="{6DFC56B4-C3AB-4506-A095-96E5DAFC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C34DD1-DE5A-4242-829F-F2EB5CA52F23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8" name="ตัวยึดท้ายกระดาษ 7">
            <a:extLst>
              <a:ext uri="{FF2B5EF4-FFF2-40B4-BE49-F238E27FC236}">
                <a16:creationId xmlns:a16="http://schemas.microsoft.com/office/drawing/2014/main" xmlns="" id="{73ABE485-E246-495B-9E2E-36AF072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ยึดหมายเลขภาพนิ่ง 8">
            <a:extLst>
              <a:ext uri="{FF2B5EF4-FFF2-40B4-BE49-F238E27FC236}">
                <a16:creationId xmlns:a16="http://schemas.microsoft.com/office/drawing/2014/main" xmlns="" id="{2946B681-23EC-4720-B339-2868F798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C2AD15-E3F7-466F-A133-6B16D7B3310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>
            <a:extLst>
              <a:ext uri="{FF2B5EF4-FFF2-40B4-BE49-F238E27FC236}">
                <a16:creationId xmlns:a16="http://schemas.microsoft.com/office/drawing/2014/main" xmlns="" id="{46E8E454-5DA7-473C-8560-A5136DDA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7D461-C2F9-48E4-94F3-86B886C99F86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4" name="ตัวยึดท้ายกระดาษ 3">
            <a:extLst>
              <a:ext uri="{FF2B5EF4-FFF2-40B4-BE49-F238E27FC236}">
                <a16:creationId xmlns:a16="http://schemas.microsoft.com/office/drawing/2014/main" xmlns="" id="{472DA86E-1229-4C70-807B-86A3D11D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หมายเลขภาพนิ่ง 4">
            <a:extLst>
              <a:ext uri="{FF2B5EF4-FFF2-40B4-BE49-F238E27FC236}">
                <a16:creationId xmlns:a16="http://schemas.microsoft.com/office/drawing/2014/main" xmlns="" id="{776DEFE1-2A49-4E06-9189-AE49D81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E823BC-E5DE-42BD-88B8-95B973F30EA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6208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>
            <a:extLst>
              <a:ext uri="{FF2B5EF4-FFF2-40B4-BE49-F238E27FC236}">
                <a16:creationId xmlns:a16="http://schemas.microsoft.com/office/drawing/2014/main" xmlns="" id="{6B901EA9-69BD-4421-8F3D-D9CE9F24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870478-EA90-41EA-A028-7024A66FFA67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3" name="ตัวยึดท้ายกระดาษ 2">
            <a:extLst>
              <a:ext uri="{FF2B5EF4-FFF2-40B4-BE49-F238E27FC236}">
                <a16:creationId xmlns:a16="http://schemas.microsoft.com/office/drawing/2014/main" xmlns="" id="{A1A7DADD-33F3-487B-BCE3-8EBB0F7D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ยึดหมายเลขภาพนิ่ง 3">
            <a:extLst>
              <a:ext uri="{FF2B5EF4-FFF2-40B4-BE49-F238E27FC236}">
                <a16:creationId xmlns:a16="http://schemas.microsoft.com/office/drawing/2014/main" xmlns="" id="{F444E25B-EF47-4C77-B232-31A9471A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303B0B1-6A12-4621-B8F6-EC8B221B46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71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:a16="http://schemas.microsoft.com/office/drawing/2014/main" xmlns="" id="{C0CE85DB-30E7-436C-908C-75F7A1CB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C163CF-0F4B-4261-9151-2444EB8AF48D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xmlns="" id="{AFFB70A6-E976-4C5E-9235-DE45318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:a16="http://schemas.microsoft.com/office/drawing/2014/main" xmlns="" id="{FB846E10-87A7-4175-A933-0B7FA81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2FEA18-59B6-4F19-A868-4C91C16B62B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5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th-TH" noProof="0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:a16="http://schemas.microsoft.com/office/drawing/2014/main" xmlns="" id="{00F26578-B95B-4443-9A71-6BF3CDD1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FCAC6-C219-43CC-9DCD-4103285CABCE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xmlns="" id="{E8236C1F-AA89-499D-A735-0D3D6F14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:a16="http://schemas.microsoft.com/office/drawing/2014/main" xmlns="" id="{B0086B13-FED4-4AC6-A1A2-DC39EE5B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48B295-FF5A-40F9-AA15-77451E543F8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64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>
            <a:extLst>
              <a:ext uri="{FF2B5EF4-FFF2-40B4-BE49-F238E27FC236}">
                <a16:creationId xmlns:a16="http://schemas.microsoft.com/office/drawing/2014/main" xmlns="" id="{F4F8B225-E758-473E-9667-FE044473D5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>
            <a:extLst>
              <a:ext uri="{FF2B5EF4-FFF2-40B4-BE49-F238E27FC236}">
                <a16:creationId xmlns:a16="http://schemas.microsoft.com/office/drawing/2014/main" xmlns="" id="{0B1E567A-0ED6-4F70-9F07-D705DD03B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:a16="http://schemas.microsoft.com/office/drawing/2014/main" xmlns="" id="{223A4B84-E64B-4286-976B-748459EA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fld id="{9AB6802D-B364-432C-8BC7-523C89D8584D}" type="datetime1">
              <a:rPr lang="th-TH"/>
              <a:pPr>
                <a:defRPr/>
              </a:pPr>
              <a:t>27/12/18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:a16="http://schemas.microsoft.com/office/drawing/2014/main" xmlns="" id="{708E4DE2-C245-4F8C-9BD8-F61F61A13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:a16="http://schemas.microsoft.com/office/drawing/2014/main" xmlns="" id="{7586EDF5-23E8-4CF6-A29B-D2A172D7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fld id="{DCDCBAEA-9ECD-4A78-B9EE-F29D47F3688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584315"/>
            <a:ext cx="2133600" cy="422565"/>
          </a:xfrm>
        </p:spPr>
        <p:txBody>
          <a:bodyPr/>
          <a:lstStyle/>
          <a:p>
            <a:pPr>
              <a:defRPr/>
            </a:pPr>
            <a:fld id="{91E9C0D1-CADA-4150-9E62-B451DA9F0E51}" type="slidenum">
              <a:rPr lang="th-TH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>
                <a:defRPr/>
              </a:pPr>
              <a:t>1</a:t>
            </a:fld>
            <a:endParaRPr lang="th-TH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: Rounded Corners 26">
            <a:extLst>
              <a:ext uri="{FF2B5EF4-FFF2-40B4-BE49-F238E27FC236}">
                <a16:creationId xmlns:a16="http://schemas.microsoft.com/office/drawing/2014/main" xmlns="" id="{E7AFB993-AAB6-40A3-8C5D-202972F6EAB8}"/>
              </a:ext>
            </a:extLst>
          </p:cNvPr>
          <p:cNvSpPr/>
          <p:nvPr/>
        </p:nvSpPr>
        <p:spPr>
          <a:xfrm>
            <a:off x="-102740" y="602343"/>
            <a:ext cx="9324013" cy="575453"/>
          </a:xfrm>
          <a:prstGeom prst="roundRect">
            <a:avLst/>
          </a:prstGeom>
          <a:solidFill>
            <a:srgbClr val="DEF3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National Single Database </a:t>
            </a:r>
            <a:r>
              <a:rPr lang="en-US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Data Management </a:t>
            </a:r>
            <a:r>
              <a:rPr lang="en-US" sz="28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Blueprint</a:t>
            </a:r>
            <a:endParaRPr lang="en-US" sz="28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-64103" y="-74721"/>
            <a:ext cx="9223437" cy="695900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</a:t>
            </a: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จัดการฐานข้อมูลกลาง </a:t>
            </a:r>
            <a:r>
              <a:rPr lang="en-US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เพื่อการบริหารจัดการทรัพยากรน้ำ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xmlns="" id="{61D6738B-9610-458B-8D30-6BFE993A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456" y="1178442"/>
            <a:ext cx="4246881" cy="4815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36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Core Services</a:t>
            </a:r>
            <a:endParaRPr lang="en-US" sz="3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643534D-7557-41CC-ABF0-B3273906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" y="1178444"/>
            <a:ext cx="1301788" cy="5679555"/>
          </a:xfrm>
          <a:prstGeom prst="rect">
            <a:avLst/>
          </a:prstGeom>
          <a:solidFill>
            <a:srgbClr val="CC99FF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Insight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Monitoring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1373290D-405B-451F-9C1E-32C4D164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17" y="1180935"/>
            <a:ext cx="1038618" cy="4820149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Citizen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</a:p>
          <a:p>
            <a:pPr algn="ctr" eaLnBrk="0" hangingPunct="0"/>
            <a:r>
              <a:rPr lang="en-US" sz="19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Management</a:t>
            </a: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xmlns="" id="{B4C84FD9-1892-44BC-BA01-6B0AAB92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355" y="1178442"/>
            <a:ext cx="1269645" cy="5679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Regulatory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Compliance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xmlns="" id="{E8286E53-6A91-48F8-AF85-85C90E73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04" y="1178442"/>
            <a:ext cx="1024555" cy="4807693"/>
          </a:xfrm>
          <a:prstGeom prst="rect">
            <a:avLst/>
          </a:prstGeom>
          <a:solidFill>
            <a:srgbClr val="E1A788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Corporate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Admin.</a:t>
            </a:r>
          </a:p>
        </p:txBody>
      </p:sp>
      <p:sp>
        <p:nvSpPr>
          <p:cNvPr id="13" name="AutoShape 56">
            <a:extLst>
              <a:ext uri="{FF2B5EF4-FFF2-40B4-BE49-F238E27FC236}">
                <a16:creationId xmlns:a16="http://schemas.microsoft.com/office/drawing/2014/main" xmlns="" id="{80009274-6C76-46BC-9B03-1CB3A436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544" y="6080805"/>
            <a:ext cx="6442644" cy="776424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20" tIns="0" rIns="45720" bIns="0" anchor="ctr"/>
          <a:lstStyle/>
          <a:p>
            <a:pPr algn="ctr"/>
            <a:r>
              <a:rPr lang="th-TH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 </a:t>
            </a:r>
            <a:r>
              <a:rPr lang="en-US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: </a:t>
            </a:r>
            <a:r>
              <a:rPr lang="th-TH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มาตรฐาน เชื่อมโยง วิเคราะห์ แปรผล และ รายงาน ข้อมูล</a:t>
            </a:r>
            <a:endParaRPr lang="th-TH" sz="2600" b="1" dirty="0">
              <a:solidFill>
                <a:schemeClr val="bg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xmlns="" id="{B9AC1130-4529-4C0C-991E-49C4DEB6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824" y="1190675"/>
            <a:ext cx="1021803" cy="1470507"/>
          </a:xfrm>
          <a:prstGeom prst="roundRect">
            <a:avLst>
              <a:gd name="adj" fmla="val 6754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ยุทธศาสตร์การบริหาร</a:t>
            </a:r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</a:t>
            </a:r>
            <a:r>
              <a:rPr lang="th-TH" sz="2200" b="1" spc="-90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ทรัพยากรน้า </a:t>
            </a:r>
            <a:endParaRPr lang="en-US" sz="2200" b="1" spc="-90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9" name="AutoShape 59">
            <a:extLst>
              <a:ext uri="{FF2B5EF4-FFF2-40B4-BE49-F238E27FC236}">
                <a16:creationId xmlns:a16="http://schemas.microsoft.com/office/drawing/2014/main" xmlns="" id="{620C8EE3-94BA-47F7-AB91-3547A246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77" y="3383882"/>
            <a:ext cx="1020123" cy="864107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งานรับร้องเรียน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0" name="AutoShape 59">
            <a:extLst>
              <a:ext uri="{FF2B5EF4-FFF2-40B4-BE49-F238E27FC236}">
                <a16:creationId xmlns:a16="http://schemas.microsoft.com/office/drawing/2014/main" xmlns="" id="{E9DEF01F-CB8A-4DB0-AA0F-85779BC4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341" y="4476436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AutoShape 35">
            <a:extLst>
              <a:ext uri="{FF2B5EF4-FFF2-40B4-BE49-F238E27FC236}">
                <a16:creationId xmlns:a16="http://schemas.microsoft.com/office/drawing/2014/main" xmlns="" id="{E1D1B749-E1B0-4A3B-B7F5-2DC596EB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5" y="1190675"/>
            <a:ext cx="1245538" cy="7329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การจัดการธรรมาภิบาล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xmlns="" id="{09703B10-A328-4888-92F2-CA7094C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4" y="2598473"/>
            <a:ext cx="1245541" cy="93007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การประเมิณและตรวจสอบ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3" name="AutoShape 35">
            <a:extLst>
              <a:ext uri="{FF2B5EF4-FFF2-40B4-BE49-F238E27FC236}">
                <a16:creationId xmlns:a16="http://schemas.microsoft.com/office/drawing/2014/main" xmlns="" id="{23C3C888-0A20-42AD-8026-FF4FC62E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2812826"/>
            <a:ext cx="1033856" cy="408387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บุคคลากร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4" name="AutoShape 35">
            <a:extLst>
              <a:ext uri="{FF2B5EF4-FFF2-40B4-BE49-F238E27FC236}">
                <a16:creationId xmlns:a16="http://schemas.microsoft.com/office/drawing/2014/main" xmlns="" id="{8BF4029B-E9A7-40DC-B2D5-7E9A9B48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3372857"/>
            <a:ext cx="1033856" cy="7122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บัญชีและการเงิน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xmlns="" id="{A9C31465-CC20-48E3-AA6A-9AE22B04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4236754"/>
            <a:ext cx="1033856" cy="9741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บริการ </a:t>
            </a:r>
            <a:r>
              <a:rPr lang="en-US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IT/Digital</a:t>
            </a:r>
          </a:p>
        </p:txBody>
      </p:sp>
      <p:sp>
        <p:nvSpPr>
          <p:cNvPr id="26" name="AutoShape 59">
            <a:extLst>
              <a:ext uri="{FF2B5EF4-FFF2-40B4-BE49-F238E27FC236}">
                <a16:creationId xmlns:a16="http://schemas.microsoft.com/office/drawing/2014/main" xmlns="" id="{561E73CA-D126-46A5-A856-9E95E76A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12" y="4476436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งานขับเคลื่อนโครงการ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AutoShape 35">
            <a:extLst>
              <a:ext uri="{FF2B5EF4-FFF2-40B4-BE49-F238E27FC236}">
                <a16:creationId xmlns:a16="http://schemas.microsoft.com/office/drawing/2014/main" xmlns="" id="{534F653C-166D-4C61-91FD-256C857D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974" y="4100332"/>
            <a:ext cx="1245541" cy="111057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พรบ.</a:t>
            </a:r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ทรัพยากรน้ำ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8" name="AutoShape 59">
            <a:extLst>
              <a:ext uri="{FF2B5EF4-FFF2-40B4-BE49-F238E27FC236}">
                <a16:creationId xmlns:a16="http://schemas.microsoft.com/office/drawing/2014/main" xmlns="" id="{4F742470-8C76-4065-91D4-09D83A46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15" y="1293707"/>
            <a:ext cx="4164771" cy="73275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Command Center </a:t>
            </a:r>
          </a:p>
        </p:txBody>
      </p:sp>
      <p:sp>
        <p:nvSpPr>
          <p:cNvPr id="29" name="AutoShape 59">
            <a:extLst>
              <a:ext uri="{FF2B5EF4-FFF2-40B4-BE49-F238E27FC236}">
                <a16:creationId xmlns:a16="http://schemas.microsoft.com/office/drawing/2014/main" xmlns="" id="{66A4526A-0E1B-4591-A666-B9F9564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150" y="2254910"/>
            <a:ext cx="2298330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คาดการณ์สถานการณ์น้ำ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AutoShape 59">
            <a:extLst>
              <a:ext uri="{FF2B5EF4-FFF2-40B4-BE49-F238E27FC236}">
                <a16:creationId xmlns:a16="http://schemas.microsoft.com/office/drawing/2014/main" xmlns="" id="{274D04D5-08C6-46C8-A1C5-82FFDDD5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77" y="2254910"/>
            <a:ext cx="1912457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AutoShape 59">
            <a:extLst>
              <a:ext uri="{FF2B5EF4-FFF2-40B4-BE49-F238E27FC236}">
                <a16:creationId xmlns:a16="http://schemas.microsoft.com/office/drawing/2014/main" xmlns="" id="{84C222EB-9207-4B9E-959F-7EE3008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37" y="3149293"/>
            <a:ext cx="2477402" cy="1098696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วิเคราะห์ติดตาม</a:t>
            </a:r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สถานการณ์ </a:t>
            </a:r>
            <a:endParaRPr lang="th-TH" sz="2000" b="1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endParaRPr lang="th-TH" sz="2000" b="1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บริหารจัดการทรัพยากรน้า</a:t>
            </a:r>
            <a:endParaRPr lang="en-US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xmlns="" id="{55837EE6-6577-4D82-92F5-4A066556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87" y="1190675"/>
            <a:ext cx="1020123" cy="1734416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</a:t>
            </a:r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สื่อสารข้อมูล</a:t>
            </a:r>
          </a:p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และ</a:t>
            </a:r>
          </a:p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ปชส.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3" name="AutoShape 59">
            <a:extLst>
              <a:ext uri="{FF2B5EF4-FFF2-40B4-BE49-F238E27FC236}">
                <a16:creationId xmlns:a16="http://schemas.microsoft.com/office/drawing/2014/main" xmlns="" id="{1C4E4999-1E02-4552-BB68-C6230610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1" y="1190675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รายงานผลการดำเนินงาน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4" name="AutoShape 59">
            <a:extLst>
              <a:ext uri="{FF2B5EF4-FFF2-40B4-BE49-F238E27FC236}">
                <a16:creationId xmlns:a16="http://schemas.microsoft.com/office/drawing/2014/main" xmlns="" id="{974A4F34-6495-4ABC-8CCF-E9DF493D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" y="3383882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งานสำนักเลขาธิการ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5" name="AutoShape 59">
            <a:extLst>
              <a:ext uri="{FF2B5EF4-FFF2-40B4-BE49-F238E27FC236}">
                <a16:creationId xmlns:a16="http://schemas.microsoft.com/office/drawing/2014/main" xmlns="" id="{84C222EB-9207-4B9E-959F-7EE3008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087" y="3124997"/>
            <a:ext cx="1623391" cy="1098696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ภูมิสารสนเทศ</a:t>
            </a:r>
          </a:p>
          <a:p>
            <a:pPr algn="ctr"/>
            <a:r>
              <a:rPr lang="th-TH" sz="2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</a:p>
          <a:p>
            <a:pPr algn="ctr"/>
            <a:r>
              <a:rPr lang="th-TH" sz="2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ผังน้ำ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97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_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</TotalTime>
  <Words>118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6_ชุดรูปแบบของ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คณะทำงานทบทวนแผนปฏิบัติการ ยุทธศาสตร์ที่ 6 ภายใต้แผนยุทธศาสตร์การบริหารจัดการทรัพยากรน้ำ</dc:title>
  <dc:creator>ADMIN</dc:creator>
  <cp:lastModifiedBy>Plan RID</cp:lastModifiedBy>
  <cp:revision>1362</cp:revision>
  <cp:lastPrinted>2018-11-12T01:43:58Z</cp:lastPrinted>
  <dcterms:created xsi:type="dcterms:W3CDTF">2017-03-02T08:08:54Z</dcterms:created>
  <dcterms:modified xsi:type="dcterms:W3CDTF">2018-12-26T23:30:49Z</dcterms:modified>
</cp:coreProperties>
</file>