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6858000" cy="9144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>
      <p:cViewPr>
        <p:scale>
          <a:sx n="110" d="100"/>
          <a:sy n="110" d="100"/>
        </p:scale>
        <p:origin x="-1014" y="17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03A6-7C06-4873-B905-573E8F1A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D498-BAF3-4AC0-9A90-AFA0E7731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EC5AE-8B43-4F1C-BF95-2754A16CA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5EEF6-6596-4BFA-B1FE-6B80E8036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FA4A-475B-407F-8761-CD0F297C3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3C2BC-9FA6-4081-8785-649ACEB14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27DDE-7D20-48EF-BF54-67C067C9F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5289C-4F5A-4F2A-80F3-554AF09B0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5EE2-E6F3-429E-8577-98C19917C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AFD1-18C1-496E-BC48-3B4D77D15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9BD8-235F-4926-84FD-6A4FCB7C0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3B70A5-6FBC-4FA4-931C-ED65C9C9E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1125538" y="3556000"/>
            <a:ext cx="4897437" cy="3743325"/>
          </a:xfrm>
          <a:prstGeom prst="rect">
            <a:avLst/>
          </a:prstGeom>
          <a:solidFill>
            <a:schemeClr val="bg1">
              <a:alpha val="0"/>
            </a:schemeClr>
          </a:solidFill>
          <a:ln w="76200" cmpd="thinThick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917700" y="1476375"/>
            <a:ext cx="3311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h-TH" sz="2200" b="1">
                <a:latin typeface="TH SarabunPSK" pitchFamily="34" charset="-34"/>
                <a:cs typeface="TH SarabunPSK" pitchFamily="34" charset="-34"/>
              </a:rPr>
              <a:t>กระทรวงเกษตรและสหกรณ์</a:t>
            </a:r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1050925" y="2124075"/>
            <a:ext cx="5184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h-TH" sz="2200" b="1" dirty="0" smtClean="0">
                <a:latin typeface="TH SarabunPSK" pitchFamily="34" charset="-34"/>
                <a:cs typeface="TH SarabunPSK" pitchFamily="34" charset="-34"/>
              </a:rPr>
              <a:t>รายงานการศึกษาโครงการ </a:t>
            </a:r>
            <a:r>
              <a:rPr lang="th-TH" sz="2200" b="1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2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200" b="1" dirty="0" smtClean="0">
                <a:latin typeface="TH SarabunPSK" pitchFamily="34" charset="-34"/>
                <a:cs typeface="TH SarabunPSK" pitchFamily="34" charset="-34"/>
              </a:rPr>
              <a:t>Special Study Report</a:t>
            </a:r>
            <a:r>
              <a:rPr lang="th-TH" sz="2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200" b="1" dirty="0">
                <a:latin typeface="TH SarabunPSK" pitchFamily="34" charset="-34"/>
                <a:cs typeface="TH SarabunPSK" pitchFamily="34" charset="-34"/>
              </a:rPr>
              <a:t>)</a:t>
            </a:r>
            <a:endParaRPr lang="th-TH" sz="22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053" name="Group 86"/>
          <p:cNvGrpSpPr>
            <a:grpSpLocks/>
          </p:cNvGrpSpPr>
          <p:nvPr/>
        </p:nvGrpSpPr>
        <p:grpSpPr bwMode="auto">
          <a:xfrm>
            <a:off x="-11113" y="7488238"/>
            <a:ext cx="6869113" cy="1336675"/>
            <a:chOff x="-7" y="4566"/>
            <a:chExt cx="4327" cy="842"/>
          </a:xfrm>
        </p:grpSpPr>
        <p:sp>
          <p:nvSpPr>
            <p:cNvPr id="2062" name="Rectangle 67"/>
            <p:cNvSpPr>
              <a:spLocks noChangeArrowheads="1"/>
            </p:cNvSpPr>
            <p:nvPr/>
          </p:nvSpPr>
          <p:spPr bwMode="auto">
            <a:xfrm>
              <a:off x="12" y="4566"/>
              <a:ext cx="4308" cy="817"/>
            </a:xfrm>
            <a:prstGeom prst="rect">
              <a:avLst/>
            </a:prstGeom>
            <a:solidFill>
              <a:srgbClr val="FF00FF">
                <a:alpha val="70195"/>
              </a:srgb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63" name="Text Box 14"/>
            <p:cNvSpPr txBox="1">
              <a:spLocks noChangeArrowheads="1"/>
            </p:cNvSpPr>
            <p:nvPr/>
          </p:nvSpPr>
          <p:spPr bwMode="auto">
            <a:xfrm>
              <a:off x="1187" y="4654"/>
              <a:ext cx="209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TH SarabunPSK" pitchFamily="34" charset="-34"/>
                </a:rPr>
                <a:t>กลุ่มงานวางโครงการ  1     ส่วนวางโครงการ</a:t>
              </a:r>
            </a:p>
            <a:p>
              <a:pPr algn="ctr"/>
              <a:r>
                <a:rPr lang="th-TH" sz="2000" b="1" dirty="0">
                  <a:latin typeface="TH SarabunPSK" pitchFamily="34" charset="-34"/>
                  <a:cs typeface="TH SarabunPSK" pitchFamily="34" charset="-34"/>
                </a:rPr>
                <a:t>สำนักบริหารโครงการ</a:t>
              </a:r>
            </a:p>
            <a:p>
              <a:pPr algn="ctr"/>
              <a:r>
                <a:rPr lang="th-TH" sz="2000" b="1" dirty="0">
                  <a:latin typeface="TH SarabunPSK" pitchFamily="34" charset="-34"/>
                  <a:cs typeface="TH SarabunPSK" pitchFamily="34" charset="-34"/>
                </a:rPr>
                <a:t>กันยายน  2554</a:t>
              </a:r>
            </a:p>
          </p:txBody>
        </p:sp>
        <p:sp>
          <p:nvSpPr>
            <p:cNvPr id="2064" name="Text Box 22"/>
            <p:cNvSpPr txBox="1">
              <a:spLocks noChangeArrowheads="1"/>
            </p:cNvSpPr>
            <p:nvPr/>
          </p:nvSpPr>
          <p:spPr bwMode="auto">
            <a:xfrm>
              <a:off x="-7" y="5175"/>
              <a:ext cx="10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TH SarabunPSK" pitchFamily="34" charset="-34"/>
                  <a:cs typeface="TH SarabunPSK" pitchFamily="34" charset="-34"/>
                </a:rPr>
                <a:t>SR-G1-B08-05-09/54</a:t>
              </a:r>
              <a:endParaRPr lang="th-TH" sz="1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981075" y="2589213"/>
            <a:ext cx="5186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โครงการประตูระบายน้ำท่านางงาม</a:t>
            </a:r>
          </a:p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อำเภอบางระกำ   จังหวัดพิษณุโลก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" cstate="print"/>
          <a:srcRect r="11333"/>
          <a:stretch>
            <a:fillRect/>
          </a:stretch>
        </p:blipFill>
        <p:spPr bwMode="auto">
          <a:xfrm>
            <a:off x="3645024" y="3635896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3" cstate="print"/>
          <a:srcRect r="8333" b="-251"/>
          <a:stretch>
            <a:fillRect/>
          </a:stretch>
        </p:blipFill>
        <p:spPr bwMode="auto">
          <a:xfrm>
            <a:off x="1196752" y="5508104"/>
            <a:ext cx="23762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4" cstate="print"/>
          <a:srcRect l="18020"/>
          <a:stretch>
            <a:fillRect/>
          </a:stretch>
        </p:blipFill>
        <p:spPr bwMode="auto">
          <a:xfrm>
            <a:off x="3645024" y="5508104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6752" y="3635896"/>
            <a:ext cx="23907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4944" y="99864"/>
            <a:ext cx="1158562" cy="137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ngsana New"/>
        <a:ea typeface=""/>
        <a:cs typeface=""/>
      </a:majorFont>
      <a:minorFont>
        <a:latin typeface="Angsana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771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ไม่มีชื่อเรื่องภาพนิ่ง</dc:title>
  <dc:creator>Kik</dc:creator>
  <cp:lastModifiedBy>Bird</cp:lastModifiedBy>
  <cp:revision>85</cp:revision>
  <cp:lastPrinted>2004-08-31T04:38:51Z</cp:lastPrinted>
  <dcterms:created xsi:type="dcterms:W3CDTF">2004-08-31T04:15:18Z</dcterms:created>
  <dcterms:modified xsi:type="dcterms:W3CDTF">2012-10-05T09:10:21Z</dcterms:modified>
</cp:coreProperties>
</file>