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8" r:id="rId2"/>
  </p:sldIdLst>
  <p:sldSz cx="6858000" cy="9144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>
      <p:cViewPr>
        <p:scale>
          <a:sx n="110" d="100"/>
          <a:sy n="110" d="100"/>
        </p:scale>
        <p:origin x="-1014" y="17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03A6-7C06-4873-B905-573E8F1A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D498-BAF3-4AC0-9A90-AFA0E7731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EC5AE-8B43-4F1C-BF95-2754A16CA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5EEF6-6596-4BFA-B1FE-6B80E8036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2FA4A-475B-407F-8761-CD0F297C3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3C2BC-9FA6-4081-8785-649ACEB14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27DDE-7D20-48EF-BF54-67C067C9F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5289C-4F5A-4F2A-80F3-554AF09B0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5EE2-E6F3-429E-8577-98C19917C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AFD1-18C1-496E-BC48-3B4D77D15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9BD8-235F-4926-84FD-6A4FCB7C0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3B70A5-6FBC-4FA4-931C-ED65C9C9E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7496175"/>
            <a:ext cx="6858000" cy="1131888"/>
          </a:xfrm>
          <a:prstGeom prst="rect">
            <a:avLst/>
          </a:prstGeom>
          <a:solidFill>
            <a:srgbClr val="FF00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968626" y="803275"/>
            <a:ext cx="336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 rot="5400000">
            <a:off x="2252662" y="1784351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th-TH" sz="1200"/>
              <a:t>กรมชลประทาน</a:t>
            </a:r>
          </a:p>
          <a:p>
            <a:pPr eaLnBrk="1" hangingPunct="1"/>
            <a:r>
              <a:rPr lang="th-TH" sz="1200"/>
              <a:t>กระทรวงเกษตรและสหกรณ์</a:t>
            </a:r>
            <a:r>
              <a:rPr lang="th-TH" sz="1000"/>
              <a:t>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 rot="5400000">
            <a:off x="2339181" y="8077350"/>
            <a:ext cx="1595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200" b="1" dirty="0" smtClean="0">
                <a:latin typeface="TH SarabunPSK" pitchFamily="34" charset="-34"/>
                <a:cs typeface="TH SarabunPSK" pitchFamily="34" charset="-34"/>
              </a:rPr>
              <a:t>SR-G1-B08-05-09/54</a:t>
            </a:r>
            <a:r>
              <a:rPr lang="th-TH" sz="12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1200" dirty="0"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r>
              <a:rPr lang="th-TH" sz="1200" dirty="0">
                <a:latin typeface="TH SarabunPSK" pitchFamily="34" charset="-34"/>
                <a:cs typeface="TH SarabunPSK" pitchFamily="34" charset="-34"/>
              </a:rPr>
              <a:t>สำนักบริหารโครงการ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 rot="5400000">
            <a:off x="723107" y="4945856"/>
            <a:ext cx="4814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รายงานการศึกษาโครงการ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( Special Study Report )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โครงการประตูระบายน้ำท่านางงาม  อำเภอบางระกำ  จังหวัดพิษณุโลก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ngsana New"/>
        <a:ea typeface=""/>
        <a:cs typeface=""/>
      </a:majorFont>
      <a:minorFont>
        <a:latin typeface="Angsana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771</TotalTime>
  <Words>28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ไม่มีชื่อเรื่องภาพนิ่ง</dc:title>
  <dc:creator>Kik</dc:creator>
  <cp:lastModifiedBy>Bird</cp:lastModifiedBy>
  <cp:revision>85</cp:revision>
  <cp:lastPrinted>2004-08-31T04:38:51Z</cp:lastPrinted>
  <dcterms:created xsi:type="dcterms:W3CDTF">2004-08-31T04:15:18Z</dcterms:created>
  <dcterms:modified xsi:type="dcterms:W3CDTF">2012-10-05T09:11:02Z</dcterms:modified>
</cp:coreProperties>
</file>