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2" r:id="rId1"/>
  </p:sldMasterIdLst>
  <p:notesMasterIdLst>
    <p:notesMasterId r:id="rId3"/>
  </p:notesMasterIdLst>
  <p:sldIdLst>
    <p:sldId id="261" r:id="rId2"/>
  </p:sldIdLst>
  <p:sldSz cx="21386800" cy="30279975"/>
  <p:notesSz cx="6735763" cy="9866313"/>
  <p:defaultTextStyle>
    <a:defPPr>
      <a:defRPr lang="ko-KR"/>
    </a:defPPr>
    <a:lvl1pPr marL="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안내사항" id="{C8041419-AEE7-47FA-9D2A-EDD6A6D0E6A1}">
          <p14:sldIdLst/>
        </p14:section>
        <p14:section name="작업슬라이드" id="{3B49930E-6A6E-45B7-9ADA-93C809BD14D5}">
          <p14:sldIdLst/>
        </p14:section>
        <p14:section name="작업예시" id="{93E3C8B1-B716-4983-92CF-923CFB0C7BDD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35">
          <p15:clr>
            <a:srgbClr val="A4A3A4"/>
          </p15:clr>
        </p15:guide>
        <p15:guide id="2" pos="67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8" autoAdjust="0"/>
    <p:restoredTop sz="94660" autoAdjust="0"/>
  </p:normalViewPr>
  <p:slideViewPr>
    <p:cSldViewPr>
      <p:cViewPr varScale="1">
        <p:scale>
          <a:sx n="25" d="100"/>
          <a:sy n="25" d="100"/>
        </p:scale>
        <p:origin x="3648" y="54"/>
      </p:cViewPr>
      <p:guideLst>
        <p:guide orient="horz" pos="9535"/>
        <p:guide pos="6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25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B4396E30-7EDE-4223-BF7F-DC93CB7FF36B}" type="datetime1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2163" y="739775"/>
            <a:ext cx="26114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3C2C3861-861C-472F-8B31-40A17AB2D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716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C3861-861C-472F-8B31-40A17AB2D7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5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33"/>
            <a:ext cx="18178780" cy="64905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1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842" indent="0">
              <a:buNone/>
              <a:defRPr sz="9000"/>
            </a:lvl2pPr>
            <a:lvl3pPr marL="2951687" indent="0">
              <a:buNone/>
              <a:defRPr sz="7700"/>
            </a:lvl3pPr>
            <a:lvl4pPr marL="4427536" indent="0">
              <a:buNone/>
              <a:defRPr sz="6500"/>
            </a:lvl4pPr>
            <a:lvl5pPr marL="5903378" indent="0">
              <a:buNone/>
              <a:defRPr sz="6500"/>
            </a:lvl5pPr>
            <a:lvl6pPr marL="7379220" indent="0">
              <a:buNone/>
              <a:defRPr sz="6500"/>
            </a:lvl6pPr>
            <a:lvl7pPr marL="8855071" indent="0">
              <a:buNone/>
              <a:defRPr sz="6500"/>
            </a:lvl7pPr>
            <a:lvl8pPr marL="10330913" indent="0">
              <a:buNone/>
              <a:defRPr sz="6500"/>
            </a:lvl8pPr>
            <a:lvl9pPr marL="11806755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4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94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7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8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0" y="19457703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84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68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53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37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2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07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9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205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205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4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0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5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68" tIns="147587" rIns="295168" bIns="1475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68" tIns="147587" rIns="295168" bIns="1475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634B2-0512-4F4C-B407-3D57756A1622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7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24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</p:sldLayoutIdLst>
  <p:txStyles>
    <p:titleStyle>
      <a:lvl1pPr algn="ctr" defTabSz="2951687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82" indent="-1106882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249" indent="-922404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610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452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304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146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988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833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4681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842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687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536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378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22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071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913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6755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8750" y="5276632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제작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9024" y="28677491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95148" y="27969605"/>
            <a:ext cx="6811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</a:rPr>
              <a:t>2025-</a:t>
            </a:r>
            <a:r>
              <a:rPr lang="ko-KR" altLang="en-US" sz="4000" b="1" dirty="0">
                <a:solidFill>
                  <a:schemeClr val="bg1">
                    <a:lumMod val="50000"/>
                  </a:schemeClr>
                </a:solidFill>
              </a:rPr>
              <a:t>상반기</a:t>
            </a:r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</a:rPr>
              <a:t>SW</a:t>
            </a:r>
            <a:r>
              <a:rPr lang="ko-KR" altLang="en-US" sz="4000" b="1" dirty="0">
                <a:solidFill>
                  <a:schemeClr val="bg1">
                    <a:lumMod val="50000"/>
                  </a:schemeClr>
                </a:solidFill>
              </a:rPr>
              <a:t>창의융합경진대회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11463871" y="6326186"/>
            <a:ext cx="8803581" cy="5696435"/>
          </a:xfrm>
          <a:prstGeom prst="rect">
            <a:avLst/>
          </a:prstGeom>
        </p:spPr>
        <p:txBody>
          <a:bodyPr vert="horz" lIns="295168" tIns="147587" rIns="295168" bIns="147587" rtlCol="0">
            <a:normAutofit/>
          </a:bodyPr>
          <a:lstStyle>
            <a:lvl1pPr marL="1106882" indent="-1106882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8249" indent="-922404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9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9610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65452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641304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17146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92988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68833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4681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EC5E74-3616-4BD2-A863-2B1C83659636}"/>
              </a:ext>
            </a:extLst>
          </p:cNvPr>
          <p:cNvSpPr txBox="1"/>
          <p:nvPr/>
        </p:nvSpPr>
        <p:spPr>
          <a:xfrm>
            <a:off x="4169351" y="23371941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 </a:t>
            </a:r>
            <a:endParaRPr lang="en-US" altLang="ko-KR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D1ED33-2B40-417C-8FAA-A271FAFA1E84}"/>
              </a:ext>
            </a:extLst>
          </p:cNvPr>
          <p:cNvSpPr txBox="1"/>
          <p:nvPr/>
        </p:nvSpPr>
        <p:spPr>
          <a:xfrm>
            <a:off x="4128552" y="23519979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9613280" y="992571"/>
            <a:ext cx="10441160" cy="1005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000" b="1"/>
              <a:t>AI </a:t>
            </a:r>
            <a:r>
              <a:rPr lang="ko-KR" altLang="en-US" sz="6000" b="1"/>
              <a:t>면접 모의 프로그램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93400" y="2583250"/>
            <a:ext cx="7920880" cy="1920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latin typeface="맑은 고딕"/>
                <a:ea typeface="맑은 고딕"/>
              </a:rPr>
              <a:t>대표학생</a:t>
            </a:r>
            <a:r>
              <a:rPr lang="en-US" altLang="ko-KR" sz="4000" b="1">
                <a:latin typeface="맑은 고딕"/>
                <a:ea typeface="맑은 고딕"/>
              </a:rPr>
              <a:t>: </a:t>
            </a:r>
            <a:r>
              <a:rPr lang="ko-KR" altLang="en-US" sz="4000" b="1">
                <a:latin typeface="맑은 고딕"/>
                <a:ea typeface="맑은 고딕"/>
              </a:rPr>
              <a:t>김태현</a:t>
            </a:r>
          </a:p>
          <a:p>
            <a:pPr lvl="0">
              <a:defRPr/>
            </a:pPr>
            <a:r>
              <a:rPr lang="ko-KR" altLang="en-US" sz="4000" b="1">
                <a:latin typeface="맑은 고딕"/>
                <a:ea typeface="맑은 고딕"/>
              </a:rPr>
              <a:t>참여학생</a:t>
            </a:r>
            <a:r>
              <a:rPr lang="en-US" altLang="ko-KR" sz="4000" b="1">
                <a:latin typeface="맑은 고딕"/>
                <a:ea typeface="맑은 고딕"/>
              </a:rPr>
              <a:t>:</a:t>
            </a:r>
            <a:r>
              <a:rPr lang="ko-KR" altLang="en-US" sz="4000" b="1">
                <a:latin typeface="맑은 고딕"/>
                <a:ea typeface="맑은 고딕"/>
              </a:rPr>
              <a:t> 정주훈</a:t>
            </a:r>
            <a:r>
              <a:rPr lang="en-US" altLang="ko-KR" sz="4000" b="1">
                <a:latin typeface="맑은 고딕"/>
                <a:ea typeface="맑은 고딕"/>
              </a:rPr>
              <a:t>,</a:t>
            </a:r>
            <a:r>
              <a:rPr lang="ko-KR" altLang="en-US" sz="4000" b="1">
                <a:latin typeface="맑은 고딕"/>
                <a:ea typeface="맑은 고딕"/>
              </a:rPr>
              <a:t> 임윤섭</a:t>
            </a:r>
          </a:p>
          <a:p>
            <a:pPr lvl="0">
              <a:defRPr/>
            </a:pPr>
            <a:r>
              <a:rPr lang="ko-KR" altLang="en-US" sz="4000" b="1">
                <a:latin typeface="맑은 고딕"/>
                <a:ea typeface="맑은 고딕"/>
              </a:rPr>
              <a:t>지도교수</a:t>
            </a:r>
            <a:r>
              <a:rPr lang="en-US" altLang="ko-KR" sz="4000" b="1">
                <a:latin typeface="맑은 고딕"/>
                <a:ea typeface="맑은 고딕"/>
              </a:rPr>
              <a:t>:</a:t>
            </a:r>
            <a:r>
              <a:rPr lang="ko-KR" altLang="en-US" sz="4000" b="1">
                <a:latin typeface="맑은 고딕"/>
                <a:ea typeface="맑은 고딕"/>
              </a:rPr>
              <a:t> 임승철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8750" y="1282457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작품 결과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8750" y="20372508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기대 효과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0785" y="2510711"/>
            <a:ext cx="7184980" cy="10973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2952323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6600" b="1">
                <a:solidFill>
                  <a:prstClr val="white"/>
                </a:solidFill>
                <a:latin typeface="맑은 고딕"/>
                <a:ea typeface="맑은 고딕"/>
              </a:rPr>
              <a:t>팀명 </a:t>
            </a:r>
            <a:r>
              <a:rPr lang="en-US" altLang="ko-KR" sz="6600" b="1">
                <a:solidFill>
                  <a:prstClr val="white"/>
                </a:solidFill>
                <a:latin typeface="맑은 고딕"/>
                <a:ea typeface="맑은 고딕"/>
              </a:rPr>
              <a:t>: </a:t>
            </a:r>
            <a:r>
              <a:rPr lang="ko-KR" altLang="en-US" sz="6600" b="1">
                <a:solidFill>
                  <a:prstClr val="white"/>
                </a:solidFill>
                <a:latin typeface="맑은 고딕"/>
                <a:ea typeface="맑은 고딕"/>
              </a:rPr>
              <a:t>우황 청심원</a:t>
            </a:r>
            <a:endParaRPr lang="ko-KR" altLang="en-US" sz="6600" b="1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0783" y="977989"/>
            <a:ext cx="7642182" cy="10965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2952323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6600" b="1">
                <a:solidFill>
                  <a:prstClr val="white"/>
                </a:solidFill>
                <a:latin typeface="맑은 고딕"/>
                <a:ea typeface="맑은 고딕"/>
              </a:rPr>
              <a:t>학과명 </a:t>
            </a:r>
            <a:r>
              <a:rPr lang="en-US" altLang="ko-KR" sz="6600" b="1">
                <a:solidFill>
                  <a:prstClr val="white"/>
                </a:solidFill>
                <a:latin typeface="맑은 고딕"/>
                <a:ea typeface="맑은 고딕"/>
              </a:rPr>
              <a:t>:</a:t>
            </a:r>
            <a:r>
              <a:rPr lang="ko-KR" altLang="en-US" sz="6600" b="1">
                <a:solidFill>
                  <a:prstClr val="white"/>
                </a:solidFill>
                <a:latin typeface="맑은 고딕"/>
                <a:ea typeface="맑은 고딕"/>
              </a:rPr>
              <a:t> </a:t>
            </a:r>
            <a:r>
              <a:rPr lang="en-US" altLang="ko-KR" sz="6600" b="1">
                <a:solidFill>
                  <a:prstClr val="white"/>
                </a:solidFill>
                <a:latin typeface="맑은 고딕"/>
                <a:ea typeface="맑은 고딕"/>
              </a:rPr>
              <a:t>IT</a:t>
            </a:r>
            <a:r>
              <a:rPr lang="ko-KR" altLang="en-US" sz="6600" b="1">
                <a:solidFill>
                  <a:prstClr val="white"/>
                </a:solidFill>
                <a:latin typeface="맑은 고딕"/>
                <a:ea typeface="맑은 고딕"/>
              </a:rPr>
              <a:t>융합학부</a:t>
            </a:r>
            <a:endParaRPr lang="ko-KR" altLang="en-US" sz="6600" b="1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</a:endParaRPr>
          </a:p>
        </p:txBody>
      </p:sp>
      <p:sp>
        <p:nvSpPr>
          <p:cNvPr id="42" name="TextBox 13"/>
          <p:cNvSpPr txBox="1"/>
          <p:nvPr/>
        </p:nvSpPr>
        <p:spPr>
          <a:xfrm>
            <a:off x="1188344" y="6427019"/>
            <a:ext cx="1901011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개요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IT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분야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취업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준비생을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위한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모의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면접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플랫폼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실시간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음성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인식으로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답변을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입력받고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, GPT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기반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평가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결과에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따라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AI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면접관의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표정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이미지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)을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변화시켜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직관적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피드백을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제공하는</a:t>
            </a: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시스템</a:t>
            </a:r>
            <a:endParaRPr kumimoji="0" lang="en-US" altLang="ko-KR" sz="2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제작 목적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실제 면접 환경 재현: 카메라, 타이머, 질문 흐름 등을 통해 실감 나는 시뮬레이션 제공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음성 중심 인터랙션: 사용자가 직접 말하고, 그에 대한 AI 반응을 시각적으로 확인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점수 기반 시각 피드백: GPT 평가 점수에 따라 AI 면접관의 표정을 바꾸어 직관적 피드백 제공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조직 문화 적합성 확인: 회사 철학 및 문화와 관련된 질문 포함 → 종합적 면접 가능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</p:txBody>
      </p:sp>
      <p:sp>
        <p:nvSpPr>
          <p:cNvPr id="45" name="TextBox 13"/>
          <p:cNvSpPr txBox="1"/>
          <p:nvPr/>
        </p:nvSpPr>
        <p:spPr>
          <a:xfrm>
            <a:off x="1188343" y="13987860"/>
            <a:ext cx="19010112" cy="6184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사용자는 </a:t>
            </a: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분 자기소개와 총 </a:t>
            </a: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</a:t>
            </a: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개 질문에 실시간 음성으로 답변 가능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AI</a:t>
            </a: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는 답변을 </a:t>
            </a: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LangChain + GPT 기반으로 평가하고, 총점을 추출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 점수에 따라 AI 면접관의 이미지(표정)가 동적으로 변경되어 직관적인 반응 제공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 자기소개 점수에 따라 질문 구성이 자동 분기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	- 60점 이상 → 심층 질문 2개 + 일반 질문 2개 + 철학 질문 1개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	- 60점 미만 → 일반 질문 4개 + 철학 질문 1개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 마지막 질문은 회사 철학·문화에 대한 질문으로 구성되어 조직 적합성까지 평가 가능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 면접 전체 흐름이 브라우저 상에서 프론트엔드 단에서 매끄럽게 진행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645728" y="13771836"/>
            <a:ext cx="6408957" cy="5832648"/>
          </a:xfrm>
          <a:prstGeom prst="rect">
            <a:avLst/>
          </a:prstGeom>
        </p:spPr>
      </p:pic>
      <p:sp>
        <p:nvSpPr>
          <p:cNvPr id="47" name="TextBox 13"/>
          <p:cNvSpPr txBox="1"/>
          <p:nvPr/>
        </p:nvSpPr>
        <p:spPr>
          <a:xfrm>
            <a:off x="1188344" y="20828620"/>
            <a:ext cx="19010112" cy="7830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1.</a:t>
            </a: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채용 프로세스 효율화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자동화된 일차 심사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동시 다중 심사 가능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즉각적인 피드백 제공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2.</a:t>
            </a: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평가의 객관성 및  일관성 강화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표준화된 평가 기준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데이터 기반 의사 결정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3.</a:t>
            </a: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지원자 경험 개선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비대면 면접으로 면접자가 편한 곳에서 면접이 가능하다</a:t>
            </a:r>
            <a:r>
              <a:rPr kumimoji="0" lang="en-US" altLang="ko-KR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인터랙티브한 Q&amp;A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실시간 타이머 시각화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4.</a:t>
            </a: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교육 및 피드백 도구로 활용 가능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면접 준비용 모의 인터뷰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면접관 트레이닝 자료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5.</a:t>
            </a: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조직 차원의 리스크 관리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컴플라인 준수</a:t>
            </a: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	</a:t>
            </a:r>
            <a:r>
              <a:rPr kumimoji="0" lang="en-US" altLang="ko-KR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kumimoji="0" lang="ko-KR" altLang="en-US" sz="240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공정성 모니터링</a:t>
            </a:r>
            <a:endParaRPr kumimoji="0" lang="ko-KR" altLang="en-US" sz="22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5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lvl="0" indent="0" algn="l" defTabSz="2952323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005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</Words>
  <Application>Microsoft Office PowerPoint</Application>
  <PresentationFormat>사용자 지정</PresentationFormat>
  <Paragraphs>63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황승희</dc:creator>
  <cp:lastModifiedBy>태현 김</cp:lastModifiedBy>
  <cp:revision>108</cp:revision>
  <dcterms:created xsi:type="dcterms:W3CDTF">2015-12-02T08:13:32Z</dcterms:created>
  <dcterms:modified xsi:type="dcterms:W3CDTF">2025-06-05T05:44:27Z</dcterms:modified>
  <cp:version/>
</cp:coreProperties>
</file>