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>
        <p:scale>
          <a:sx n="66" d="100"/>
          <a:sy n="66" d="100"/>
        </p:scale>
        <p:origin x="60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2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3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61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3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6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D3AB-00C6-4A05-B635-B70D9F77EB8D}" type="datetimeFigureOut">
              <a:rPr lang="ko-KR" altLang="en-US" smtClean="0"/>
              <a:t>2021-09-28(Tue)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5769-221E-4171-A9DD-FB34F5AEE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19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06" y="3175032"/>
            <a:ext cx="3301587" cy="5079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06" y="3845592"/>
            <a:ext cx="3301587" cy="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7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428"/>
            <a:ext cx="6349206" cy="685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602" y="2745196"/>
            <a:ext cx="1971675" cy="1971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66" y="3206777"/>
            <a:ext cx="2666667" cy="4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2021-09-28T00:17:07Z</dcterms:created>
  <dcterms:modified xsi:type="dcterms:W3CDTF">2021-09-28T10:15:48Z</dcterms:modified>
</cp:coreProperties>
</file>