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D0CC-4449-4F5C-BD0C-1C69F380D99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8D7A-41EE-4F28-962E-605EF62F0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92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D0CC-4449-4F5C-BD0C-1C69F380D99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8D7A-41EE-4F28-962E-605EF62F0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8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D0CC-4449-4F5C-BD0C-1C69F380D99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8D7A-41EE-4F28-962E-605EF62F0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99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D0CC-4449-4F5C-BD0C-1C69F380D99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8D7A-41EE-4F28-962E-605EF62F0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9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D0CC-4449-4F5C-BD0C-1C69F380D99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8D7A-41EE-4F28-962E-605EF62F0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7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D0CC-4449-4F5C-BD0C-1C69F380D99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8D7A-41EE-4F28-962E-605EF62F0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2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D0CC-4449-4F5C-BD0C-1C69F380D99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8D7A-41EE-4F28-962E-605EF62F0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70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D0CC-4449-4F5C-BD0C-1C69F380D99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8D7A-41EE-4F28-962E-605EF62F0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55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D0CC-4449-4F5C-BD0C-1C69F380D99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8D7A-41EE-4F28-962E-605EF62F0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23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D0CC-4449-4F5C-BD0C-1C69F380D99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8D7A-41EE-4F28-962E-605EF62F0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95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D0CC-4449-4F5C-BD0C-1C69F380D99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8D7A-41EE-4F28-962E-605EF62F0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6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5D0CC-4449-4F5C-BD0C-1C69F380D995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8D7A-41EE-4F28-962E-605EF62F0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7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324" y="2228410"/>
            <a:ext cx="1185888" cy="1196321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524000" y="1501778"/>
            <a:ext cx="2899941" cy="2741662"/>
            <a:chOff x="1524000" y="1501778"/>
            <a:chExt cx="2899941" cy="274166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1501778"/>
              <a:ext cx="2792363" cy="26495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6757" y1="22973" x2="60676" y2="22297"/>
                          <a14:foregroundMark x1="60270" y1="22432" x2="63243" y2="23514"/>
                          <a14:foregroundMark x1="63784" y1="24865" x2="62973" y2="74730"/>
                          <a14:foregroundMark x1="63378" y1="75135" x2="36351" y2="75405"/>
                          <a14:foregroundMark x1="36216" y1="74865" x2="37297" y2="22162"/>
                          <a14:foregroundMark x1="41486" y1="44054" x2="57568" y2="43514"/>
                          <a14:foregroundMark x1="40135" y1="55541" x2="57432" y2="547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25" t="20235" r="29713" b="16549"/>
            <a:stretch/>
          </p:blipFill>
          <p:spPr>
            <a:xfrm>
              <a:off x="3108961" y="1988390"/>
              <a:ext cx="1314980" cy="22550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001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2023-10-30T03:33:51Z</dcterms:created>
  <dcterms:modified xsi:type="dcterms:W3CDTF">2023-10-30T03:40:16Z</dcterms:modified>
</cp:coreProperties>
</file>