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E19"/>
    <a:srgbClr val="FF3B3B"/>
    <a:srgbClr val="FF0000"/>
    <a:srgbClr val="89C06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-840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1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6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6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5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8DE8-A378-4703-BE74-2F8D1E7F740E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0970-31EF-40FD-9000-DBBD875D5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5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9331" y="292331"/>
            <a:ext cx="6758247" cy="675824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86994" y="3850996"/>
            <a:ext cx="2331370" cy="80413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시작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" b="8483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3" t="2889" r="1609" b="18977"/>
          <a:stretch/>
        </p:blipFill>
        <p:spPr>
          <a:xfrm>
            <a:off x="839585" y="4904509"/>
            <a:ext cx="2369128" cy="847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7961" y="779442"/>
            <a:ext cx="2244436" cy="7398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고고씽</a:t>
            </a:r>
            <a:r>
              <a:rPr lang="en-US" altLang="ko-KR" sz="3200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~</a:t>
            </a:r>
            <a:r>
              <a:rPr lang="ko-KR" altLang="en-US" sz="3200" b="1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ㅋ</a:t>
            </a:r>
            <a:endParaRPr lang="ko-KR" altLang="en-US" sz="3200" b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7961" y="2102141"/>
            <a:ext cx="2244436" cy="7398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시 작</a:t>
            </a:r>
          </a:p>
        </p:txBody>
      </p:sp>
    </p:spTree>
    <p:extLst>
      <p:ext uri="{BB962C8B-B14F-4D97-AF65-F5344CB8AC3E}">
        <p14:creationId xmlns:p14="http://schemas.microsoft.com/office/powerpoint/2010/main" val="3178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80" y="1149525"/>
            <a:ext cx="4038095" cy="37587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595062" y="4508145"/>
            <a:ext cx="346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귀찮다 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v2.5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를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시작합니다</a:t>
            </a:r>
            <a:r>
              <a:rPr lang="en-US" altLang="ko-KR" sz="20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…</a:t>
            </a:r>
            <a:endParaRPr lang="ko-KR" altLang="en-US" sz="20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3" y="1460526"/>
            <a:ext cx="3028571" cy="3047619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713823" y="3965171"/>
            <a:ext cx="3028571" cy="5429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46373" y="4045407"/>
            <a:ext cx="29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 w="3175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</a:ln>
                <a:solidFill>
                  <a:srgbClr val="0070C0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오리 </a:t>
            </a:r>
            <a:r>
              <a:rPr lang="ko-KR" altLang="en-US" dirty="0">
                <a:ln w="3175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</a:ln>
                <a:solidFill>
                  <a:srgbClr val="FF3B3B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만수무강</a:t>
            </a:r>
            <a:r>
              <a:rPr lang="ko-KR" altLang="en-US" dirty="0">
                <a:ln w="3175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</a:ln>
                <a:solidFill>
                  <a:srgbClr val="FFC000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하소서</a:t>
            </a:r>
            <a:r>
              <a:rPr lang="ko-KR" altLang="en-US" dirty="0">
                <a:ln w="3175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</a:ln>
                <a:solidFill>
                  <a:srgbClr val="0070C0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dirty="0">
                <a:ln w="3175">
                  <a:solidFill>
                    <a:schemeClr val="tx1">
                      <a:lumMod val="65000"/>
                      <a:lumOff val="35000"/>
                      <a:alpha val="70000"/>
                    </a:schemeClr>
                  </a:solidFill>
                </a:ln>
                <a:solidFill>
                  <a:srgbClr val="7030A0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Edition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</a:ln>
              <a:solidFill>
                <a:srgbClr val="7030A0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6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46" y="2451258"/>
            <a:ext cx="3032498" cy="3032498"/>
          </a:xfrm>
          <a:prstGeom prst="rect">
            <a:avLst/>
          </a:prstGeom>
          <a:ln>
            <a:noFill/>
          </a:ln>
          <a:effectLst>
            <a:softEdge rad="254000"/>
          </a:effectLst>
        </p:spPr>
      </p:pic>
      <p:sp>
        <p:nvSpPr>
          <p:cNvPr id="2" name="직사각형 1"/>
          <p:cNvSpPr/>
          <p:nvPr/>
        </p:nvSpPr>
        <p:spPr>
          <a:xfrm>
            <a:off x="1580684" y="2490145"/>
            <a:ext cx="2943692" cy="2993611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79" y="1085058"/>
            <a:ext cx="5124355" cy="2882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140"/>
          <a:stretch/>
        </p:blipFill>
        <p:spPr>
          <a:xfrm>
            <a:off x="1855187" y="635852"/>
            <a:ext cx="3032498" cy="693223"/>
          </a:xfrm>
          <a:prstGeom prst="rect">
            <a:avLst/>
          </a:prstGeom>
          <a:solidFill>
            <a:schemeClr val="accent6">
              <a:lumMod val="40000"/>
              <a:lumOff val="60000"/>
              <a:alpha val="22000"/>
            </a:schemeClr>
          </a:solidFill>
        </p:spPr>
      </p:pic>
      <p:sp>
        <p:nvSpPr>
          <p:cNvPr id="7" name="직사각형 6"/>
          <p:cNvSpPr/>
          <p:nvPr/>
        </p:nvSpPr>
        <p:spPr>
          <a:xfrm>
            <a:off x="1586799" y="2497095"/>
            <a:ext cx="2931226" cy="615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27754" y="2668555"/>
            <a:ext cx="27966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존나</a:t>
            </a:r>
            <a:r>
              <a:rPr lang="ko-KR" altLang="en-US" sz="1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쉬고</a:t>
            </a:r>
            <a:r>
              <a:rPr lang="ko-KR" altLang="en-US" sz="1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싶다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89C0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Edition</a:t>
            </a:r>
            <a:endParaRPr lang="ko-KR" altLang="en-US" sz="2400" dirty="0">
              <a:solidFill>
                <a:srgbClr val="89C0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0398" y="2554970"/>
            <a:ext cx="6810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8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귀찮다 </a:t>
            </a:r>
            <a:r>
              <a:rPr lang="en-US" altLang="ko-KR" sz="8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2.99u</a:t>
            </a:r>
            <a:endParaRPr lang="ko-KR" altLang="en-US" sz="800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3198" y="2535520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나도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625121" y="2615581"/>
            <a:ext cx="400245" cy="200969"/>
            <a:chOff x="5376862" y="4906003"/>
            <a:chExt cx="1207899" cy="618496"/>
          </a:xfrm>
        </p:grpSpPr>
        <p:sp>
          <p:nvSpPr>
            <p:cNvPr id="17" name="자유형 16"/>
            <p:cNvSpPr/>
            <p:nvPr/>
          </p:nvSpPr>
          <p:spPr>
            <a:xfrm>
              <a:off x="5376862" y="4906003"/>
              <a:ext cx="280988" cy="618496"/>
            </a:xfrm>
            <a:custGeom>
              <a:avLst/>
              <a:gdLst>
                <a:gd name="connsiteX0" fmla="*/ 0 w 671513"/>
                <a:gd name="connsiteY0" fmla="*/ 0 h 1281112"/>
                <a:gd name="connsiteX1" fmla="*/ 519113 w 671513"/>
                <a:gd name="connsiteY1" fmla="*/ 623887 h 1281112"/>
                <a:gd name="connsiteX2" fmla="*/ 671513 w 671513"/>
                <a:gd name="connsiteY2" fmla="*/ 1281112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1513" h="1281112">
                  <a:moveTo>
                    <a:pt x="0" y="0"/>
                  </a:moveTo>
                  <a:cubicBezTo>
                    <a:pt x="203597" y="205184"/>
                    <a:pt x="407194" y="410368"/>
                    <a:pt x="519113" y="623887"/>
                  </a:cubicBezTo>
                  <a:cubicBezTo>
                    <a:pt x="631032" y="837406"/>
                    <a:pt x="651272" y="1059259"/>
                    <a:pt x="671513" y="1281112"/>
                  </a:cubicBezTo>
                </a:path>
              </a:pathLst>
            </a:cu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5162520">
              <a:off x="5935876" y="4734720"/>
              <a:ext cx="303457" cy="994312"/>
            </a:xfrm>
            <a:custGeom>
              <a:avLst/>
              <a:gdLst>
                <a:gd name="connsiteX0" fmla="*/ 0 w 671513"/>
                <a:gd name="connsiteY0" fmla="*/ 0 h 1281112"/>
                <a:gd name="connsiteX1" fmla="*/ 519113 w 671513"/>
                <a:gd name="connsiteY1" fmla="*/ 623887 h 1281112"/>
                <a:gd name="connsiteX2" fmla="*/ 671513 w 671513"/>
                <a:gd name="connsiteY2" fmla="*/ 1281112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1513" h="1281112">
                  <a:moveTo>
                    <a:pt x="0" y="0"/>
                  </a:moveTo>
                  <a:cubicBezTo>
                    <a:pt x="203597" y="205184"/>
                    <a:pt x="407194" y="410368"/>
                    <a:pt x="519113" y="623887"/>
                  </a:cubicBezTo>
                  <a:cubicBezTo>
                    <a:pt x="631032" y="837406"/>
                    <a:pt x="651272" y="1059259"/>
                    <a:pt x="671513" y="1281112"/>
                  </a:cubicBezTo>
                </a:path>
              </a:pathLst>
            </a:cu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21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2B30F42C-6301-9098-5310-8F941B204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96" y="1047750"/>
            <a:ext cx="6324600" cy="4762500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softEdge rad="25400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1E3825-0CD9-3D02-57F1-8C6C027D9BDE}"/>
              </a:ext>
            </a:extLst>
          </p:cNvPr>
          <p:cNvSpPr/>
          <p:nvPr/>
        </p:nvSpPr>
        <p:spPr>
          <a:xfrm>
            <a:off x="1568196" y="1047750"/>
            <a:ext cx="6325200" cy="476280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1750C-E013-CBD9-8047-AB5CCDC31D4D}"/>
              </a:ext>
            </a:extLst>
          </p:cNvPr>
          <p:cNvSpPr txBox="1"/>
          <p:nvPr/>
        </p:nvSpPr>
        <p:spPr>
          <a:xfrm>
            <a:off x="6224337" y="5118670"/>
            <a:ext cx="15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귀찮다</a:t>
            </a:r>
            <a:r>
              <a:rPr lang="ko-KR" altLang="en-US" sz="1050" b="1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v2.99x10</a:t>
            </a:r>
            <a:endParaRPr lang="ko-KR" altLang="en-US" sz="1400" dirty="0">
              <a:solidFill>
                <a:schemeClr val="bg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42432-E797-1413-F82B-633DB26BD3AE}"/>
              </a:ext>
            </a:extLst>
          </p:cNvPr>
          <p:cNvSpPr txBox="1"/>
          <p:nvPr/>
        </p:nvSpPr>
        <p:spPr>
          <a:xfrm>
            <a:off x="7165807" y="1990909"/>
            <a:ext cx="615553" cy="382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올 한해도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9BAFB-869E-639C-C1FB-27F370150F4F}"/>
              </a:ext>
            </a:extLst>
          </p:cNvPr>
          <p:cNvSpPr txBox="1"/>
          <p:nvPr/>
        </p:nvSpPr>
        <p:spPr>
          <a:xfrm>
            <a:off x="1675361" y="1498260"/>
            <a:ext cx="615553" cy="382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389856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HY울릉도M</vt:lpstr>
      <vt:lpstr>HY헤드라인M</vt:lpstr>
      <vt:lpstr>KBIZ한마음고딕 H</vt:lpstr>
      <vt:lpstr>맑은 고딕</vt:lpstr>
      <vt:lpstr>문체부 훈민정음체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김재형</cp:lastModifiedBy>
  <cp:revision>35</cp:revision>
  <dcterms:created xsi:type="dcterms:W3CDTF">2022-02-23T10:46:42Z</dcterms:created>
  <dcterms:modified xsi:type="dcterms:W3CDTF">2022-10-10T09:52:25Z</dcterms:modified>
</cp:coreProperties>
</file>