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A1F"/>
    <a:srgbClr val="E0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39E5-40A5-4494-BB5E-2BF5DAC7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24368-5AD4-4E55-BB76-D89DF589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D411D-BBE3-4080-B68E-02FDCA4E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0A07-73B5-49C8-81FD-0AFAF1B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50BD8-8373-4B87-ADB6-CF5085B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6401-0430-4AC8-8EDF-34485733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A19E8B-789B-4744-9AB1-B48E4749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6C78-8DA4-492C-BEAB-A9F377B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7430-BEFE-4227-B3AE-9C74050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ED54D-05ED-4D20-907C-07D8458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86EA4E-AD03-4DCD-8458-B4C3FA85A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4441F-8A06-4691-B1CD-5825C000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A7A8B-1DFF-49D3-97F6-0C8EB78E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BD07-8C02-434D-B1F5-D564B10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68917-79C9-4A0D-AE7C-67E218F1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35DF2-7AF3-41EC-83DA-73C8EF8D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CDBC-1C4D-4C91-82B6-DAE217E5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462AC-444B-4A89-8851-6869135A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D29D2-12DE-4AF8-89EC-15916A15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E1F5A-5255-4A8D-86D6-0FCB35D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93859-EF75-4C3C-9DC3-82721023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44C2B-F0BA-4F7D-9AB0-C5B99423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AC857-55AB-4CB0-B69C-5E79270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27758-5DBD-4597-BBED-1F135E1E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721F0-1308-4A71-9F29-F945C2D2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D046-6181-46B2-BB33-2FDF5B3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E24D-5B78-4D66-BCAF-586C8111E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DBFE6-48E2-4B93-B897-C47ACD362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46D06-438D-49E6-BDEB-342ECC8A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C8F96-E540-4A76-AA38-7037690E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52254-3E39-458E-AFF0-09D8A7F0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B31B-4070-4532-881E-FAD774F0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34400-361A-47A2-A9D6-BBC21F98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AA3B3-8A12-4206-B48B-479539CA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7C71D7-1378-4D05-BE6E-8F191806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0035E-3C54-4043-BE93-76EE6C0A4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2B7F5B-AB05-4A2E-B043-D3382F66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BEF4ED-2A1D-434B-90F6-89DA2E4D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7D1691-4B00-4DC3-B714-7E4BB6DB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5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667FC-B839-4F10-AD0F-2FB0D71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D50DA-39B7-4EB0-84CF-38D8EBB4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A286E5-85AE-4229-B8E5-B92161EA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5ABC2-9629-4304-AEAD-EF8CB58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77BDDC-1034-4615-8DF7-45B89106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5BDEF-AA6D-4835-9F43-D3BA501B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F9BB2-E4DF-4D09-850F-3AAEC531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AF912-259A-40F3-8871-4D0E0D65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D05F9-7B30-4F42-B268-8931D212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EFCEB-AC34-4A17-8373-AD9D6B99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5F80-EA91-4A96-A72C-CDD62812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5DF9B-106E-4425-BCF2-403370F1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426B1-A856-4598-BB31-41BEAFA9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0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BE8E-A69E-4549-9C33-B98B5658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137C1A-0FA4-432E-8D99-22583CB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61CD8-0D94-4D8C-8CB2-5BA373EE3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508E1-22B4-4F4A-9509-71E3F50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2EFA4-A0CD-4621-8C1D-D989A91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5442E-FF00-4E9D-986F-4006A1F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5178D-0D24-48D3-BF4D-6E98C508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BE510-94D9-4F68-A488-9072E227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B6353-0D9D-40FD-9E64-B7B3AF36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C280-EBB5-4F96-B2E3-2BBCA179CDD1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B0E12-4D78-477D-BEA2-AD2DB0385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E381B-A1B0-4BE8-B3FE-F6544BDB5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92F3-85C9-4DB1-9B7E-FC68270BB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3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DD508C-7C34-4B5D-A8E8-8EBD9E3C7CEF}"/>
              </a:ext>
            </a:extLst>
          </p:cNvPr>
          <p:cNvSpPr/>
          <p:nvPr/>
        </p:nvSpPr>
        <p:spPr>
          <a:xfrm>
            <a:off x="2294903" y="1229317"/>
            <a:ext cx="5494789" cy="549478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A738D2-433E-48BA-A4FC-B7743FF8705F}"/>
              </a:ext>
            </a:extLst>
          </p:cNvPr>
          <p:cNvSpPr/>
          <p:nvPr/>
        </p:nvSpPr>
        <p:spPr>
          <a:xfrm>
            <a:off x="2294910" y="1185775"/>
            <a:ext cx="5494789" cy="54947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29598D-897A-4D98-ADFC-76AC7BD99397}"/>
              </a:ext>
            </a:extLst>
          </p:cNvPr>
          <p:cNvSpPr/>
          <p:nvPr/>
        </p:nvSpPr>
        <p:spPr>
          <a:xfrm>
            <a:off x="2294910" y="1136016"/>
            <a:ext cx="5494789" cy="54947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51C69E-14EB-4C65-98D8-6D3A4AD61B46}"/>
              </a:ext>
            </a:extLst>
          </p:cNvPr>
          <p:cNvSpPr/>
          <p:nvPr/>
        </p:nvSpPr>
        <p:spPr>
          <a:xfrm>
            <a:off x="2294911" y="1086257"/>
            <a:ext cx="5494789" cy="5494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8A88A2-7341-45DE-AC2B-7CBBB9A416B5}"/>
              </a:ext>
            </a:extLst>
          </p:cNvPr>
          <p:cNvSpPr/>
          <p:nvPr/>
        </p:nvSpPr>
        <p:spPr>
          <a:xfrm>
            <a:off x="2294908" y="1052240"/>
            <a:ext cx="5494789" cy="54947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21B4E6-4C7D-4796-87A4-7CDD4AD5A441}"/>
              </a:ext>
            </a:extLst>
          </p:cNvPr>
          <p:cNvSpPr/>
          <p:nvPr/>
        </p:nvSpPr>
        <p:spPr>
          <a:xfrm>
            <a:off x="2294913" y="989455"/>
            <a:ext cx="5494789" cy="5494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4173F11-6BED-40B9-B5CC-6277E9633DFD}"/>
              </a:ext>
            </a:extLst>
          </p:cNvPr>
          <p:cNvSpPr/>
          <p:nvPr/>
        </p:nvSpPr>
        <p:spPr>
          <a:xfrm>
            <a:off x="2294903" y="1008505"/>
            <a:ext cx="5494789" cy="1816965"/>
          </a:xfrm>
          <a:custGeom>
            <a:avLst/>
            <a:gdLst>
              <a:gd name="connsiteX0" fmla="*/ 915798 w 5494789"/>
              <a:gd name="connsiteY0" fmla="*/ 0 h 1816965"/>
              <a:gd name="connsiteX1" fmla="*/ 4578991 w 5494789"/>
              <a:gd name="connsiteY1" fmla="*/ 0 h 1816965"/>
              <a:gd name="connsiteX2" fmla="*/ 5494789 w 5494789"/>
              <a:gd name="connsiteY2" fmla="*/ 915798 h 1816965"/>
              <a:gd name="connsiteX3" fmla="*/ 5494789 w 5494789"/>
              <a:gd name="connsiteY3" fmla="*/ 1816965 h 1816965"/>
              <a:gd name="connsiteX4" fmla="*/ 0 w 5494789"/>
              <a:gd name="connsiteY4" fmla="*/ 1816965 h 1816965"/>
              <a:gd name="connsiteX5" fmla="*/ 0 w 5494789"/>
              <a:gd name="connsiteY5" fmla="*/ 915798 h 1816965"/>
              <a:gd name="connsiteX6" fmla="*/ 915798 w 5494789"/>
              <a:gd name="connsiteY6" fmla="*/ 0 h 18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4789" h="1816965">
                <a:moveTo>
                  <a:pt x="915798" y="0"/>
                </a:moveTo>
                <a:lnTo>
                  <a:pt x="4578991" y="0"/>
                </a:lnTo>
                <a:cubicBezTo>
                  <a:pt x="5084772" y="0"/>
                  <a:pt x="5494789" y="410017"/>
                  <a:pt x="5494789" y="915798"/>
                </a:cubicBezTo>
                <a:lnTo>
                  <a:pt x="5494789" y="1816965"/>
                </a:lnTo>
                <a:lnTo>
                  <a:pt x="0" y="1816965"/>
                </a:lnTo>
                <a:lnTo>
                  <a:pt x="0" y="915798"/>
                </a:lnTo>
                <a:cubicBezTo>
                  <a:pt x="0" y="410017"/>
                  <a:pt x="410017" y="0"/>
                  <a:pt x="915798" y="0"/>
                </a:cubicBezTo>
                <a:close/>
              </a:path>
            </a:pathLst>
          </a:custGeom>
          <a:solidFill>
            <a:srgbClr val="D8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75306A9-DD15-4B7C-9E41-6718FD066E10}"/>
              </a:ext>
            </a:extLst>
          </p:cNvPr>
          <p:cNvSpPr/>
          <p:nvPr/>
        </p:nvSpPr>
        <p:spPr>
          <a:xfrm>
            <a:off x="2990850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A0E968-40E4-48C4-8051-A5585DB53B68}"/>
              </a:ext>
            </a:extLst>
          </p:cNvPr>
          <p:cNvSpPr/>
          <p:nvPr/>
        </p:nvSpPr>
        <p:spPr>
          <a:xfrm>
            <a:off x="3460215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28C8932-51C1-48CB-B560-1EFD063552DA}"/>
              </a:ext>
            </a:extLst>
          </p:cNvPr>
          <p:cNvSpPr/>
          <p:nvPr/>
        </p:nvSpPr>
        <p:spPr>
          <a:xfrm>
            <a:off x="3929580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4CC6242-521D-49C8-888A-C170C23073BD}"/>
              </a:ext>
            </a:extLst>
          </p:cNvPr>
          <p:cNvSpPr/>
          <p:nvPr/>
        </p:nvSpPr>
        <p:spPr>
          <a:xfrm>
            <a:off x="4398945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D23984-0EC4-43BE-B52A-2B4158C4D0FF}"/>
              </a:ext>
            </a:extLst>
          </p:cNvPr>
          <p:cNvSpPr/>
          <p:nvPr/>
        </p:nvSpPr>
        <p:spPr>
          <a:xfrm>
            <a:off x="4868310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62C3F8-1D6A-4531-BCB8-03385DE2B5BB}"/>
              </a:ext>
            </a:extLst>
          </p:cNvPr>
          <p:cNvSpPr/>
          <p:nvPr/>
        </p:nvSpPr>
        <p:spPr>
          <a:xfrm>
            <a:off x="5337675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656A69A-2853-4EDE-96F6-AC94EE778AF2}"/>
              </a:ext>
            </a:extLst>
          </p:cNvPr>
          <p:cNvSpPr/>
          <p:nvPr/>
        </p:nvSpPr>
        <p:spPr>
          <a:xfrm>
            <a:off x="5807040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4DAC37-1B34-4472-BF0C-79A610018419}"/>
              </a:ext>
            </a:extLst>
          </p:cNvPr>
          <p:cNvSpPr/>
          <p:nvPr/>
        </p:nvSpPr>
        <p:spPr>
          <a:xfrm>
            <a:off x="6276405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C327C2-9E9A-4AC0-A80E-5501AD6A4B30}"/>
              </a:ext>
            </a:extLst>
          </p:cNvPr>
          <p:cNvSpPr/>
          <p:nvPr/>
        </p:nvSpPr>
        <p:spPr>
          <a:xfrm>
            <a:off x="6745768" y="1185775"/>
            <a:ext cx="352425" cy="352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52E-185D-47CD-8F9B-0F3D4AADAB4A}"/>
              </a:ext>
            </a:extLst>
          </p:cNvPr>
          <p:cNvGrpSpPr/>
          <p:nvPr/>
        </p:nvGrpSpPr>
        <p:grpSpPr>
          <a:xfrm>
            <a:off x="3000369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813DDB7-6D36-40BB-BEE9-E0CA32E083E1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67AC2D-6EE7-4B24-8C5C-D627B4F3E7ED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E8C964F-EB62-4BC5-8DF4-9F527D123480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81B56-2CCF-4CF9-B3AA-F9CE933DD849}"/>
              </a:ext>
            </a:extLst>
          </p:cNvPr>
          <p:cNvGrpSpPr/>
          <p:nvPr/>
        </p:nvGrpSpPr>
        <p:grpSpPr>
          <a:xfrm>
            <a:off x="3469734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5B402F9-10BC-487B-87B2-43DBE49E32C6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CA1FF9-C1C6-4314-96A2-B578B3D2CC37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C2A6E3A-26E3-4CFE-A933-66D4CC51853B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243AEC6-86D1-4951-A318-7D6913DAEE77}"/>
              </a:ext>
            </a:extLst>
          </p:cNvPr>
          <p:cNvGrpSpPr/>
          <p:nvPr/>
        </p:nvGrpSpPr>
        <p:grpSpPr>
          <a:xfrm>
            <a:off x="3945682" y="237046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5C87DE8-DFB7-484E-ADDD-F695BB474F4F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E54379-DF5E-48E6-8ABE-84D8609E7CAD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EA91E34-8243-4342-BFC9-EADAB4F96445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527A8E-0653-4666-AB52-4B1D987A94ED}"/>
              </a:ext>
            </a:extLst>
          </p:cNvPr>
          <p:cNvGrpSpPr/>
          <p:nvPr/>
        </p:nvGrpSpPr>
        <p:grpSpPr>
          <a:xfrm>
            <a:off x="4408464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456414C-8AC7-4251-8E8E-C6F64929F77E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F14FBC-B1DC-46C1-913B-334EB44B263B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A3D9753-9045-4913-9F71-0703F0E5956B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2A9EF6-8628-4DF1-A458-0937C00C72EC}"/>
              </a:ext>
            </a:extLst>
          </p:cNvPr>
          <p:cNvGrpSpPr/>
          <p:nvPr/>
        </p:nvGrpSpPr>
        <p:grpSpPr>
          <a:xfrm>
            <a:off x="4877829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11FA56F-313F-4D6A-908B-446F57C91AFA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50D3FB7-D94A-4677-B4A8-5E898F296612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5851B0-EF59-4523-A941-5A071D4B91A8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DD1A5F2-5684-43E7-B1A1-252EF75EBD1C}"/>
              </a:ext>
            </a:extLst>
          </p:cNvPr>
          <p:cNvGrpSpPr/>
          <p:nvPr/>
        </p:nvGrpSpPr>
        <p:grpSpPr>
          <a:xfrm>
            <a:off x="5347194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5EF4C1E-19BE-4BFE-8117-C98A5609CF09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EFDFAEE-6A05-4963-B62E-1F11B5A86846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EE65435-332E-45E9-8F54-F19ACEBF3D55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D9BBD35-7700-4337-92C7-9B2F44B59F5C}"/>
              </a:ext>
            </a:extLst>
          </p:cNvPr>
          <p:cNvGrpSpPr/>
          <p:nvPr/>
        </p:nvGrpSpPr>
        <p:grpSpPr>
          <a:xfrm>
            <a:off x="5824013" y="256096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3BC794-ED0E-489E-9567-C787805DEF47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439F10-9D65-42B1-9FC6-88EDC927E401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50FFE11-B4A8-45B2-9367-F2A85BC29E5E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3587DE-C110-4D08-983C-10AA9F88B4DF}"/>
              </a:ext>
            </a:extLst>
          </p:cNvPr>
          <p:cNvGrpSpPr/>
          <p:nvPr/>
        </p:nvGrpSpPr>
        <p:grpSpPr>
          <a:xfrm>
            <a:off x="6285924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A5118F0-355A-4390-8FB4-B34C52C5FC15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5FDF670-51F3-43D7-9F02-2B880327C9D8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CACC4BA-16FC-480B-8527-79F53DF5CA27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08D9DAE-96BA-4290-83AC-5A3FBAC85371}"/>
              </a:ext>
            </a:extLst>
          </p:cNvPr>
          <p:cNvGrpSpPr/>
          <p:nvPr/>
        </p:nvGrpSpPr>
        <p:grpSpPr>
          <a:xfrm>
            <a:off x="6755287" y="246571"/>
            <a:ext cx="333385" cy="1237748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04473DB-A93D-4AAC-A346-D3DBD33F3AAA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F5915E-07D9-4FE3-8E1E-638D0A008D96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8B79A72-E9B7-4D7F-8565-796FB7C2A12B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12A3E8F-55EB-4A47-928A-BC76EB652F8B}"/>
              </a:ext>
            </a:extLst>
          </p:cNvPr>
          <p:cNvSpPr txBox="1"/>
          <p:nvPr/>
        </p:nvSpPr>
        <p:spPr>
          <a:xfrm>
            <a:off x="3161770" y="1745072"/>
            <a:ext cx="372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2024</a:t>
            </a:r>
            <a:endParaRPr lang="ko-KR" altLang="en-US" sz="7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2F0EB4-AE87-4710-9A11-5889AFEAF88C}"/>
              </a:ext>
            </a:extLst>
          </p:cNvPr>
          <p:cNvSpPr txBox="1"/>
          <p:nvPr/>
        </p:nvSpPr>
        <p:spPr>
          <a:xfrm>
            <a:off x="2990850" y="3023380"/>
            <a:ext cx="40978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b="1" dirty="0">
                <a:latin typeface="+mj-lt"/>
              </a:rPr>
              <a:t>7</a:t>
            </a:r>
            <a:r>
              <a:rPr lang="ko-KR" altLang="en-US" sz="18000" b="1" dirty="0">
                <a:latin typeface="+mj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8831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C07E399-F7C3-4124-9D90-A1EEADED54F8}"/>
              </a:ext>
            </a:extLst>
          </p:cNvPr>
          <p:cNvSpPr/>
          <p:nvPr/>
        </p:nvSpPr>
        <p:spPr>
          <a:xfrm>
            <a:off x="2292360" y="1191075"/>
            <a:ext cx="5494789" cy="54947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ED197C-4C9E-4531-81A8-32F930C9F75E}"/>
              </a:ext>
            </a:extLst>
          </p:cNvPr>
          <p:cNvSpPr/>
          <p:nvPr/>
        </p:nvSpPr>
        <p:spPr>
          <a:xfrm>
            <a:off x="2294910" y="1136016"/>
            <a:ext cx="5494789" cy="54947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E887C0-7EF7-48D4-9315-DBC754C04DED}"/>
              </a:ext>
            </a:extLst>
          </p:cNvPr>
          <p:cNvSpPr/>
          <p:nvPr/>
        </p:nvSpPr>
        <p:spPr>
          <a:xfrm>
            <a:off x="2294911" y="1086257"/>
            <a:ext cx="5494789" cy="5494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6EC42D-958D-4DF7-BE65-2655B927C98B}"/>
              </a:ext>
            </a:extLst>
          </p:cNvPr>
          <p:cNvSpPr/>
          <p:nvPr/>
        </p:nvSpPr>
        <p:spPr>
          <a:xfrm>
            <a:off x="2294908" y="1052240"/>
            <a:ext cx="5494789" cy="54947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AE2B0A-EFEF-4268-ABA4-A153A9056535}"/>
              </a:ext>
            </a:extLst>
          </p:cNvPr>
          <p:cNvSpPr/>
          <p:nvPr/>
        </p:nvSpPr>
        <p:spPr>
          <a:xfrm>
            <a:off x="2294913" y="989455"/>
            <a:ext cx="5494789" cy="5494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91529B7-52AA-4DE7-AE01-82CA5181EFED}"/>
              </a:ext>
            </a:extLst>
          </p:cNvPr>
          <p:cNvSpPr/>
          <p:nvPr/>
        </p:nvSpPr>
        <p:spPr>
          <a:xfrm>
            <a:off x="2294903" y="989455"/>
            <a:ext cx="5494789" cy="1816965"/>
          </a:xfrm>
          <a:custGeom>
            <a:avLst/>
            <a:gdLst>
              <a:gd name="connsiteX0" fmla="*/ 915798 w 5494789"/>
              <a:gd name="connsiteY0" fmla="*/ 0 h 1816965"/>
              <a:gd name="connsiteX1" fmla="*/ 4578991 w 5494789"/>
              <a:gd name="connsiteY1" fmla="*/ 0 h 1816965"/>
              <a:gd name="connsiteX2" fmla="*/ 5494789 w 5494789"/>
              <a:gd name="connsiteY2" fmla="*/ 915798 h 1816965"/>
              <a:gd name="connsiteX3" fmla="*/ 5494789 w 5494789"/>
              <a:gd name="connsiteY3" fmla="*/ 1816965 h 1816965"/>
              <a:gd name="connsiteX4" fmla="*/ 0 w 5494789"/>
              <a:gd name="connsiteY4" fmla="*/ 1816965 h 1816965"/>
              <a:gd name="connsiteX5" fmla="*/ 0 w 5494789"/>
              <a:gd name="connsiteY5" fmla="*/ 915798 h 1816965"/>
              <a:gd name="connsiteX6" fmla="*/ 915798 w 5494789"/>
              <a:gd name="connsiteY6" fmla="*/ 0 h 18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4789" h="1816965">
                <a:moveTo>
                  <a:pt x="915798" y="0"/>
                </a:moveTo>
                <a:lnTo>
                  <a:pt x="4578991" y="0"/>
                </a:lnTo>
                <a:cubicBezTo>
                  <a:pt x="5084772" y="0"/>
                  <a:pt x="5494789" y="410017"/>
                  <a:pt x="5494789" y="915798"/>
                </a:cubicBezTo>
                <a:lnTo>
                  <a:pt x="5494789" y="1816965"/>
                </a:lnTo>
                <a:lnTo>
                  <a:pt x="0" y="1816965"/>
                </a:lnTo>
                <a:lnTo>
                  <a:pt x="0" y="915798"/>
                </a:lnTo>
                <a:cubicBezTo>
                  <a:pt x="0" y="410017"/>
                  <a:pt x="410017" y="0"/>
                  <a:pt x="915798" y="0"/>
                </a:cubicBezTo>
                <a:close/>
              </a:path>
            </a:pathLst>
          </a:custGeom>
          <a:solidFill>
            <a:srgbClr val="D8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AC444E-F864-45C5-9C6D-B2F0CCC9DD61}"/>
              </a:ext>
            </a:extLst>
          </p:cNvPr>
          <p:cNvSpPr/>
          <p:nvPr/>
        </p:nvSpPr>
        <p:spPr>
          <a:xfrm>
            <a:off x="3161770" y="1174295"/>
            <a:ext cx="395346" cy="395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E478DD5-6291-4CBE-A67F-8B52228CA297}"/>
              </a:ext>
            </a:extLst>
          </p:cNvPr>
          <p:cNvSpPr/>
          <p:nvPr/>
        </p:nvSpPr>
        <p:spPr>
          <a:xfrm>
            <a:off x="6495468" y="1174295"/>
            <a:ext cx="395346" cy="395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5D33CE-C1D9-4532-9010-72F0AC365CEA}"/>
              </a:ext>
            </a:extLst>
          </p:cNvPr>
          <p:cNvGrpSpPr/>
          <p:nvPr/>
        </p:nvGrpSpPr>
        <p:grpSpPr>
          <a:xfrm>
            <a:off x="3192750" y="310970"/>
            <a:ext cx="333385" cy="1157851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6D03915-2EBE-4AFF-AAE5-A1C837F5746C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F7FA77-7B2A-470E-874C-31BA46FF7910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4956F3B-60C1-4D8F-904A-B7337E878346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B52AAEA-E287-46D0-A19C-66C80A40F035}"/>
              </a:ext>
            </a:extLst>
          </p:cNvPr>
          <p:cNvGrpSpPr/>
          <p:nvPr/>
        </p:nvGrpSpPr>
        <p:grpSpPr>
          <a:xfrm>
            <a:off x="6526449" y="310970"/>
            <a:ext cx="333385" cy="1157852"/>
            <a:chOff x="8677265" y="1450262"/>
            <a:chExt cx="390535" cy="1733549"/>
          </a:xfrm>
          <a:solidFill>
            <a:schemeClr val="bg2">
              <a:lumMod val="25000"/>
            </a:schemeClr>
          </a:solidFill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D4C48C9-CC2A-454C-B00D-6071DED9F5DA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B7D96C-3F28-447D-9A84-D6070FA70EE2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E976DFA-FD41-474E-A115-05A951E545E8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5CEE80A-9BB8-47B3-B4F8-2A15F46268CB}"/>
              </a:ext>
            </a:extLst>
          </p:cNvPr>
          <p:cNvSpPr txBox="1"/>
          <p:nvPr/>
        </p:nvSpPr>
        <p:spPr>
          <a:xfrm>
            <a:off x="3175234" y="1650020"/>
            <a:ext cx="372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2024</a:t>
            </a:r>
            <a:endParaRPr lang="ko-KR" altLang="en-US" sz="7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82C4C3-C952-49D3-A85B-FBA21CA361C7}"/>
              </a:ext>
            </a:extLst>
          </p:cNvPr>
          <p:cNvSpPr txBox="1"/>
          <p:nvPr/>
        </p:nvSpPr>
        <p:spPr>
          <a:xfrm>
            <a:off x="3161770" y="2930169"/>
            <a:ext cx="4097813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2000" b="1" dirty="0">
                <a:latin typeface="+mj-lt"/>
              </a:rPr>
              <a:t>7</a:t>
            </a:r>
            <a:r>
              <a:rPr lang="ko-KR" altLang="en-US" sz="18000" b="1" dirty="0">
                <a:latin typeface="+mj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19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0E3DBC-A471-448F-BC00-C8F7982E4BD5}"/>
              </a:ext>
            </a:extLst>
          </p:cNvPr>
          <p:cNvSpPr/>
          <p:nvPr/>
        </p:nvSpPr>
        <p:spPr>
          <a:xfrm>
            <a:off x="2292360" y="1191075"/>
            <a:ext cx="5494789" cy="54947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E2414C-93CD-425A-8A5F-5226A6AEA9E4}"/>
              </a:ext>
            </a:extLst>
          </p:cNvPr>
          <p:cNvSpPr/>
          <p:nvPr/>
        </p:nvSpPr>
        <p:spPr>
          <a:xfrm>
            <a:off x="2294910" y="1136016"/>
            <a:ext cx="5494789" cy="54947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8110E4-45EE-4C11-B218-04857FA67B68}"/>
              </a:ext>
            </a:extLst>
          </p:cNvPr>
          <p:cNvSpPr/>
          <p:nvPr/>
        </p:nvSpPr>
        <p:spPr>
          <a:xfrm>
            <a:off x="2294911" y="1086257"/>
            <a:ext cx="5494789" cy="54947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B9CE0E-D57C-43BD-A66E-62EFD844B5E7}"/>
              </a:ext>
            </a:extLst>
          </p:cNvPr>
          <p:cNvSpPr/>
          <p:nvPr/>
        </p:nvSpPr>
        <p:spPr>
          <a:xfrm>
            <a:off x="2294908" y="1052240"/>
            <a:ext cx="5494789" cy="54947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79245A-4EBC-47BA-8076-2D711520122E}"/>
              </a:ext>
            </a:extLst>
          </p:cNvPr>
          <p:cNvSpPr/>
          <p:nvPr/>
        </p:nvSpPr>
        <p:spPr>
          <a:xfrm>
            <a:off x="2294913" y="989455"/>
            <a:ext cx="5494789" cy="54947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C914C82-8A4E-41F4-9E60-48AAE962B95E}"/>
              </a:ext>
            </a:extLst>
          </p:cNvPr>
          <p:cNvSpPr/>
          <p:nvPr/>
        </p:nvSpPr>
        <p:spPr>
          <a:xfrm>
            <a:off x="2294903" y="989455"/>
            <a:ext cx="5494789" cy="1816965"/>
          </a:xfrm>
          <a:custGeom>
            <a:avLst/>
            <a:gdLst>
              <a:gd name="connsiteX0" fmla="*/ 915798 w 5494789"/>
              <a:gd name="connsiteY0" fmla="*/ 0 h 1816965"/>
              <a:gd name="connsiteX1" fmla="*/ 4578991 w 5494789"/>
              <a:gd name="connsiteY1" fmla="*/ 0 h 1816965"/>
              <a:gd name="connsiteX2" fmla="*/ 5494789 w 5494789"/>
              <a:gd name="connsiteY2" fmla="*/ 915798 h 1816965"/>
              <a:gd name="connsiteX3" fmla="*/ 5494789 w 5494789"/>
              <a:gd name="connsiteY3" fmla="*/ 1816965 h 1816965"/>
              <a:gd name="connsiteX4" fmla="*/ 0 w 5494789"/>
              <a:gd name="connsiteY4" fmla="*/ 1816965 h 1816965"/>
              <a:gd name="connsiteX5" fmla="*/ 0 w 5494789"/>
              <a:gd name="connsiteY5" fmla="*/ 915798 h 1816965"/>
              <a:gd name="connsiteX6" fmla="*/ 915798 w 5494789"/>
              <a:gd name="connsiteY6" fmla="*/ 0 h 18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94789" h="1816965">
                <a:moveTo>
                  <a:pt x="915798" y="0"/>
                </a:moveTo>
                <a:lnTo>
                  <a:pt x="4578991" y="0"/>
                </a:lnTo>
                <a:cubicBezTo>
                  <a:pt x="5084772" y="0"/>
                  <a:pt x="5494789" y="410017"/>
                  <a:pt x="5494789" y="915798"/>
                </a:cubicBezTo>
                <a:lnTo>
                  <a:pt x="5494789" y="1816965"/>
                </a:lnTo>
                <a:lnTo>
                  <a:pt x="0" y="1816965"/>
                </a:lnTo>
                <a:lnTo>
                  <a:pt x="0" y="915798"/>
                </a:lnTo>
                <a:cubicBezTo>
                  <a:pt x="0" y="410017"/>
                  <a:pt x="410017" y="0"/>
                  <a:pt x="915798" y="0"/>
                </a:cubicBezTo>
                <a:close/>
              </a:path>
            </a:pathLst>
          </a:custGeom>
          <a:solidFill>
            <a:srgbClr val="D81A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BD0422-A337-4AC9-8E81-EC79997606E5}"/>
              </a:ext>
            </a:extLst>
          </p:cNvPr>
          <p:cNvSpPr/>
          <p:nvPr/>
        </p:nvSpPr>
        <p:spPr>
          <a:xfrm>
            <a:off x="3255076" y="1174295"/>
            <a:ext cx="395346" cy="3953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A3E69B-DA9C-47A7-9E46-A4DAE7ACDF5B}"/>
              </a:ext>
            </a:extLst>
          </p:cNvPr>
          <p:cNvSpPr/>
          <p:nvPr/>
        </p:nvSpPr>
        <p:spPr>
          <a:xfrm>
            <a:off x="6430154" y="1174295"/>
            <a:ext cx="395346" cy="3953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708C05-E38C-4F1B-963C-F2E151213B9D}"/>
              </a:ext>
            </a:extLst>
          </p:cNvPr>
          <p:cNvGrpSpPr/>
          <p:nvPr/>
        </p:nvGrpSpPr>
        <p:grpSpPr>
          <a:xfrm>
            <a:off x="3286056" y="310970"/>
            <a:ext cx="333385" cy="1157851"/>
            <a:chOff x="8677265" y="1450262"/>
            <a:chExt cx="390535" cy="1733549"/>
          </a:xfr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8BCAEF-2A21-41CE-A94D-F98FCD68FC27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3D18D8-D447-479B-BA64-D6209A3177A2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4D382B5-C6DF-492D-A1AB-2520FCAAD9CF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1417E5-6741-4B2C-932F-CDB0E64A88F2}"/>
              </a:ext>
            </a:extLst>
          </p:cNvPr>
          <p:cNvGrpSpPr/>
          <p:nvPr/>
        </p:nvGrpSpPr>
        <p:grpSpPr>
          <a:xfrm>
            <a:off x="6461135" y="310970"/>
            <a:ext cx="333385" cy="1157852"/>
            <a:chOff x="8677265" y="1450262"/>
            <a:chExt cx="390535" cy="1733549"/>
          </a:xfr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EE436B2-3A4A-4DC4-AC51-12C554068B7E}"/>
                </a:ext>
              </a:extLst>
            </p:cNvPr>
            <p:cNvSpPr/>
            <p:nvPr/>
          </p:nvSpPr>
          <p:spPr>
            <a:xfrm>
              <a:off x="8677265" y="145026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03B218-345D-4419-B37B-10DA55A901ED}"/>
                </a:ext>
              </a:extLst>
            </p:cNvPr>
            <p:cNvSpPr/>
            <p:nvPr/>
          </p:nvSpPr>
          <p:spPr>
            <a:xfrm>
              <a:off x="8677275" y="1659812"/>
              <a:ext cx="390525" cy="131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FAEF175-0665-4BEA-A2F7-58FB7FE63D6D}"/>
                </a:ext>
              </a:extLst>
            </p:cNvPr>
            <p:cNvSpPr/>
            <p:nvPr/>
          </p:nvSpPr>
          <p:spPr>
            <a:xfrm>
              <a:off x="8677265" y="2764712"/>
              <a:ext cx="390525" cy="4190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2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2024-06-18T05:43:00Z</dcterms:created>
  <dcterms:modified xsi:type="dcterms:W3CDTF">2024-06-18T06:38:28Z</dcterms:modified>
</cp:coreProperties>
</file>