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omments/modernComment_109_AD1035F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1E03CA6-C1D7-A9AC-ECC2-0B956CA1E0C1}" name="Heartwill Frimpong" initials="HF" userId="b57996ac3bc0ced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modernComment_109_AD1035F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0C77F92-47A5-4BB6-90B7-5B126D422C6E}" authorId="{C1E03CA6-C1D7-A9AC-ECC2-0B956CA1E0C1}" created="2024-03-24T22:54:04.362">
    <pc:sldMkLst xmlns:pc="http://schemas.microsoft.com/office/powerpoint/2013/main/command">
      <pc:docMk/>
      <pc:sldMk cId="2903520759" sldId="265"/>
    </pc:sldMkLst>
    <p188:txBody>
      <a:bodyPr/>
      <a:lstStyle/>
      <a:p>
        <a:r>
          <a:rPr lang="en-GH"/>
          <a:t>seRCH FOR THE meaing of 
1.entities
2.attributes
3.relationships
4.foreign key
5.primary 🗝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5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4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94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0007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97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54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61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61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46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3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5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3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0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0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1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2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5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3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9_AD1035F7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CF0C-B38C-22B6-BD1E-4454AC036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829" y="1447799"/>
            <a:ext cx="9851571" cy="2184401"/>
          </a:xfrm>
        </p:spPr>
        <p:txBody>
          <a:bodyPr>
            <a:normAutofit/>
          </a:bodyPr>
          <a:lstStyle/>
          <a:p>
            <a:r>
              <a:rPr lang="en-US" dirty="0"/>
              <a:t>Ghana Card System: Entity-Relationship (ER) Diagram </a:t>
            </a:r>
            <a:endParaRPr lang="en-G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53053-45B1-DA1B-958C-E05170374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97394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Contents</a:t>
            </a:r>
          </a:p>
          <a:p>
            <a:r>
              <a:rPr lang="en-US" b="1" dirty="0">
                <a:solidFill>
                  <a:schemeClr val="tx1"/>
                </a:solidFill>
              </a:rPr>
              <a:t>1.Introduction                                            5. Card Information</a:t>
            </a:r>
          </a:p>
          <a:p>
            <a:r>
              <a:rPr lang="en-US" b="1" dirty="0">
                <a:solidFill>
                  <a:schemeClr val="tx1"/>
                </a:solidFill>
              </a:rPr>
              <a:t>2. Entities                                                    6.Picture of ER Diagram</a:t>
            </a:r>
          </a:p>
          <a:p>
            <a:r>
              <a:rPr lang="en-US" b="1" dirty="0">
                <a:solidFill>
                  <a:schemeClr val="tx1"/>
                </a:solidFill>
              </a:rPr>
              <a:t>3. Attributes                                               7. Conclusion                                              </a:t>
            </a:r>
          </a:p>
          <a:p>
            <a:r>
              <a:rPr lang="en-US" b="1" dirty="0">
                <a:solidFill>
                  <a:schemeClr val="tx1"/>
                </a:solidFill>
              </a:rPr>
              <a:t>4. Relationships</a:t>
            </a:r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97276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770F-E973-9FA8-D71A-A9F5D55A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92" y="143220"/>
            <a:ext cx="10708396" cy="385590"/>
          </a:xfrm>
        </p:spPr>
        <p:txBody>
          <a:bodyPr>
            <a:normAutofit fontScale="90000"/>
          </a:bodyPr>
          <a:lstStyle/>
          <a:p>
            <a:r>
              <a:rPr lang="en-US" dirty="0"/>
              <a:t>ER DIAGRAM OF GHANA CARD</a:t>
            </a:r>
            <a:endParaRPr lang="en-G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1AE946-2D2D-0753-EA4B-B0DF6B93BA2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705080"/>
            <a:ext cx="11611778" cy="6009699"/>
          </a:xfrm>
        </p:spPr>
      </p:pic>
    </p:spTree>
    <p:extLst>
      <p:ext uri="{BB962C8B-B14F-4D97-AF65-F5344CB8AC3E}">
        <p14:creationId xmlns:p14="http://schemas.microsoft.com/office/powerpoint/2010/main" val="101793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rgbClr val="FF00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6C10-2CEF-0AB8-F32C-13629560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Conclusion</a:t>
            </a:r>
            <a:endParaRPr lang="en-G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98C8D-B052-0B14-1858-64988EB2D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 summary, the </a:t>
            </a:r>
            <a:r>
              <a:rPr lang="en-US" b="1" dirty="0" err="1"/>
              <a:t>GhanaCard</a:t>
            </a:r>
            <a:r>
              <a:rPr lang="en-US" b="1" dirty="0"/>
              <a:t> system leverages this ER diagram to manage personal identification, biometric data, and card issuance.</a:t>
            </a:r>
            <a:endParaRPr lang="en-GH" b="1" dirty="0"/>
          </a:p>
        </p:txBody>
      </p:sp>
    </p:spTree>
    <p:extLst>
      <p:ext uri="{BB962C8B-B14F-4D97-AF65-F5344CB8AC3E}">
        <p14:creationId xmlns:p14="http://schemas.microsoft.com/office/powerpoint/2010/main" val="290352075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5E12-0307-5105-4141-5B061A06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 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140-BD65-0113-62F3-0DE23244F6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4743" y="1674564"/>
            <a:ext cx="10792858" cy="4116635"/>
          </a:xfrm>
        </p:spPr>
        <p:txBody>
          <a:bodyPr>
            <a:normAutofit fontScale="32500" lnSpcReduction="20000"/>
          </a:bodyPr>
          <a:lstStyle/>
          <a:p>
            <a:r>
              <a:rPr lang="en-US" sz="3700" dirty="0"/>
              <a:t>HEARTWILL ARKO ADJEI FRIMPONG   052242620009                                                                 A</a:t>
            </a:r>
          </a:p>
          <a:p>
            <a:r>
              <a:rPr lang="en-US" sz="3700" dirty="0"/>
              <a:t>FRANCIS AGYEMANG         052242620005</a:t>
            </a:r>
          </a:p>
          <a:p>
            <a:r>
              <a:rPr lang="en-US" sz="3700" dirty="0"/>
              <a:t>NAA YARLEY                        052242620006</a:t>
            </a:r>
          </a:p>
          <a:p>
            <a:r>
              <a:rPr lang="en-US" sz="3700" dirty="0"/>
              <a:t>TEDDY BOAMAH                  052242620011</a:t>
            </a:r>
          </a:p>
          <a:p>
            <a:r>
              <a:rPr lang="en-US" sz="3700" dirty="0"/>
              <a:t>UMAR MOHAMMED             052242620007</a:t>
            </a:r>
          </a:p>
          <a:p>
            <a:r>
              <a:rPr lang="en-US" sz="3700" dirty="0"/>
              <a:t>TARIQ IBRAHIM                    052242620010</a:t>
            </a:r>
          </a:p>
          <a:p>
            <a:r>
              <a:rPr lang="en-US" sz="3700" dirty="0"/>
              <a:t>ASEDA MARSELLs SAMUELLA KAFUI  052242620008</a:t>
            </a:r>
          </a:p>
          <a:p>
            <a:r>
              <a:rPr lang="en-US" sz="3700" dirty="0"/>
              <a:t>ESTHER RACHEL ADU ADJEI       052242620004</a:t>
            </a:r>
          </a:p>
          <a:p>
            <a:r>
              <a:rPr lang="en-US" sz="3700" dirty="0"/>
              <a:t>DAVID OTITIAKO                         052242620003</a:t>
            </a:r>
          </a:p>
          <a:p>
            <a:endParaRPr lang="en-US" sz="3700" dirty="0"/>
          </a:p>
          <a:p>
            <a:endParaRPr lang="en-US" sz="37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</a:t>
            </a:r>
            <a:endParaRPr lang="en-G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6DC7D-D8E1-CC6D-ADDB-FD8C4906E8A4}"/>
              </a:ext>
            </a:extLst>
          </p:cNvPr>
          <p:cNvSpPr txBox="1"/>
          <p:nvPr/>
        </p:nvSpPr>
        <p:spPr>
          <a:xfrm>
            <a:off x="4834769" y="1793413"/>
            <a:ext cx="4855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Aboagye Nsiah Samuel 052241340001</a:t>
            </a:r>
          </a:p>
          <a:p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Tsiba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Tony                    052241340004</a:t>
            </a:r>
          </a:p>
          <a:p>
            <a:r>
              <a:rPr lang="en-US" dirty="0"/>
              <a:t>Arabi </a:t>
            </a:r>
            <a:r>
              <a:rPr lang="en-US" dirty="0" err="1"/>
              <a:t>Saadiku</a:t>
            </a:r>
            <a:r>
              <a:rPr lang="en-US" dirty="0"/>
              <a:t>               052241340006</a:t>
            </a:r>
          </a:p>
          <a:p>
            <a:r>
              <a:rPr lang="en-US" dirty="0" err="1"/>
              <a:t>Abotsi</a:t>
            </a:r>
            <a:r>
              <a:rPr lang="en-US" dirty="0"/>
              <a:t> Dominic              052241340003</a:t>
            </a:r>
          </a:p>
          <a:p>
            <a:r>
              <a:rPr lang="en-US" dirty="0"/>
              <a:t>John </a:t>
            </a:r>
            <a:r>
              <a:rPr lang="en-US" dirty="0" err="1"/>
              <a:t>Zumale</a:t>
            </a:r>
            <a:r>
              <a:rPr lang="en-US" dirty="0"/>
              <a:t>                  052241340005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79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chemeClr val="accent1">
                <a:lumMod val="5000"/>
                <a:lumOff val="95000"/>
              </a:schemeClr>
            </a:gs>
            <a:gs pos="44000">
              <a:schemeClr val="accent1">
                <a:lumMod val="7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6C1D-B3F4-044B-9DF6-9A24E818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ENTITIES</a:t>
            </a:r>
            <a:br>
              <a:rPr lang="en-US" dirty="0"/>
            </a:br>
            <a:endParaRPr lang="en-GH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0043190-271C-8F25-BC4C-F3D6810CF3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1595" y="2366963"/>
            <a:ext cx="4388810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84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44000">
              <a:schemeClr val="accent1">
                <a:lumMod val="7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7056F-F427-4C3D-6DE6-E2E526C2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Person</a:t>
            </a:r>
            <a:endParaRPr lang="en-GH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C106CE-A44B-0634-32A4-E702172B838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4800600" y="6218684"/>
            <a:ext cx="194982" cy="805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G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744AB-FBA7-B98F-4952-E0042425C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345657"/>
          </a:xfrm>
        </p:spPr>
        <p:txBody>
          <a:bodyPr>
            <a:normAutofit/>
          </a:bodyPr>
          <a:lstStyle/>
          <a:p>
            <a:r>
              <a:rPr lang="en-US" sz="1800" b="1" dirty="0"/>
              <a:t>Person ID (Primary Key)</a:t>
            </a:r>
          </a:p>
          <a:p>
            <a:r>
              <a:rPr lang="en-US" sz="1800" b="1" dirty="0"/>
              <a:t>Name</a:t>
            </a:r>
          </a:p>
          <a:p>
            <a:r>
              <a:rPr lang="en-US" sz="1800" b="1" dirty="0"/>
              <a:t>Date Of Birth</a:t>
            </a:r>
          </a:p>
          <a:p>
            <a:r>
              <a:rPr lang="en-US" sz="1800" b="1" dirty="0"/>
              <a:t>Height</a:t>
            </a:r>
          </a:p>
          <a:p>
            <a:r>
              <a:rPr lang="en-US" sz="1800" b="1" dirty="0"/>
              <a:t>PIN (Personal Identification Number, randomly generated) Expiry Date</a:t>
            </a:r>
          </a:p>
          <a:p>
            <a:r>
              <a:rPr lang="en-US" sz="1800" b="1" dirty="0"/>
              <a:t>Digital house address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0E2CE4-F295-7C39-D7F6-E68FBE743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993" y="827087"/>
            <a:ext cx="4965996" cy="5472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118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rgbClr val="FF00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F3BD-A071-9578-E636-BFFA6C68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19" y="1523999"/>
            <a:ext cx="4114800" cy="1600200"/>
          </a:xfrm>
        </p:spPr>
        <p:txBody>
          <a:bodyPr/>
          <a:lstStyle/>
          <a:p>
            <a:pPr algn="ctr"/>
            <a:r>
              <a:rPr lang="en-US" b="1" dirty="0"/>
              <a:t>Ghana card</a:t>
            </a:r>
            <a:endParaRPr lang="en-GH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66675D-3924-0FB6-1D26-7DCA5A269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3068" y="703028"/>
            <a:ext cx="4976899" cy="547211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60B08-418E-8251-93D6-436CD86F0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Ghana Card:</a:t>
            </a:r>
          </a:p>
          <a:p>
            <a:r>
              <a:rPr lang="en-US" sz="1800" b="1" dirty="0"/>
              <a:t>Card ID (Primary Key)</a:t>
            </a:r>
          </a:p>
          <a:p>
            <a:r>
              <a:rPr lang="en-US" sz="1800" b="1" dirty="0"/>
              <a:t>Issue Date</a:t>
            </a:r>
          </a:p>
          <a:p>
            <a:r>
              <a:rPr lang="en-US" sz="1800" b="1" dirty="0"/>
              <a:t>Owner ID (Foreign Key referencing Person ID)</a:t>
            </a:r>
            <a:endParaRPr lang="en-GH" sz="1800" b="1" dirty="0"/>
          </a:p>
        </p:txBody>
      </p:sp>
    </p:spTree>
    <p:extLst>
      <p:ext uri="{BB962C8B-B14F-4D97-AF65-F5344CB8AC3E}">
        <p14:creationId xmlns:p14="http://schemas.microsoft.com/office/powerpoint/2010/main" val="324949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rgbClr val="FF00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039E-A4E0-E65F-823F-2CD00B9C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Biometric Data</a:t>
            </a:r>
            <a:endParaRPr lang="en-GH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A58586-30F1-94ED-BA8C-44804528E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2582" y="746125"/>
            <a:ext cx="4976899" cy="547211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4607D-1B9E-39F2-BF54-F5508CE91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Biometric ID (Primary Key) Fingerprint Template                  Facial Template</a:t>
            </a:r>
          </a:p>
          <a:p>
            <a:r>
              <a:rPr lang="en-US" sz="1800" b="1" dirty="0"/>
              <a:t>Iris Data</a:t>
            </a:r>
            <a:endParaRPr lang="en-GH" sz="1800" b="1" dirty="0"/>
          </a:p>
        </p:txBody>
      </p:sp>
    </p:spTree>
    <p:extLst>
      <p:ext uri="{BB962C8B-B14F-4D97-AF65-F5344CB8AC3E}">
        <p14:creationId xmlns:p14="http://schemas.microsoft.com/office/powerpoint/2010/main" val="30605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rgbClr val="FF00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5D65-2860-FCD6-5950-EE0C0BB7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Country</a:t>
            </a:r>
            <a:endParaRPr lang="en-GH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D000AF-B108-6D33-1346-1641C87D9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4965" y="746125"/>
            <a:ext cx="6432132" cy="547211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6F573-D5C8-107D-8279-2836F7CC4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Country Code</a:t>
            </a:r>
            <a:endParaRPr lang="en-GH" sz="1800" b="1" dirty="0"/>
          </a:p>
        </p:txBody>
      </p:sp>
    </p:spTree>
    <p:extLst>
      <p:ext uri="{BB962C8B-B14F-4D97-AF65-F5344CB8AC3E}">
        <p14:creationId xmlns:p14="http://schemas.microsoft.com/office/powerpoint/2010/main" val="10939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rgbClr val="FF00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93AE-826E-D371-4E4B-33437B59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dirty="0"/>
              <a:t>Relationships</a:t>
            </a:r>
            <a:br>
              <a:rPr lang="en-US" b="1" dirty="0"/>
            </a:br>
            <a:endParaRPr lang="en-G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9993-B006-003B-CF7B-BD90BEB21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1" dirty="0"/>
              <a:t>Our ER diagram captures the following relationships:</a:t>
            </a:r>
          </a:p>
          <a:p>
            <a:endParaRPr lang="en-US" sz="1600" b="1" dirty="0"/>
          </a:p>
          <a:p>
            <a:r>
              <a:rPr lang="en-US" sz="1600" b="1" dirty="0"/>
              <a:t>Person-Ghana Card: One-to-One relationship.   Each person has only one Ghana Card.</a:t>
            </a:r>
          </a:p>
          <a:p>
            <a:r>
              <a:rPr lang="en-US" sz="1600" b="1" dirty="0"/>
              <a:t>Each Ghana Card belongs to only one person.                                                                                    </a:t>
            </a:r>
          </a:p>
          <a:p>
            <a:r>
              <a:rPr lang="en-US" sz="1600" b="1" dirty="0"/>
              <a:t>Person-Biometric Data: One-to-Many relationship</a:t>
            </a:r>
          </a:p>
          <a:p>
            <a:pPr marL="0" indent="0">
              <a:buNone/>
            </a:pPr>
            <a:r>
              <a:rPr lang="en-US" sz="1600" b="1" dirty="0"/>
              <a:t>Each person can have multiple biometric data entries. Biometric data is associated with one person. </a:t>
            </a:r>
          </a:p>
          <a:p>
            <a:r>
              <a:rPr lang="en-US" sz="1600" b="1" dirty="0"/>
              <a:t>Ghana Card-Country: Many-to-One relationship Each Ghana Card belongs to a specific country.</a:t>
            </a:r>
            <a:endParaRPr lang="en-GH" sz="1600" b="1" dirty="0"/>
          </a:p>
        </p:txBody>
      </p:sp>
    </p:spTree>
    <p:extLst>
      <p:ext uri="{BB962C8B-B14F-4D97-AF65-F5344CB8AC3E}">
        <p14:creationId xmlns:p14="http://schemas.microsoft.com/office/powerpoint/2010/main" val="1366198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rgbClr val="FF00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BF61-C9E6-31BF-514F-45F28EAA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Card Information</a:t>
            </a:r>
            <a:br>
              <a:rPr lang="en-US" b="1" dirty="0"/>
            </a:br>
            <a:endParaRPr lang="en-G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4C2B7-ED3E-ADBF-56D4-07C19282B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The Ghana Card contains:</a:t>
            </a:r>
          </a:p>
          <a:p>
            <a:r>
              <a:rPr lang="en-US" b="1" dirty="0"/>
              <a:t>Personal photo</a:t>
            </a:r>
          </a:p>
          <a:p>
            <a:r>
              <a:rPr lang="en-US" b="1" dirty="0"/>
              <a:t>Name</a:t>
            </a:r>
          </a:p>
          <a:p>
            <a:r>
              <a:rPr lang="en-US" b="1" dirty="0"/>
              <a:t>Date of birth</a:t>
            </a:r>
          </a:p>
          <a:p>
            <a:r>
              <a:rPr lang="en-US" b="1" dirty="0"/>
              <a:t>Height</a:t>
            </a:r>
          </a:p>
          <a:p>
            <a:r>
              <a:rPr lang="en-US" b="1" dirty="0"/>
              <a:t>Expiry date</a:t>
            </a:r>
          </a:p>
          <a:p>
            <a:r>
              <a:rPr lang="en-US" b="1" dirty="0"/>
              <a:t>2D barcode or Machine Readable Zone (MRZ) with biometric information (fingerprints and signature)</a:t>
            </a:r>
            <a:endParaRPr lang="en-GH" b="1" dirty="0"/>
          </a:p>
        </p:txBody>
      </p:sp>
    </p:spTree>
    <p:extLst>
      <p:ext uri="{BB962C8B-B14F-4D97-AF65-F5344CB8AC3E}">
        <p14:creationId xmlns:p14="http://schemas.microsoft.com/office/powerpoint/2010/main" val="245668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rgbClr val="FF00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6154-DE76-794C-0038-3F727BAE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51" y="0"/>
            <a:ext cx="8053330" cy="9805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Er diagram of the </a:t>
            </a:r>
            <a:r>
              <a:rPr lang="en-US" b="1" dirty="0" err="1">
                <a:solidFill>
                  <a:schemeClr val="bg1"/>
                </a:solidFill>
              </a:rPr>
              <a:t>ghana</a:t>
            </a:r>
            <a:r>
              <a:rPr lang="en-US" b="1" dirty="0">
                <a:solidFill>
                  <a:schemeClr val="bg1"/>
                </a:solidFill>
              </a:rPr>
              <a:t> card</a:t>
            </a:r>
            <a:endParaRPr lang="en-GH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F8A9D-3200-AD62-8FF9-D64A65DC7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48299"/>
            <a:ext cx="11714602" cy="5888515"/>
          </a:xfrm>
        </p:spPr>
      </p:pic>
    </p:spTree>
    <p:extLst>
      <p:ext uri="{BB962C8B-B14F-4D97-AF65-F5344CB8AC3E}">
        <p14:creationId xmlns:p14="http://schemas.microsoft.com/office/powerpoint/2010/main" val="200766731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294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Ghana Card System: Entity-Relationship (ER) Diagram </vt:lpstr>
      <vt:lpstr>ENTITIES </vt:lpstr>
      <vt:lpstr>Person</vt:lpstr>
      <vt:lpstr>Ghana card</vt:lpstr>
      <vt:lpstr>Biometric Data</vt:lpstr>
      <vt:lpstr>Country</vt:lpstr>
      <vt:lpstr> Relationships </vt:lpstr>
      <vt:lpstr>Card Information </vt:lpstr>
      <vt:lpstr>Er diagram of the ghana card</vt:lpstr>
      <vt:lpstr>ER DIAGRAM OF GHANA CARD</vt:lpstr>
      <vt:lpstr> Conclusion</vt:lpstr>
      <vt:lpstr>GROUP MEMBERS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Ghana Card System: Entity-Relationship (ER) Diagram</dc:title>
  <dc:creator>Heartwill Frimpong</dc:creator>
  <cp:lastModifiedBy>Heartwill Frimpong</cp:lastModifiedBy>
  <cp:revision>16</cp:revision>
  <dcterms:created xsi:type="dcterms:W3CDTF">2024-03-24T18:08:46Z</dcterms:created>
  <dcterms:modified xsi:type="dcterms:W3CDTF">2024-03-25T16:02:57Z</dcterms:modified>
</cp:coreProperties>
</file>