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1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82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7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459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4942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755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60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400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023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1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5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45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41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2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3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44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9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E194-817A-4E6F-BC55-CE1412EC39DC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302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00532" y="1959125"/>
            <a:ext cx="7990936" cy="1379297"/>
          </a:xfrm>
        </p:spPr>
        <p:txBody>
          <a:bodyPr/>
          <a:lstStyle/>
          <a:p>
            <a:r>
              <a:rPr lang="en-US" altLang="zh-TW" dirty="0" smtClean="0"/>
              <a:t>Barrage Game AI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41012" y="3947095"/>
            <a:ext cx="5864524" cy="1655762"/>
          </a:xfrm>
        </p:spPr>
        <p:txBody>
          <a:bodyPr/>
          <a:lstStyle/>
          <a:p>
            <a:r>
              <a:rPr lang="zh-TW" altLang="en-US" dirty="0" smtClean="0"/>
              <a:t>自動破關的彈幕遊戲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47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36807" y="315799"/>
            <a:ext cx="8610600" cy="1293028"/>
          </a:xfrm>
        </p:spPr>
        <p:txBody>
          <a:bodyPr/>
          <a:lstStyle/>
          <a:p>
            <a:r>
              <a:rPr lang="zh-TW" altLang="en-US" dirty="0" smtClean="0"/>
              <a:t>結果展示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現在來看看</a:t>
            </a:r>
            <a:r>
              <a:rPr lang="en-US" altLang="zh-TW" dirty="0" smtClean="0"/>
              <a:t>AI</a:t>
            </a:r>
            <a:r>
              <a:rPr lang="zh-TW" altLang="en-US" dirty="0" smtClean="0"/>
              <a:t>高超的閃躲能力吧。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755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6110" y="2812211"/>
            <a:ext cx="10515600" cy="28902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dirty="0" smtClean="0"/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156370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07079" y="729868"/>
            <a:ext cx="8610600" cy="1293028"/>
          </a:xfrm>
        </p:spPr>
        <p:txBody>
          <a:bodyPr/>
          <a:lstStyle/>
          <a:p>
            <a:r>
              <a:rPr lang="zh-TW" altLang="en-US" dirty="0" smtClean="0"/>
              <a:t>源起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我們老師製作了打磚塊遊戲的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，是左右移動的。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有句俗話說，學生一定要比老師厲害，不然會一代不如一代。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拿出更好的表現，是報答辛苦教導我們的老師最好的方式。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因此，我們決定做出更高難度的彈幕遊戲</a:t>
            </a:r>
            <a:r>
              <a:rPr lang="en-US" altLang="zh-TW" dirty="0" smtClean="0"/>
              <a:t>AI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這個遊戲不只要控制左右移動，亦需要往四面八方行動，並射出子彈打倒敵人。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5559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遊戲方式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681" y="2057401"/>
            <a:ext cx="5157852" cy="4024313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48575" y="2248319"/>
            <a:ext cx="56215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我</a:t>
            </a:r>
            <a:r>
              <a:rPr lang="zh-TW" altLang="en-US" dirty="0"/>
              <a:t>方</a:t>
            </a:r>
            <a:r>
              <a:rPr lang="zh-TW" altLang="en-US" dirty="0" smtClean="0"/>
              <a:t>是一個三角形的飛機，攻擊目標是一個齒輪狀的雙層戰爭武器。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透過鍵盤的</a:t>
            </a:r>
            <a:r>
              <a:rPr lang="en-US" altLang="zh-TW" dirty="0" smtClean="0"/>
              <a:t>WASD</a:t>
            </a:r>
            <a:r>
              <a:rPr lang="zh-TW" altLang="en-US" dirty="0" smtClean="0"/>
              <a:t>按鍵移動，控制飛機閃躲子彈，在閃躲的過程中，飛機也會不斷的射出子彈反擊對方。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要注意的是，對方非常的耐打，而我方的飛機可是不堪一擊的喔。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842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9408" y="365125"/>
            <a:ext cx="10515600" cy="799441"/>
          </a:xfrm>
        </p:spPr>
        <p:txBody>
          <a:bodyPr/>
          <a:lstStyle/>
          <a:p>
            <a:r>
              <a:rPr lang="zh-TW" altLang="en-US" dirty="0" smtClean="0"/>
              <a:t>自動破關程式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0830"/>
            <a:ext cx="10515600" cy="492613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現在要講這個專題所要報告的重點了，我們為遊戲設計了三個模式，分別為正常模式，學習模式，自動戰鬥模式。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22" y="2193826"/>
            <a:ext cx="7899910" cy="40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8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656272"/>
            <a:ext cx="10701068" cy="456241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有這麼樣的一個故事，有</a:t>
            </a:r>
            <a:r>
              <a:rPr lang="zh-TW" altLang="en-US" dirty="0"/>
              <a:t>個德州人朝著自己的穀倉射了許多子彈，在彈孔最密集的地方畫一個圈，然後自稱是神槍手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這是</a:t>
            </a:r>
            <a:r>
              <a:rPr lang="zh-TW" altLang="en-US" dirty="0"/>
              <a:t>一種因果謬誤，原用以形容流行病學上的群集錯覺，後衍伸泛指將統計上隨機產生的群集獨立出來，宣稱有統計顯著性的謬誤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也就是說，就是在</a:t>
            </a:r>
            <a:r>
              <a:rPr lang="zh-TW" altLang="en-US" dirty="0"/>
              <a:t>大量的</a:t>
            </a:r>
            <a:r>
              <a:rPr lang="zh-TW" altLang="en-US" dirty="0" smtClean="0"/>
              <a:t>數據中</a:t>
            </a:r>
            <a:r>
              <a:rPr lang="zh-TW" altLang="en-US" dirty="0"/>
              <a:t>刻意地挑選出對自己的觀點有利的</a:t>
            </a:r>
            <a:r>
              <a:rPr lang="zh-TW" altLang="en-US" dirty="0" smtClean="0"/>
              <a:t>數據，</a:t>
            </a:r>
            <a:r>
              <a:rPr lang="zh-TW" altLang="en-US" dirty="0"/>
              <a:t>而將其餘對自己不利的</a:t>
            </a:r>
            <a:r>
              <a:rPr lang="zh-TW" altLang="en-US" dirty="0" smtClean="0"/>
              <a:t>數據捨棄。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這就叫做：先射箭再畫靶</a:t>
            </a:r>
            <a:endParaRPr lang="en-US" altLang="zh-TW" dirty="0" smtClean="0"/>
          </a:p>
          <a:p>
            <a:pPr marL="0" indent="0" algn="r">
              <a:buNone/>
            </a:pPr>
            <a:endParaRPr lang="en-US" altLang="zh-TW" dirty="0" smtClean="0"/>
          </a:p>
          <a:p>
            <a:pPr marL="0" indent="0" algn="r">
              <a:buNone/>
            </a:pPr>
            <a:r>
              <a:rPr lang="zh-TW" altLang="en-US" dirty="0" smtClean="0"/>
              <a:t>資料來源：維基百科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0" y="511774"/>
            <a:ext cx="10515600" cy="799441"/>
          </a:xfrm>
        </p:spPr>
        <p:txBody>
          <a:bodyPr/>
          <a:lstStyle/>
          <a:p>
            <a:r>
              <a:rPr lang="zh-TW" altLang="en-US" dirty="0"/>
              <a:t>德州神槍手</a:t>
            </a:r>
            <a:r>
              <a:rPr lang="zh-TW" altLang="en-US" dirty="0" smtClean="0"/>
              <a:t>謬誤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68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880558"/>
            <a:ext cx="5654614" cy="433812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我們學習這位德州神槍手的精神，採用先射箭再畫靶的方式。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在利用亂數種子產生大量的隨機數據後，選出會引導主角踏</a:t>
            </a:r>
            <a:r>
              <a:rPr lang="zh-TW" altLang="en-US" dirty="0"/>
              <a:t>上成功路途而不是敗</a:t>
            </a:r>
            <a:r>
              <a:rPr lang="zh-TW" altLang="en-US" dirty="0" smtClean="0"/>
              <a:t>途的亂數種子，然後再採用蒐集到的亂數種子進行遊戲。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如此一來，無論對方射出什麼樣路徑的子彈，都可在受控的情況下躲開他們。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372" y="1711054"/>
            <a:ext cx="4951885" cy="5023841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55453" y="494521"/>
            <a:ext cx="10515600" cy="799441"/>
          </a:xfrm>
        </p:spPr>
        <p:txBody>
          <a:bodyPr/>
          <a:lstStyle/>
          <a:p>
            <a:r>
              <a:rPr lang="zh-TW" altLang="en-US" dirty="0" smtClean="0"/>
              <a:t>原理解說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180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8733" y="403200"/>
            <a:ext cx="8610600" cy="1293028"/>
          </a:xfrm>
        </p:spPr>
        <p:txBody>
          <a:bodyPr/>
          <a:lstStyle/>
          <a:p>
            <a:r>
              <a:rPr lang="zh-TW" altLang="en-US" dirty="0" smtClean="0"/>
              <a:t>學習過程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64090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首先，程式會依照種子取亂數，它會將通過的種子蒐集起來，放入名為</a:t>
            </a:r>
            <a:r>
              <a:rPr lang="en-US" altLang="zh-TW" dirty="0" err="1" smtClean="0"/>
              <a:t>Data.json</a:t>
            </a:r>
            <a:r>
              <a:rPr lang="zh-TW" altLang="en-US" dirty="0" smtClean="0"/>
              <a:t>的資料檔中。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758" y="1825625"/>
            <a:ext cx="38385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2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64611" y="333052"/>
            <a:ext cx="8610600" cy="1293028"/>
          </a:xfrm>
        </p:spPr>
        <p:txBody>
          <a:bodyPr/>
          <a:lstStyle/>
          <a:p>
            <a:r>
              <a:rPr lang="zh-TW" altLang="en-US" dirty="0" smtClean="0"/>
              <a:t>學習結果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9728" y="1825625"/>
            <a:ext cx="5762446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學習後，</a:t>
            </a:r>
            <a:r>
              <a:rPr lang="en-US" altLang="zh-TW" dirty="0" smtClean="0"/>
              <a:t>AI</a:t>
            </a:r>
            <a:r>
              <a:rPr lang="zh-TW" altLang="en-US" dirty="0" smtClean="0"/>
              <a:t>會從資料檔中取得資訊，並以最接近對手的距離，在最短的時間之內擊倒對手。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876" y="1937768"/>
            <a:ext cx="4881404" cy="381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8340" y="468642"/>
            <a:ext cx="9556630" cy="1325563"/>
          </a:xfrm>
        </p:spPr>
        <p:txBody>
          <a:bodyPr/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的學習率折線圖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665" y="1949570"/>
            <a:ext cx="9998305" cy="39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23636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TM03457485[[fn=網線]]</Template>
  <TotalTime>119</TotalTime>
  <Words>483</Words>
  <Application>Microsoft Office PowerPoint</Application>
  <PresentationFormat>寬螢幕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新細明體</vt:lpstr>
      <vt:lpstr>Arial</vt:lpstr>
      <vt:lpstr>Century Gothic</vt:lpstr>
      <vt:lpstr>飛機雲</vt:lpstr>
      <vt:lpstr>Barrage Game AI</vt:lpstr>
      <vt:lpstr>源起</vt:lpstr>
      <vt:lpstr>遊戲方式</vt:lpstr>
      <vt:lpstr>自動破關程式</vt:lpstr>
      <vt:lpstr>德州神槍手謬誤</vt:lpstr>
      <vt:lpstr>原理解說</vt:lpstr>
      <vt:lpstr>學習過程</vt:lpstr>
      <vt:lpstr>學習結果</vt:lpstr>
      <vt:lpstr>AI的學習率折線圖</vt:lpstr>
      <vt:lpstr>結果展示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VIP</dc:creator>
  <cp:lastModifiedBy>VIP</cp:lastModifiedBy>
  <cp:revision>25</cp:revision>
  <dcterms:created xsi:type="dcterms:W3CDTF">2018-05-11T04:07:17Z</dcterms:created>
  <dcterms:modified xsi:type="dcterms:W3CDTF">2018-05-26T04:34:41Z</dcterms:modified>
</cp:coreProperties>
</file>