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22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19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9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0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87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6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E194-817A-4E6F-BC55-CE1412EC39DC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D03D-E8C3-4B6A-AC88-7309F24BF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94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990936" cy="1379297"/>
          </a:xfrm>
        </p:spPr>
        <p:txBody>
          <a:bodyPr/>
          <a:lstStyle/>
          <a:p>
            <a:r>
              <a:rPr lang="en-US" altLang="zh-TW" dirty="0" smtClean="0"/>
              <a:t>Barrage Game AI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15042" y="3584785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自動破關的彈幕遊戲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47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源起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我們老師製作了打磚塊遊戲的</a:t>
            </a:r>
            <a:r>
              <a:rPr lang="en-US" altLang="zh-TW" dirty="0" smtClean="0"/>
              <a:t>AI</a:t>
            </a:r>
            <a:r>
              <a:rPr lang="zh-TW" altLang="en-US" dirty="0" smtClean="0"/>
              <a:t>，是左右移動的。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有句俗話說，學生一定要比老師厲害，不然會一代不如一代。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拿出更好的表現，是報答辛苦教導我們的老師最好的方式。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因此，我們決定做出更高難度的彈幕遊戲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這個遊戲不只要控制左右移動，亦需要往四面八方行動，並射出子彈打倒敵人。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5559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遊戲方式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77383"/>
            <a:ext cx="5576991" cy="435133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74454" y="1825625"/>
            <a:ext cx="5621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我</a:t>
            </a:r>
            <a:r>
              <a:rPr lang="zh-TW" altLang="en-US" dirty="0"/>
              <a:t>方</a:t>
            </a:r>
            <a:r>
              <a:rPr lang="zh-TW" altLang="en-US" dirty="0" smtClean="0"/>
              <a:t>是一個三角形的飛機，攻擊目標是一個齒輪狀的雙層戰爭武器。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透過鍵盤的</a:t>
            </a:r>
            <a:r>
              <a:rPr lang="en-US" altLang="zh-TW" dirty="0" smtClean="0"/>
              <a:t>WASD</a:t>
            </a:r>
            <a:r>
              <a:rPr lang="zh-TW" altLang="en-US" dirty="0" smtClean="0"/>
              <a:t>按鍵移動，控制飛機閃躲子彈，在閃躲的過程中，飛機也會不斷的射出子彈反擊對方。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要注意的是，對方非常的耐打，而我方的飛機可是不堪一擊的喔。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84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zh-TW" altLang="en-US" dirty="0" smtClean="0"/>
              <a:t>自動破關程式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現在要講這個專題所要報告的重點了，我們為遊戲設計了三個模式，分別為正常模式，學習模式，自動戰鬥模式。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22" y="2193826"/>
            <a:ext cx="7899910" cy="40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640902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首先，程式會依照種子取亂數，它會將通過的種子蒐集起來，放入名為</a:t>
            </a:r>
            <a:r>
              <a:rPr lang="en-US" altLang="zh-TW" dirty="0" err="1" smtClean="0"/>
              <a:t>Data.json</a:t>
            </a:r>
            <a:r>
              <a:rPr lang="zh-TW" altLang="en-US" dirty="0" smtClean="0"/>
              <a:t>的資料檔中。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719" y="1825625"/>
            <a:ext cx="3838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2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68340" y="468642"/>
            <a:ext cx="9556630" cy="1325563"/>
          </a:xfrm>
        </p:spPr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的學習率折線圖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40" y="2187410"/>
            <a:ext cx="8820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9728" y="1825625"/>
            <a:ext cx="576244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學習後，</a:t>
            </a:r>
            <a:r>
              <a:rPr lang="en-US" altLang="zh-TW" dirty="0" smtClean="0"/>
              <a:t>AI</a:t>
            </a:r>
            <a:r>
              <a:rPr lang="zh-TW" altLang="en-US" dirty="0" smtClean="0"/>
              <a:t>會從資料</a:t>
            </a:r>
            <a:r>
              <a:rPr lang="zh-TW" altLang="en-US" dirty="0" smtClean="0"/>
              <a:t>檔中</a:t>
            </a:r>
            <a:r>
              <a:rPr lang="zh-TW" altLang="en-US" dirty="0" smtClean="0"/>
              <a:t>取得資訊，並以最接近對手的距離，在最短的時間之內擊倒對手。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75" y="1937768"/>
            <a:ext cx="5012547" cy="39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結果展示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現在來看看</a:t>
            </a:r>
            <a:r>
              <a:rPr lang="en-US" altLang="zh-TW" dirty="0" smtClean="0"/>
              <a:t>AI</a:t>
            </a:r>
            <a:r>
              <a:rPr lang="zh-TW" altLang="en-US" dirty="0" smtClean="0"/>
              <a:t>高超的閃躲能力吧。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55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110" y="2812211"/>
            <a:ext cx="10515600" cy="2890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dirty="0" smtClean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156370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279</Words>
  <Application>Microsoft Office PowerPoint</Application>
  <PresentationFormat>寬螢幕</PresentationFormat>
  <Paragraphs>22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Barrage Game AI</vt:lpstr>
      <vt:lpstr>源起</vt:lpstr>
      <vt:lpstr>遊戲方式</vt:lpstr>
      <vt:lpstr>自動破關程式</vt:lpstr>
      <vt:lpstr>學習過程</vt:lpstr>
      <vt:lpstr>AI的學習率折線圖</vt:lpstr>
      <vt:lpstr>學習結果</vt:lpstr>
      <vt:lpstr>結果展示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VIP</dc:creator>
  <cp:lastModifiedBy>VIP</cp:lastModifiedBy>
  <cp:revision>20</cp:revision>
  <dcterms:created xsi:type="dcterms:W3CDTF">2018-05-11T04:07:17Z</dcterms:created>
  <dcterms:modified xsi:type="dcterms:W3CDTF">2018-05-12T10:17:37Z</dcterms:modified>
</cp:coreProperties>
</file>