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9F447-A54A-C047-5638-0E3999DF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4103A-2023-1C28-E4E5-D16CDE8E7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078DD-9C0D-1107-F540-B6F0677C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E7646-8A24-7E2C-C26F-12B545BA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50D7E-B520-FB84-18FF-D516E5F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3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58678-27B8-FE74-D814-76E88FC8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D208C-54D1-3DF3-9736-F9EA88436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924CB-A2E8-02AB-98FD-75B93075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727E8-CC4C-F128-2AC2-57A6E16B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51814-5784-1463-6013-78869E58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5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9A434-F1E8-9AAE-F22F-C1726E70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A650A-4E14-8635-69EB-9B4EF839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D31CA-7F41-5076-2505-2344290A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EDEC9-9339-808B-8CAA-10A57D8B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06BDB-0A4C-907A-54FD-E0510AA0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6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A99E2-063B-3E21-99FC-04DBB651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E1620-57FC-184F-5B96-B6512404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2A0A7-6A99-6E17-4247-D375DF61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CD3DC-7823-B012-CA95-9637F35D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54F92-4159-854F-C2BE-53974E69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6BAD2-8929-B3D9-E4DC-21BADC6E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6A2D0-BA4A-4DFC-78C8-F0420278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6A4C7-DD49-384A-ECF1-29834C7E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9D4D1-1F88-016F-2753-E180282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7E78B-051F-FAE8-587B-01E37519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E55B6-82B5-D386-C822-610A5AF2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94C3D-5B62-63B4-2935-991638047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C1201-D87C-FEEB-659A-4C7F33C6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4132BC-7766-8F33-54C4-95D0FD66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BBA2E-B84E-0BD0-A4C7-1F544B4E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FEF72-3668-FD9D-6002-BCF397A2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6CF8-E4F3-AF7A-1C95-CC82747C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DA542-2D41-1F65-D74D-5D131298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2233-04AD-7BFF-0724-62751889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8157C0-D08D-652E-6C98-98341AAAA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AC089-8AC6-84B7-CFCC-58A4A3FF6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17E9DD-DF36-F096-D037-D6F1BB82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369FBA-2D25-7075-A1B8-0E086287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BFFBC-4A42-589C-47A5-12E134C6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8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10D16-90E7-8BB7-DFD2-B1D555EC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0A7C59-9DE4-120B-E4E2-6DF2F42E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53D6C9-3395-B963-2B45-05EF3F7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0496E-AF4D-3410-4AA6-30BEBCC7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F65949-22FB-FD1D-57A2-62AC1466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8AE147-A233-E9A6-1FC4-3537623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621BB-741F-6098-0AD4-284FECD7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E5C45-B824-F46A-A4FD-1F1C8B2A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363D2-B052-27F7-9CD9-51145B1D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43235-F6CE-E56C-2B6C-7C35BD95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88509-CB4D-AB72-5343-FBB06DA7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9E20-E940-0A8A-E2F1-3838C005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C0A18-0F8C-44BE-6170-6CF6F6C8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65274-80B5-E1C3-29D5-15363F58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46AEA-2B69-FC75-B530-8F6B4AF4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5A400-E079-6A86-D283-1AB849FA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8970F-3AC5-5976-4B9B-6447207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85B42-C0FC-C855-4C66-432E3D52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1F59B-4DCE-AD69-6E89-397051D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4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3A23F0-97E7-274B-B626-93B31562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EEDFC-1B81-D598-0B84-2E4FCA7B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58DDA-089D-129C-F645-E2F1CE45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83B88-04A6-4CF0-A226-0279C360DB99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B442A-A63B-C9CD-3B45-DEC1AC269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A9A9-7DD6-753D-3BD3-33C7B537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D70D-F419-4F6F-A977-6EB1485424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8D1F56-41EE-774B-641B-4D5B339E99E1}"/>
              </a:ext>
            </a:extLst>
          </p:cNvPr>
          <p:cNvSpPr txBox="1"/>
          <p:nvPr/>
        </p:nvSpPr>
        <p:spPr>
          <a:xfrm>
            <a:off x="3761561" y="1502527"/>
            <a:ext cx="80021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latin typeface="Söhne"/>
              </a:rPr>
              <a:t>发生的范德萨</a:t>
            </a:r>
          </a:p>
        </p:txBody>
      </p:sp>
    </p:spTree>
    <p:extLst>
      <p:ext uri="{BB962C8B-B14F-4D97-AF65-F5344CB8AC3E}">
        <p14:creationId xmlns:p14="http://schemas.microsoft.com/office/powerpoint/2010/main" val="50771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Söhne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outman birdman</dc:creator>
  <cp:lastModifiedBy>outman birdman</cp:lastModifiedBy>
  <cp:revision>4</cp:revision>
  <dcterms:created xsi:type="dcterms:W3CDTF">2024-03-26T03:22:25Z</dcterms:created>
  <dcterms:modified xsi:type="dcterms:W3CDTF">2024-03-26T04:31:20Z</dcterms:modified>
</cp:coreProperties>
</file>