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8" r:id="rId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B36A"/>
    <a:srgbClr val="DEA55E"/>
    <a:srgbClr val="DAB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/>
    <p:restoredTop sz="94694"/>
  </p:normalViewPr>
  <p:slideViewPr>
    <p:cSldViewPr snapToGrid="0">
      <p:cViewPr varScale="1">
        <p:scale>
          <a:sx n="123" d="100"/>
          <a:sy n="123" d="100"/>
        </p:scale>
        <p:origin x="888" y="192"/>
      </p:cViewPr>
      <p:guideLst>
        <p:guide orient="horz" pos="204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54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  <p15:guide id="2" pos="36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213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</p:sldLayoutIdLst>
  <p:transition>
    <p:fade/>
  </p:transition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E6025F-FA19-6043-880F-F820A8F9DE62}"/>
              </a:ext>
            </a:extLst>
          </p:cNvPr>
          <p:cNvSpPr/>
          <p:nvPr/>
        </p:nvSpPr>
        <p:spPr>
          <a:xfrm>
            <a:off x="1" y="0"/>
            <a:ext cx="11520488" cy="6480175"/>
          </a:xfrm>
          <a:prstGeom prst="rect">
            <a:avLst/>
          </a:prstGeom>
          <a:gradFill>
            <a:gsLst>
              <a:gs pos="18000">
                <a:srgbClr val="EDE5D7"/>
              </a:gs>
              <a:gs pos="100000">
                <a:schemeClr val="bg1">
                  <a:lumMod val="0"/>
                  <a:lumOff val="10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kumimoji="1" lang="zh-CN" altLang="en-US" sz="24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4" name="Picture 4" descr="\\Ssaed402\d_dd_sharedir\10-DSsharespace\1 工作数据交换_孙狄晖管理\03-标牌（全体设计师专用勿删）\荣威\02荣威狮标-标准文件20200318\狮标图片合集\LOGO+ROEWE+ 中文横排版.png">
            <a:extLst>
              <a:ext uri="{FF2B5EF4-FFF2-40B4-BE49-F238E27FC236}">
                <a16:creationId xmlns:a16="http://schemas.microsoft.com/office/drawing/2014/main" id="{CB021922-3E41-134C-9AC0-1C55A6A74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21729" y="1308568"/>
            <a:ext cx="3479148" cy="41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9">
            <a:extLst>
              <a:ext uri="{FF2B5EF4-FFF2-40B4-BE49-F238E27FC236}">
                <a16:creationId xmlns:a16="http://schemas.microsoft.com/office/drawing/2014/main" id="{1F197C88-085F-8646-ABBA-463E8F054A41}"/>
              </a:ext>
            </a:extLst>
          </p:cNvPr>
          <p:cNvSpPr txBox="1"/>
          <p:nvPr/>
        </p:nvSpPr>
        <p:spPr>
          <a:xfrm>
            <a:off x="2401324" y="3415942"/>
            <a:ext cx="681949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kumimoji="1" lang="en-US" altLang="zh-CN" sz="1467" spc="400" dirty="0">
                <a:solidFill>
                  <a:prstClr val="black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INTRODUCTION TO ROEWE D7 DESIGN PHILOSOPHY</a:t>
            </a:r>
            <a:endParaRPr kumimoji="1" lang="zh-CN" altLang="en-US" sz="1467" spc="400" dirty="0">
              <a:solidFill>
                <a:prstClr val="black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6" name="Picture 3" descr="\\Ssaed402\d_dd_sharedir\10-DSsharespace\1 工作数据交换_孙狄晖管理\03-标牌（全体设计师专用勿删）\上汽设计中心VI规范（试行版）\02上汽设计中心中英文组合\总院+设计中心_画板 1.png">
            <a:extLst>
              <a:ext uri="{FF2B5EF4-FFF2-40B4-BE49-F238E27FC236}">
                <a16:creationId xmlns:a16="http://schemas.microsoft.com/office/drawing/2014/main" id="{7C205AF1-D6D2-8C4D-99FB-4E9B2D7F9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75873" y="4507913"/>
            <a:ext cx="2770878" cy="74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EA2BDD-CADF-F842-A629-557BE32AA208}"/>
              </a:ext>
            </a:extLst>
          </p:cNvPr>
          <p:cNvSpPr txBox="1"/>
          <p:nvPr/>
        </p:nvSpPr>
        <p:spPr>
          <a:xfrm>
            <a:off x="5395115" y="2799743"/>
            <a:ext cx="290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>
              <a:defRPr/>
            </a:pPr>
            <a:r>
              <a:rPr kumimoji="1" lang="zh-CN" altLang="en-US" sz="3200" b="1" spc="400" dirty="0">
                <a:solidFill>
                  <a:prstClr val="black"/>
                </a:soli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设计理念解读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9DF14C-9561-DA4C-AF99-A5DA8932F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36" y="1613988"/>
            <a:ext cx="792333" cy="960120"/>
          </a:xfrm>
          <a:prstGeom prst="rect">
            <a:avLst/>
          </a:prstGeom>
        </p:spPr>
      </p:pic>
      <p:pic>
        <p:nvPicPr>
          <p:cNvPr id="10" name="Picture 2" descr="C:\Users\rviup\Desktop\荣威D7.png">
            <a:extLst>
              <a:ext uri="{FF2B5EF4-FFF2-40B4-BE49-F238E27FC236}">
                <a16:creationId xmlns:a16="http://schemas.microsoft.com/office/drawing/2014/main" id="{7B486720-EA3E-974F-9923-8BD8C8205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5743" y="2911162"/>
            <a:ext cx="1983706" cy="3458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86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794A50-61D7-1F46-8922-CDC8C47CE9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95441"/>
            <a:ext cx="11520488" cy="29372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F9D343-CC0B-184E-B8DD-3E848C35CD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9" y="0"/>
            <a:ext cx="11520488" cy="179129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017BE62-5C31-2E4B-B6A4-FE9E17F5EA5C}"/>
              </a:ext>
            </a:extLst>
          </p:cNvPr>
          <p:cNvSpPr/>
          <p:nvPr/>
        </p:nvSpPr>
        <p:spPr>
          <a:xfrm>
            <a:off x="1" y="3513336"/>
            <a:ext cx="11520488" cy="2937296"/>
          </a:xfrm>
          <a:prstGeom prst="rect">
            <a:avLst/>
          </a:prstGeom>
          <a:gradFill flip="none" rotWithShape="1">
            <a:gsLst>
              <a:gs pos="75000">
                <a:srgbClr val="2A3443">
                  <a:alpha val="76000"/>
                </a:srgbClr>
              </a:gs>
              <a:gs pos="94000">
                <a:srgbClr val="2A3443">
                  <a:alpha val="0"/>
                </a:srgbClr>
              </a:gs>
              <a:gs pos="15000">
                <a:schemeClr val="bg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kumimoji="1" lang="zh-CN" altLang="en-US" sz="24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3" name="荣威logo-2.png" descr="荣威logo-2.png">
            <a:extLst>
              <a:ext uri="{FF2B5EF4-FFF2-40B4-BE49-F238E27FC236}">
                <a16:creationId xmlns:a16="http://schemas.microsoft.com/office/drawing/2014/main" id="{B137A6E8-28C4-264C-9D69-4A03919D27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705" y="2114246"/>
            <a:ext cx="935196" cy="10888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849B0F-065E-DC46-8B9B-AA0FA5E6E03D}"/>
              </a:ext>
            </a:extLst>
          </p:cNvPr>
          <p:cNvSpPr txBox="1"/>
          <p:nvPr/>
        </p:nvSpPr>
        <p:spPr>
          <a:xfrm>
            <a:off x="4315782" y="3365825"/>
            <a:ext cx="28889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kumimoji="1" lang="zh-CN" altLang="en-US" sz="2667" b="1" spc="400" dirty="0">
                <a:solidFill>
                  <a:prstClr val="white"/>
                </a:soli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新能源战略规划</a:t>
            </a:r>
            <a:endParaRPr kumimoji="1" lang="en-US" altLang="zh-CN" sz="2667" b="1" spc="400" dirty="0">
              <a:solidFill>
                <a:prstClr val="white"/>
              </a:solidFill>
              <a:latin typeface="Alibaba PuHuiTi H" pitchFamily="18" charset="-122"/>
              <a:ea typeface="Alibaba PuHuiTi H" pitchFamily="18" charset="-122"/>
              <a:cs typeface="Alibaba PuHuiTi H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10883E-F3A8-1849-8EF8-DECA9C087C5F}"/>
              </a:ext>
            </a:extLst>
          </p:cNvPr>
          <p:cNvSpPr txBox="1"/>
          <p:nvPr/>
        </p:nvSpPr>
        <p:spPr>
          <a:xfrm>
            <a:off x="2148516" y="4022386"/>
            <a:ext cx="722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kumimoji="1" lang="zh-CN" altLang="en-US" sz="1600" spc="40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涵盖轿车、</a:t>
            </a:r>
            <a:r>
              <a:rPr kumimoji="1" lang="en-US" altLang="zh-CN" sz="1600" spc="40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SUV</a:t>
            </a:r>
            <a:r>
              <a:rPr kumimoji="1" lang="zh-CN" altLang="en-US" sz="1600" spc="40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等</a:t>
            </a:r>
            <a:r>
              <a:rPr kumimoji="1" lang="en-US" altLang="zh-CN" sz="1600" spc="40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kumimoji="1" lang="zh-CN" altLang="en-US" sz="1600" spc="40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款新能源车型，</a:t>
            </a:r>
            <a:r>
              <a:rPr kumimoji="1" lang="en-US" altLang="zh-CN" sz="1600" spc="40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2023</a:t>
            </a:r>
            <a:r>
              <a:rPr kumimoji="1" lang="zh-CN" altLang="en-US" sz="1600" spc="40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年下半年开始陆续上市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8A619DC-6596-F64E-9E58-63263965F8C9}"/>
              </a:ext>
            </a:extLst>
          </p:cNvPr>
          <p:cNvCxnSpPr/>
          <p:nvPr/>
        </p:nvCxnSpPr>
        <p:spPr>
          <a:xfrm>
            <a:off x="4440287" y="3899281"/>
            <a:ext cx="2639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9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2194</TotalTime>
  <Words>30</Words>
  <Application>Microsoft Macintosh PowerPoint</Application>
  <PresentationFormat>自定义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Alibaba PuHuiTi H</vt:lpstr>
      <vt:lpstr>Alibaba PuHuiTi R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outman birdman</cp:lastModifiedBy>
  <cp:revision>146</cp:revision>
  <dcterms:created xsi:type="dcterms:W3CDTF">2022-12-14T05:43:17Z</dcterms:created>
  <dcterms:modified xsi:type="dcterms:W3CDTF">2023-09-03T14:09:14Z</dcterms:modified>
</cp:coreProperties>
</file>