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03D1E996-4974-4694-A604-CCC37AB2011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326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E996-4974-4694-A604-CCC37AB2011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3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3D1E996-4974-4694-A604-CCC37AB2011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8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E996-4974-4694-A604-CCC37AB2011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3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3D1E996-4974-4694-A604-CCC37AB2011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0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E996-4974-4694-A604-CCC37AB2011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5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E996-4974-4694-A604-CCC37AB2011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2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E996-4974-4694-A604-CCC37AB2011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E996-4974-4694-A604-CCC37AB2011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3D1E996-4974-4694-A604-CCC37AB2011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77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03D1E996-4974-4694-A604-CCC37AB2011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3D1E996-4974-4694-A604-CCC37AB2011F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D96373C-05E9-41C0-BEA3-D8B40120AB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37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1536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 11: </a:t>
            </a:r>
            <a:r>
              <a:rPr lang="en-US" dirty="0" err="1" smtClean="0">
                <a:latin typeface="Sylfaen" panose="010A0502050306030303" pitchFamily="18" charset="0"/>
                <a:cs typeface="Arial" panose="020B0604020202020204" pitchFamily="34" charset="0"/>
              </a:rPr>
              <a:t>birdsI</a:t>
            </a:r>
            <a:endParaRPr lang="en-US" dirty="0">
              <a:latin typeface="Sylfaen" panose="010A0502050306030303" pitchFamily="18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Sylfaen" panose="010A0502050306030303" pitchFamily="18" charset="0"/>
                <a:cs typeface="Arial" panose="020B0604020202020204" pitchFamily="34" charset="0"/>
              </a:rPr>
              <a:t>Vision Statement:</a:t>
            </a:r>
          </a:p>
          <a:p>
            <a:pPr marL="0" indent="0">
              <a:buNone/>
            </a:pPr>
            <a:r>
              <a:rPr lang="en-US" sz="1600" dirty="0">
                <a:latin typeface="Sylfaen" panose="010A0502050306030303" pitchFamily="18" charset="0"/>
                <a:cs typeface="Arial" panose="020B0604020202020204" pitchFamily="34" charset="0"/>
              </a:rPr>
              <a:t>	To allow companies to see how tremendous they are and </a:t>
            </a:r>
            <a:r>
              <a:rPr lang="en-US" sz="1600" dirty="0" smtClean="0">
                <a:latin typeface="Sylfaen" panose="010A0502050306030303" pitchFamily="18" charset="0"/>
                <a:cs typeface="Arial" panose="020B0604020202020204" pitchFamily="34" charset="0"/>
              </a:rPr>
              <a:t>help them to </a:t>
            </a:r>
            <a:r>
              <a:rPr lang="en-US" sz="1600" dirty="0">
                <a:latin typeface="Sylfaen" panose="010A0502050306030303" pitchFamily="18" charset="0"/>
                <a:cs typeface="Arial" panose="020B0604020202020204" pitchFamily="34" charset="0"/>
              </a:rPr>
              <a:t>achieve their </a:t>
            </a:r>
            <a:r>
              <a:rPr lang="en-US" sz="1600" dirty="0" smtClean="0">
                <a:latin typeface="Sylfaen" panose="010A0502050306030303" pitchFamily="18" charset="0"/>
                <a:cs typeface="Arial" panose="020B0604020202020204" pitchFamily="34" charset="0"/>
              </a:rPr>
              <a:t>vision</a:t>
            </a:r>
          </a:p>
          <a:p>
            <a:pPr marL="0" indent="0">
              <a:buNone/>
            </a:pPr>
            <a:endParaRPr lang="en-US" sz="1200" dirty="0"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Sylfaen" panose="010A0502050306030303" pitchFamily="18" charset="0"/>
                <a:cs typeface="Arial" panose="020B0604020202020204" pitchFamily="34" charset="0"/>
              </a:rPr>
              <a:t>Description:</a:t>
            </a:r>
          </a:p>
          <a:p>
            <a:pPr marL="0" indent="0">
              <a:buNone/>
            </a:pPr>
            <a:r>
              <a:rPr lang="en-US" sz="1800" dirty="0" smtClean="0">
                <a:latin typeface="Sylfaen" panose="010A0502050306030303" pitchFamily="18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latin typeface="Sylfaen" panose="010A0502050306030303" pitchFamily="18" charset="0"/>
                <a:cs typeface="Arial" panose="020B0604020202020204" pitchFamily="34" charset="0"/>
              </a:rPr>
              <a:t>birds-</a:t>
            </a:r>
            <a:r>
              <a:rPr lang="en-US" sz="1600" dirty="0" err="1" smtClean="0">
                <a:latin typeface="Sylfaen" panose="010A0502050306030303" pitchFamily="18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Sylfaen" panose="010A0502050306030303" pitchFamily="18" charset="0"/>
                <a:cs typeface="Arial" panose="020B0604020202020204" pitchFamily="34" charset="0"/>
              </a:rPr>
              <a:t> is a tool that will allow companies to see how frequently aspects of their companies (company name, products, executives) are tweeted about during a period of time, in order to gain insight into their current popularity and public image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Sylfaen" panose="010A0502050306030303" pitchFamily="18" charset="0"/>
              </a:rPr>
              <a:t>Team Members:</a:t>
            </a:r>
          </a:p>
          <a:p>
            <a:r>
              <a:rPr lang="en-US" sz="1600" dirty="0" err="1" smtClean="0">
                <a:latin typeface="Sylfaen" panose="010A0502050306030303" pitchFamily="18" charset="0"/>
              </a:rPr>
              <a:t>Naif</a:t>
            </a:r>
            <a:r>
              <a:rPr lang="en-US" sz="1600" dirty="0" smtClean="0">
                <a:latin typeface="Sylfaen" panose="010A0502050306030303" pitchFamily="18" charset="0"/>
              </a:rPr>
              <a:t> </a:t>
            </a:r>
            <a:r>
              <a:rPr lang="en-US" sz="1600" dirty="0" err="1" smtClean="0">
                <a:latin typeface="Sylfaen" panose="010A0502050306030303" pitchFamily="18" charset="0"/>
              </a:rPr>
              <a:t>Alharthi</a:t>
            </a:r>
            <a:r>
              <a:rPr lang="en-US" sz="1600" dirty="0" smtClean="0">
                <a:latin typeface="Sylfaen" panose="010A0502050306030303" pitchFamily="18" charset="0"/>
              </a:rPr>
              <a:t>: Login front-end</a:t>
            </a:r>
          </a:p>
          <a:p>
            <a:r>
              <a:rPr lang="en-US" sz="1600" dirty="0" smtClean="0">
                <a:latin typeface="Sylfaen" panose="010A0502050306030303" pitchFamily="18" charset="0"/>
              </a:rPr>
              <a:t>Jacob Crawford: Login backend</a:t>
            </a:r>
          </a:p>
          <a:p>
            <a:r>
              <a:rPr lang="en-US" sz="1600" dirty="0" smtClean="0">
                <a:latin typeface="Sylfaen" panose="010A0502050306030303" pitchFamily="18" charset="0"/>
              </a:rPr>
              <a:t>Ian </a:t>
            </a:r>
            <a:r>
              <a:rPr lang="en-US" sz="1600" dirty="0" err="1" smtClean="0">
                <a:latin typeface="Sylfaen" panose="010A0502050306030303" pitchFamily="18" charset="0"/>
              </a:rPr>
              <a:t>Fawaz</a:t>
            </a:r>
            <a:r>
              <a:rPr lang="en-US" sz="1600" dirty="0" smtClean="0">
                <a:latin typeface="Sylfaen" panose="010A0502050306030303" pitchFamily="18" charset="0"/>
              </a:rPr>
              <a:t>: Dashboard front-end</a:t>
            </a:r>
          </a:p>
          <a:p>
            <a:r>
              <a:rPr lang="en-US" sz="1600" dirty="0" smtClean="0">
                <a:latin typeface="Sylfaen" panose="010A0502050306030303" pitchFamily="18" charset="0"/>
              </a:rPr>
              <a:t>Joaquin </a:t>
            </a:r>
            <a:r>
              <a:rPr lang="en-US" sz="1600" dirty="0" err="1" smtClean="0">
                <a:latin typeface="Sylfaen" panose="010A0502050306030303" pitchFamily="18" charset="0"/>
              </a:rPr>
              <a:t>Lagarrigue</a:t>
            </a:r>
            <a:r>
              <a:rPr lang="en-US" sz="1600" dirty="0" smtClean="0">
                <a:latin typeface="Sylfaen" panose="010A0502050306030303" pitchFamily="18" charset="0"/>
              </a:rPr>
              <a:t>: Twitter API interface &amp; parser to database</a:t>
            </a:r>
          </a:p>
          <a:p>
            <a:r>
              <a:rPr lang="en-US" sz="1600" dirty="0" err="1" smtClean="0">
                <a:latin typeface="Sylfaen" panose="010A0502050306030303" pitchFamily="18" charset="0"/>
              </a:rPr>
              <a:t>Hannie</a:t>
            </a:r>
            <a:r>
              <a:rPr lang="en-US" sz="1600" dirty="0" smtClean="0">
                <a:latin typeface="Sylfaen" panose="010A0502050306030303" pitchFamily="18" charset="0"/>
              </a:rPr>
              <a:t> Ngo: Database design &amp; population</a:t>
            </a:r>
          </a:p>
          <a:p>
            <a:r>
              <a:rPr lang="en-US" sz="1600" dirty="0" smtClean="0">
                <a:latin typeface="Sylfaen" panose="010A0502050306030303" pitchFamily="18" charset="0"/>
              </a:rPr>
              <a:t>Justin Visher: Dashboard backend</a:t>
            </a:r>
            <a:endParaRPr lang="en-US" sz="16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4135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11</TotalTime>
  <Words>47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Schoolbook</vt:lpstr>
      <vt:lpstr>Corbel</vt:lpstr>
      <vt:lpstr>Sylfaen</vt:lpstr>
      <vt:lpstr>Feathered</vt:lpstr>
      <vt:lpstr>Team 11: birdsI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11: birds-i</dc:title>
  <dc:creator>Justin Visher</dc:creator>
  <cp:lastModifiedBy>Justin Visher</cp:lastModifiedBy>
  <cp:revision>3</cp:revision>
  <dcterms:created xsi:type="dcterms:W3CDTF">2016-10-19T00:19:34Z</dcterms:created>
  <dcterms:modified xsi:type="dcterms:W3CDTF">2016-10-19T00:30:34Z</dcterms:modified>
</cp:coreProperties>
</file>